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notesSlide265.xml" ContentType="application/vnd.openxmlformats-officedocument.presentationml.notesSlide+xml"/>
  <Override PartName="/ppt/notesSlides/notesSlide247.xml" ContentType="application/vnd.openxmlformats-officedocument.presentationml.notesSlide+xml"/>
  <Override PartName="/ppt/notesSlides/notesSlide223.xml" ContentType="application/vnd.openxmlformats-officedocument.presentationml.notesSlide+xml"/>
  <Override PartName="/ppt/notesSlides/notesSlide119.xml" ContentType="application/vnd.openxmlformats-officedocument.presentationml.notesSlide+xml"/>
  <Override PartName="/ppt/notesSlides/notesSlide116.xml" ContentType="application/vnd.openxmlformats-officedocument.presentationml.notesSlide+xml"/>
  <Override PartName="/ppt/notesSlides/notesSlide110.xml" ContentType="application/vnd.openxmlformats-officedocument.presentationml.notesSlide+xml"/>
  <Override PartName="/ppt/notesSlides/notesSlide94.xml" ContentType="application/vnd.openxmlformats-officedocument.presentationml.notesSlide+xml"/>
  <Override PartName="/ppt/notesSlides/notesSlide114.xml" ContentType="application/vnd.openxmlformats-officedocument.presentationml.notesSlide+xml"/>
  <Override PartName="/ppt/notesSlides/notesSlide93.xml" ContentType="application/vnd.openxmlformats-officedocument.presentationml.notesSlide+xml"/>
  <Override PartName="/ppt/notesSlides/notesSlide71.xml" ContentType="application/vnd.openxmlformats-officedocument.presentationml.notesSlide+xml"/>
  <Override PartName="/ppt/notesSlides/_rels/notesSlide247.xml.rels" ContentType="application/vnd.openxmlformats-package.relationships+xml"/>
  <Override PartName="/ppt/notesSlides/_rels/notesSlide223.xml.rels" ContentType="application/vnd.openxmlformats-package.relationships+xml"/>
  <Override PartName="/ppt/notesSlides/_rels/notesSlide116.xml.rels" ContentType="application/vnd.openxmlformats-package.relationships+xml"/>
  <Override PartName="/ppt/notesSlides/_rels/notesSlide114.xml.rels" ContentType="application/vnd.openxmlformats-package.relationships+xml"/>
  <Override PartName="/ppt/notesSlides/_rels/notesSlide119.xml.rels" ContentType="application/vnd.openxmlformats-package.relationships+xml"/>
  <Override PartName="/ppt/notesSlides/_rels/notesSlide93.xml.rels" ContentType="application/vnd.openxmlformats-package.relationships+xml"/>
  <Override PartName="/ppt/notesSlides/_rels/notesSlide94.xml.rels" ContentType="application/vnd.openxmlformats-package.relationships+xml"/>
  <Override PartName="/ppt/notesSlides/_rels/notesSlide2.xml.rels" ContentType="application/vnd.openxmlformats-package.relationships+xml"/>
  <Override PartName="/ppt/notesSlides/_rels/notesSlide71.xml.rels" ContentType="application/vnd.openxmlformats-package.relationships+xml"/>
  <Override PartName="/ppt/notesSlides/_rels/notesSlide91.xml.rels" ContentType="application/vnd.openxmlformats-package.relationships+xml"/>
  <Override PartName="/ppt/notesSlides/_rels/notesSlide265.xml.rels" ContentType="application/vnd.openxmlformats-package.relationships+xml"/>
  <Override PartName="/ppt/notesSlides/_rels/notesSlide3.xml.rels" ContentType="application/vnd.openxmlformats-package.relationships+xml"/>
  <Override PartName="/ppt/notesSlides/_rels/notesSlide81.xml.rels" ContentType="application/vnd.openxmlformats-package.relationships+xml"/>
  <Override PartName="/ppt/notesSlides/_rels/notesSlide110.xml.rels" ContentType="application/vnd.openxmlformats-package.relationships+xml"/>
  <Override PartName="/ppt/notesSlides/_rels/notesSlide92.xml.rels" ContentType="application/vnd.openxmlformats-package.relationships+xml"/>
  <Override PartName="/ppt/notesSlides/notesSlide81.xml" ContentType="application/vnd.openxmlformats-officedocument.presentationml.notesSlide+xml"/>
  <Override PartName="/ppt/notesSlides/notesSlide2.xml" ContentType="application/vnd.openxmlformats-officedocument.presentationml.notesSlide+xml"/>
  <Override PartName="/ppt/notesSlides/notesSlide91.xml" ContentType="application/vnd.openxmlformats-officedocument.presentationml.notesSlide+xml"/>
  <Override PartName="/ppt/notesSlides/notesSlide3.xml" ContentType="application/vnd.openxmlformats-officedocument.presentationml.notesSlide+xml"/>
  <Override PartName="/ppt/notesSlides/notesSlide92.xml" ContentType="application/vnd.openxmlformats-officedocument.presentationml.notesSlide+xml"/>
  <Override PartName="/ppt/media/image73.png" ContentType="image/png"/>
  <Override PartName="/ppt/media/image72.png" ContentType="image/png"/>
  <Override PartName="/ppt/media/image71.png" ContentType="image/png"/>
  <Override PartName="/ppt/media/image70.png" ContentType="image/png"/>
  <Override PartName="/ppt/media/image66.png" ContentType="image/png"/>
  <Override PartName="/ppt/media/image62.png" ContentType="image/png"/>
  <Override PartName="/ppt/media/image60.png" ContentType="image/png"/>
  <Override PartName="/ppt/media/image54.png" ContentType="image/png"/>
  <Override PartName="/ppt/media/image53.png" ContentType="image/png"/>
  <Override PartName="/ppt/media/image74.png" ContentType="image/png"/>
  <Override PartName="/ppt/media/image52.jpeg" ContentType="image/jpeg"/>
  <Override PartName="/ppt/media/image50.png" ContentType="image/png"/>
  <Override PartName="/ppt/media/image69.png" ContentType="image/png"/>
  <Override PartName="/ppt/media/image44.png" ContentType="image/png"/>
  <Override PartName="/ppt/media/image68.png" ContentType="image/png"/>
  <Override PartName="/ppt/media/image43.png" ContentType="image/png"/>
  <Override PartName="/ppt/media/image67.png" ContentType="image/png"/>
  <Override PartName="/ppt/media/image42.png" ContentType="image/png"/>
  <Override PartName="/ppt/media/image41.jpeg" ContentType="image/jpeg"/>
  <Override PartName="/ppt/media/image65.png" ContentType="image/png"/>
  <Override PartName="/ppt/media/image40.png" ContentType="image/png"/>
  <Override PartName="/ppt/media/image15.png" ContentType="image/png"/>
  <Override PartName="/ppt/media/image39.png" ContentType="image/png"/>
  <Override PartName="/ppt/media/image14.png" ContentType="image/png"/>
  <Override PartName="/ppt/media/image37.png" ContentType="image/png"/>
  <Override PartName="/ppt/media/image12.png" ContentType="image/png"/>
  <Override PartName="/ppt/media/image38.png" ContentType="image/png"/>
  <Override PartName="/ppt/media/image13.png" ContentType="image/png"/>
  <Override PartName="/ppt/media/image17.png" ContentType="image/png"/>
  <Override PartName="/ppt/media/image18.png" ContentType="image/png"/>
  <Override PartName="/ppt/media/image19.png" ContentType="image/png"/>
  <Override PartName="/ppt/media/image45.png" ContentType="image/png"/>
  <Override PartName="/ppt/media/image20.png" ContentType="image/png"/>
  <Override PartName="/ppt/media/image46.png" ContentType="image/png"/>
  <Override PartName="/ppt/media/image21.png" ContentType="image/png"/>
  <Override PartName="/ppt/media/image47.png" ContentType="image/png"/>
  <Override PartName="/ppt/media/image22.png" ContentType="image/png"/>
  <Override PartName="/ppt/media/image48.png" ContentType="image/png"/>
  <Override PartName="/ppt/media/image23.png" ContentType="image/png"/>
  <Override PartName="/ppt/media/image49.png" ContentType="image/png"/>
  <Override PartName="/ppt/media/image24.png" ContentType="image/png"/>
  <Override PartName="/ppt/media/image25.png" ContentType="image/png"/>
  <Override PartName="/ppt/media/image7.jpeg" ContentType="image/jpeg"/>
  <Override PartName="/ppt/media/image26.png" ContentType="image/png"/>
  <Override PartName="/ppt/media/image27.png" ContentType="image/png"/>
  <Override PartName="/ppt/media/image29.png" ContentType="image/png"/>
  <Override PartName="/ppt/media/image55.png" ContentType="image/png"/>
  <Override PartName="/ppt/media/image30.png" ContentType="image/png"/>
  <Override PartName="/ppt/media/image56.png" ContentType="image/png"/>
  <Override PartName="/ppt/media/image31.png" ContentType="image/png"/>
  <Override PartName="/ppt/media/image58.png" ContentType="image/png"/>
  <Override PartName="/ppt/media/image33.png" ContentType="image/png"/>
  <Override PartName="/ppt/media/image59.png" ContentType="image/png"/>
  <Override PartName="/ppt/media/image34.png" ContentType="image/png"/>
  <Override PartName="/ppt/media/image10.png" ContentType="image/png"/>
  <Override PartName="/ppt/media/image35.png" ContentType="image/png"/>
  <Override PartName="/ppt/media/image11.png" ContentType="image/png"/>
  <Override PartName="/ppt/media/image36.png" ContentType="image/png"/>
  <Override PartName="/ppt/media/image63.png" ContentType="image/png"/>
  <Override PartName="/ppt/media/image8.png" ContentType="image/png"/>
  <Override PartName="/ppt/media/image64.png" ContentType="image/png"/>
  <Override PartName="/ppt/media/image51.jpeg" ContentType="image/jpeg"/>
  <Override PartName="/ppt/media/image9.png" ContentType="image/png"/>
  <Override PartName="/ppt/media/image4.png" ContentType="image/png"/>
  <Override PartName="/ppt/media/image3.png" ContentType="image/png"/>
  <Override PartName="/ppt/media/image61.png" ContentType="image/png"/>
  <Override PartName="/ppt/media/image6.png" ContentType="image/png"/>
  <Override PartName="/ppt/media/image57.png" ContentType="image/png"/>
  <Override PartName="/ppt/media/image32.png" ContentType="image/png"/>
  <Override PartName="/ppt/media/image2.tif" ContentType="image/tiff"/>
  <Override PartName="/ppt/media/image1.wmf" ContentType="image/x-wmf"/>
  <Override PartName="/ppt/media/image5.wmf" ContentType="image/x-wmf"/>
  <Override PartName="/ppt/media/image16.png" ContentType="image/png"/>
  <Override PartName="/ppt/media/image28.jpeg" ContentType="image/jpeg"/>
  <Override PartName="/ppt/slideMasters/_rels/slideMaster11.xml.rels" ContentType="application/vnd.openxmlformats-package.relationships+xml"/>
  <Override PartName="/ppt/slideMasters/_rels/slideMaster10.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9.xml.rels" ContentType="application/vnd.openxmlformats-package.relationships+xml"/>
  <Override PartName="/ppt/slideMasters/_rels/slideMaster1.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presentation.xml" ContentType="application/vnd.openxmlformats-officedocument.presentationml.presentation.main+xml"/>
  <Override PartName="/ppt/theme/theme12.xml" ContentType="application/vnd.openxmlformats-officedocument.theme+xml"/>
  <Override PartName="/ppt/theme/theme9.xml" ContentType="application/vnd.openxmlformats-officedocument.theme+xml"/>
  <Override PartName="/ppt/theme/theme11.xml" ContentType="application/vnd.openxmlformats-officedocument.theme+xml"/>
  <Override PartName="/ppt/theme/theme8.xml" ContentType="application/vnd.openxmlformats-officedocument.theme+xml"/>
  <Override PartName="/ppt/theme/theme10.xml" ContentType="application/vnd.openxmlformats-officedocument.theme+xml"/>
  <Override PartName="/ppt/theme/theme7.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slideLayouts/_rels/slideLayout131.xml.rels" ContentType="application/vnd.openxmlformats-package.relationships+xml"/>
  <Override PartName="/ppt/slideLayouts/_rels/slideLayout130.xml.rels" ContentType="application/vnd.openxmlformats-package.relationships+xml"/>
  <Override PartName="/ppt/slideLayouts/_rels/slideLayout129.xml.rels" ContentType="application/vnd.openxmlformats-package.relationships+xml"/>
  <Override PartName="/ppt/slideLayouts/_rels/slideLayout128.xml.rels" ContentType="application/vnd.openxmlformats-package.relationships+xml"/>
  <Override PartName="/ppt/slideLayouts/_rels/slideLayout119.xml.rels" ContentType="application/vnd.openxmlformats-package.relationships+xml"/>
  <Override PartName="/ppt/slideLayouts/_rels/slideLayout118.xml.rels" ContentType="application/vnd.openxmlformats-package.relationships+xml"/>
  <Override PartName="/ppt/slideLayouts/_rels/slideLayout117.xml.rels" ContentType="application/vnd.openxmlformats-package.relationships+xml"/>
  <Override PartName="/ppt/slideLayouts/_rels/slideLayout116.xml.rels" ContentType="application/vnd.openxmlformats-package.relationships+xml"/>
  <Override PartName="/ppt/slideLayouts/_rels/slideLayout109.xml.rels" ContentType="application/vnd.openxmlformats-package.relationships+xml"/>
  <Override PartName="/ppt/slideLayouts/_rels/slideLayout108.xml.rels" ContentType="application/vnd.openxmlformats-package.relationships+xml"/>
  <Override PartName="/ppt/slideLayouts/_rels/slideLayout107.xml.rels" ContentType="application/vnd.openxmlformats-package.relationships+xml"/>
  <Override PartName="/ppt/slideLayouts/_rels/slideLayout106.xml.rels" ContentType="application/vnd.openxmlformats-package.relationships+xml"/>
  <Override PartName="/ppt/slideLayouts/_rels/slideLayout105.xml.rels" ContentType="application/vnd.openxmlformats-package.relationships+xml"/>
  <Override PartName="/ppt/slideLayouts/_rels/slideLayout99.xml.rels" ContentType="application/vnd.openxmlformats-package.relationships+xml"/>
  <Override PartName="/ppt/slideLayouts/_rels/slideLayout104.xml.rels" ContentType="application/vnd.openxmlformats-package.relationships+xml"/>
  <Override PartName="/ppt/slideLayouts/_rels/slideLayout95.xml.rels" ContentType="application/vnd.openxmlformats-package.relationships+xml"/>
  <Override PartName="/ppt/slideLayouts/_rels/slideLayout89.xml.rels" ContentType="application/vnd.openxmlformats-package.relationships+xml"/>
  <Override PartName="/ppt/slideLayouts/_rels/slideLayout88.xml.rels" ContentType="application/vnd.openxmlformats-package.relationships+xml"/>
  <Override PartName="/ppt/slideLayouts/_rels/slideLayout82.xml.rels" ContentType="application/vnd.openxmlformats-package.relationships+xml"/>
  <Override PartName="/ppt/slideLayouts/_rels/slideLayout79.xml.rels" ContentType="application/vnd.openxmlformats-package.relationships+xml"/>
  <Override PartName="/ppt/slideLayouts/_rels/slideLayout122.xml.rels" ContentType="application/vnd.openxmlformats-package.relationships+xml"/>
  <Override PartName="/ppt/slideLayouts/_rels/slideLayout85.xml.rels" ContentType="application/vnd.openxmlformats-package.relationships+xml"/>
  <Override PartName="/ppt/slideLayouts/_rels/slideLayout36.xml.rels" ContentType="application/vnd.openxmlformats-package.relationships+xml"/>
  <Override PartName="/ppt/slideLayouts/_rels/slideLayout121.xml.rels" ContentType="application/vnd.openxmlformats-package.relationships+xml"/>
  <Override PartName="/ppt/slideLayouts/_rels/slideLayout84.xml.rels" ContentType="application/vnd.openxmlformats-package.relationships+xml"/>
  <Override PartName="/ppt/slideLayouts/_rels/slideLayout35.xml.rels" ContentType="application/vnd.openxmlformats-package.relationships+xml"/>
  <Override PartName="/ppt/slideLayouts/_rels/slideLayout120.xml.rels" ContentType="application/vnd.openxmlformats-package.relationships+xml"/>
  <Override PartName="/ppt/slideLayouts/_rels/slideLayout83.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10.xml.rels" ContentType="application/vnd.openxmlformats-package.relationships+xml"/>
  <Override PartName="/ppt/slideLayouts/_rels/slideLayout81.xml.rels" ContentType="application/vnd.openxmlformats-package.relationships+xml"/>
  <Override PartName="/ppt/slideLayouts/_rels/slideLayout32.xml.rels" ContentType="application/vnd.openxmlformats-package.relationships+xml"/>
  <Override PartName="/ppt/slideLayouts/_rels/slideLayout27.xml.rels" ContentType="application/vnd.openxmlformats-package.relationships+xml"/>
  <Override PartName="/ppt/slideLayouts/_rels/slideLayout80.xml.rels" ContentType="application/vnd.openxmlformats-package.relationships+xml"/>
  <Override PartName="/ppt/slideLayouts/_rels/slideLayout31.xml.rels" ContentType="application/vnd.openxmlformats-package.relationships+xml"/>
  <Override PartName="/ppt/slideLayouts/_rels/slideLayout29.xml.rels" ContentType="application/vnd.openxmlformats-package.relationships+xml"/>
  <Override PartName="/ppt/slideLayouts/_rels/slideLayout78.xml.rels" ContentType="application/vnd.openxmlformats-package.relationships+xml"/>
  <Override PartName="/ppt/slideLayouts/_rels/slideLayout30.xml.rels" ContentType="application/vnd.openxmlformats-package.relationships+xml"/>
  <Override PartName="/ppt/slideLayouts/_rels/slideLayout28.xml.rels" ContentType="application/vnd.openxmlformats-package.relationships+xml"/>
  <Override PartName="/ppt/slideLayouts/_rels/slideLayout77.xml.rels" ContentType="application/vnd.openxmlformats-package.relationships+xml"/>
  <Override PartName="/ppt/slideLayouts/_rels/slideLayout39.xml.rels" ContentType="application/vnd.openxmlformats-package.relationships+xml"/>
  <Override PartName="/ppt/slideLayouts/_rels/slideLayout3.xml.rels" ContentType="application/vnd.openxmlformats-package.relationships+xml"/>
  <Override PartName="/ppt/slideLayouts/_rels/slideLayout96.xml.rels" ContentType="application/vnd.openxmlformats-package.relationships+xml"/>
  <Override PartName="/ppt/slideLayouts/_rels/slideLayout4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98.xml.rels" ContentType="application/vnd.openxmlformats-package.relationships+xml"/>
  <Override PartName="/ppt/slideLayouts/_rels/slideLayout49.xml.rels" ContentType="application/vnd.openxmlformats-package.relationships+xml"/>
  <Override PartName="/ppt/slideLayouts/_rels/slideLayout14.xml.rels" ContentType="application/vnd.openxmlformats-package.relationships+xml"/>
  <Override PartName="/ppt/slideLayouts/_rels/slideLayout2.xml.rels" ContentType="application/vnd.openxmlformats-package.relationships+xml"/>
  <Override PartName="/ppt/slideLayouts/_rels/slideLayout132.xml.rels" ContentType="application/vnd.openxmlformats-package.relationships+xml"/>
  <Override PartName="/ppt/slideLayouts/_rels/slideLayout46.xml.rels" ContentType="application/vnd.openxmlformats-package.relationships+xml"/>
  <Override PartName="/ppt/slideLayouts/_rels/slideLayout4.xml.rels" ContentType="application/vnd.openxmlformats-package.relationships+xml"/>
  <Override PartName="/ppt/slideLayouts/_rels/slideLayout97.xml.rels" ContentType="application/vnd.openxmlformats-package.relationships+xml"/>
  <Override PartName="/ppt/slideLayouts/_rels/slideLayout48.xml.rels" ContentType="application/vnd.openxmlformats-package.relationships+xml"/>
  <Override PartName="/ppt/slideLayouts/_rels/slideLayout59.xml.rels" ContentType="application/vnd.openxmlformats-package.relationships+xml"/>
  <Override PartName="/ppt/slideLayouts/_rels/slideLayout1.xml.rels" ContentType="application/vnd.openxmlformats-package.relationships+xml"/>
  <Override PartName="/ppt/slideLayouts/_rels/slideLayout60.xml.rels" ContentType="application/vnd.openxmlformats-package.relationships+xml"/>
  <Override PartName="/ppt/slideLayouts/_rels/slideLayout11.xml.rels" ContentType="application/vnd.openxmlformats-package.relationships+xml"/>
  <Override PartName="/ppt/slideLayouts/_rels/slideLayout58.xml.rels" ContentType="application/vnd.openxmlformats-package.relationships+xml"/>
  <Override PartName="/ppt/slideLayouts/_rels/slideLayout20.xml.rels" ContentType="application/vnd.openxmlformats-package.relationships+xml"/>
  <Override PartName="/ppt/slideLayouts/_rels/slideLayout7.xml.rels" ContentType="application/vnd.openxmlformats-package.relationships+xml"/>
  <Override PartName="/ppt/slideLayouts/_rels/slideLayout123.xml.rels" ContentType="application/vnd.openxmlformats-package.relationships+xml"/>
  <Override PartName="/ppt/slideLayouts/_rels/slideLayout86.xml.rels" ContentType="application/vnd.openxmlformats-package.relationships+xml"/>
  <Override PartName="/ppt/slideLayouts/_rels/slideLayout37.xml.rels" ContentType="application/vnd.openxmlformats-package.relationships+xml"/>
  <Override PartName="/ppt/slideLayouts/_rels/slideLayout124.xml.rels" ContentType="application/vnd.openxmlformats-package.relationships+xml"/>
  <Override PartName="/ppt/slideLayouts/_rels/slideLayout8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90.xml.rels" ContentType="application/vnd.openxmlformats-package.relationships+xml"/>
  <Override PartName="/ppt/slideLayouts/_rels/slideLayout41.xml.rels" ContentType="application/vnd.openxmlformats-package.relationships+xml"/>
  <Override PartName="/ppt/slideLayouts/_rels/slideLayout100.xml.rels" ContentType="application/vnd.openxmlformats-package.relationships+xml"/>
  <Override PartName="/ppt/slideLayouts/_rels/slideLayout91.xml.rels" ContentType="application/vnd.openxmlformats-package.relationships+xml"/>
  <Override PartName="/ppt/slideLayouts/_rels/slideLayout42.xml.rels" ContentType="application/vnd.openxmlformats-package.relationships+xml"/>
  <Override PartName="/ppt/slideLayouts/_rels/slideLayout8.xml.rels" ContentType="application/vnd.openxmlformats-package.relationships+xml"/>
  <Override PartName="/ppt/slideLayouts/_rels/slideLayout21.xml.rels" ContentType="application/vnd.openxmlformats-package.relationships+xml"/>
  <Override PartName="/ppt/slideLayouts/_rels/slideLayout70.xml.rels" ContentType="application/vnd.openxmlformats-package.relationships+xml"/>
  <Override PartName="/ppt/slideLayouts/_rels/slideLayout101.xml.rels" ContentType="application/vnd.openxmlformats-package.relationships+xml"/>
  <Override PartName="/ppt/slideLayouts/_rels/slideLayout92.xml.rels" ContentType="application/vnd.openxmlformats-package.relationships+xml"/>
  <Override PartName="/ppt/slideLayouts/_rels/slideLayout43.xml.rels" ContentType="application/vnd.openxmlformats-package.relationships+xml"/>
  <Override PartName="/ppt/slideLayouts/_rels/slideLayout9.xml.rels" ContentType="application/vnd.openxmlformats-package.relationships+xml"/>
  <Override PartName="/ppt/slideLayouts/_rels/slideLayout22.xml.rels" ContentType="application/vnd.openxmlformats-package.relationships+xml"/>
  <Override PartName="/ppt/slideLayouts/_rels/slideLayout71.xml.rels" ContentType="application/vnd.openxmlformats-package.relationships+xml"/>
  <Override PartName="/ppt/slideLayouts/_rels/slideLayout102.xml.rels" ContentType="application/vnd.openxmlformats-package.relationships+xml"/>
  <Override PartName="/ppt/slideLayouts/_rels/slideLayout93.xml.rels" ContentType="application/vnd.openxmlformats-package.relationships+xml"/>
  <Override PartName="/ppt/slideLayouts/_rels/slideLayout44.xml.rels" ContentType="application/vnd.openxmlformats-package.relationships+xml"/>
  <Override PartName="/ppt/slideLayouts/_rels/slideLayout23.xml.rels" ContentType="application/vnd.openxmlformats-package.relationships+xml"/>
  <Override PartName="/ppt/slideLayouts/_rels/slideLayout72.xml.rels" ContentType="application/vnd.openxmlformats-package.relationships+xml"/>
  <Override PartName="/ppt/slideLayouts/_rels/slideLayout103.xml.rels" ContentType="application/vnd.openxmlformats-package.relationships+xml"/>
  <Override PartName="/ppt/slideLayouts/_rels/slideLayout94.xml.rels" ContentType="application/vnd.openxmlformats-package.relationships+xml"/>
  <Override PartName="/ppt/slideLayouts/_rels/slideLayout45.xml.rels" ContentType="application/vnd.openxmlformats-package.relationships+xml"/>
  <Override PartName="/ppt/slideLayouts/_rels/slideLayout110.xml.rels" ContentType="application/vnd.openxmlformats-package.relationships+xml"/>
  <Override PartName="/ppt/slideLayouts/_rels/slideLayout24.xml.rels" ContentType="application/vnd.openxmlformats-package.relationships+xml"/>
  <Override PartName="/ppt/slideLayouts/_rels/slideLayout73.xml.rels" ContentType="application/vnd.openxmlformats-package.relationships+xml"/>
  <Override PartName="/ppt/slideLayouts/_rels/slideLayout50.xml.rels" ContentType="application/vnd.openxmlformats-package.relationships+xml"/>
  <Override PartName="/ppt/slideLayouts/_rels/slideLayout127.xml.rels" ContentType="application/vnd.openxmlformats-package.relationships+xml"/>
  <Override PartName="/ppt/slideLayouts/_rels/slideLayout69.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53.xml.rels" ContentType="application/vnd.openxmlformats-package.relationships+xml"/>
  <Override PartName="/ppt/slideLayouts/_rels/slideLayout112.xml.rels" ContentType="application/vnd.openxmlformats-package.relationships+xml"/>
  <Override PartName="/ppt/slideLayouts/_rels/slideLayout54.xml.rels" ContentType="application/vnd.openxmlformats-package.relationships+xml"/>
  <Override PartName="/ppt/slideLayouts/_rels/slideLayout113.xml.rels" ContentType="application/vnd.openxmlformats-package.relationships+xml"/>
  <Override PartName="/ppt/slideLayouts/_rels/slideLayout55.xml.rels" ContentType="application/vnd.openxmlformats-package.relationships+xml"/>
  <Override PartName="/ppt/slideLayouts/_rels/slideLayout114.xml.rels" ContentType="application/vnd.openxmlformats-package.relationships+xml"/>
  <Override PartName="/ppt/slideLayouts/_rels/slideLayout56.xml.rels" ContentType="application/vnd.openxmlformats-package.relationships+xml"/>
  <Override PartName="/ppt/slideLayouts/_rels/slideLayout115.xml.rels" ContentType="application/vnd.openxmlformats-package.relationships+xml"/>
  <Override PartName="/ppt/slideLayouts/_rels/slideLayout57.xml.rels" ContentType="application/vnd.openxmlformats-package.relationships+xml"/>
  <Override PartName="/ppt/slideLayouts/_rels/slideLayout12.xml.rels" ContentType="application/vnd.openxmlformats-package.relationships+xml"/>
  <Override PartName="/ppt/slideLayouts/_rels/slideLayout61.xml.rels" ContentType="application/vnd.openxmlformats-package.relationships+xml"/>
  <Override PartName="/ppt/slideLayouts/_rels/slideLayout13.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15.xml.rels" ContentType="application/vnd.openxmlformats-package.relationships+xml"/>
  <Override PartName="/ppt/slideLayouts/_rels/slideLayout64.xml.rels" ContentType="application/vnd.openxmlformats-package.relationships+xml"/>
  <Override PartName="/ppt/slideLayouts/_rels/slideLayout16.xml.rels" ContentType="application/vnd.openxmlformats-package.relationships+xml"/>
  <Override PartName="/ppt/slideLayouts/_rels/slideLayout65.xml.rels" ContentType="application/vnd.openxmlformats-package.relationships+xml"/>
  <Override PartName="/ppt/slideLayouts/_rels/slideLayout17.xml.rels" ContentType="application/vnd.openxmlformats-package.relationships+xml"/>
  <Override PartName="/ppt/slideLayouts/_rels/slideLayout66.xml.rels" ContentType="application/vnd.openxmlformats-package.relationships+xml"/>
  <Override PartName="/ppt/slideLayouts/_rels/slideLayout125.xml.rels" ContentType="application/vnd.openxmlformats-package.relationships+xml"/>
  <Override PartName="/ppt/slideLayouts/_rels/slideLayout18.xml.rels" ContentType="application/vnd.openxmlformats-package.relationships+xml"/>
  <Override PartName="/ppt/slideLayouts/_rels/slideLayout67.xml.rels" ContentType="application/vnd.openxmlformats-package.relationships+xml"/>
  <Override PartName="/ppt/slideLayouts/_rels/slideLayout126.xml.rels" ContentType="application/vnd.openxmlformats-package.relationships+xml"/>
  <Override PartName="/ppt/slideLayouts/_rels/slideLayout19.xml.rels" ContentType="application/vnd.openxmlformats-package.relationships+xml"/>
  <Override PartName="/ppt/slideLayouts/_rels/slideLayout68.xml.rels" ContentType="application/vnd.openxmlformats-package.relationships+xml"/>
  <Override PartName="/ppt/slideLayouts/_rels/slideLayout111.xml.rels" ContentType="application/vnd.openxmlformats-package.relationships+xml"/>
  <Override PartName="/ppt/slideLayouts/_rels/slideLayout25.xml.rels" ContentType="application/vnd.openxmlformats-package.relationships+xml"/>
  <Override PartName="/ppt/slideLayouts/_rels/slideLayout74.xml.rels" ContentType="application/vnd.openxmlformats-package.relationships+xml"/>
  <Override PartName="/ppt/slideLayouts/_rels/slideLayout26.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slideLayout99.xml" ContentType="application/vnd.openxmlformats-officedocument.presentationml.slideLayout+xml"/>
  <Override PartName="/ppt/slideLayouts/slideLayout98.xml" ContentType="application/vnd.openxmlformats-officedocument.presentationml.slideLayout+xml"/>
  <Override PartName="/ppt/slideLayouts/slideLayout97.xml" ContentType="application/vnd.openxmlformats-officedocument.presentationml.slideLayout+xml"/>
  <Override PartName="/ppt/slideLayouts/slideLayout96.xml" ContentType="application/vnd.openxmlformats-officedocument.presentationml.slideLayout+xml"/>
  <Override PartName="/ppt/slideLayouts/slideLayout95.xml" ContentType="application/vnd.openxmlformats-officedocument.presentationml.slideLayout+xml"/>
  <Override PartName="/ppt/slideLayouts/slideLayout94.xml" ContentType="application/vnd.openxmlformats-officedocument.presentationml.slideLayout+xml"/>
  <Override PartName="/ppt/slideLayouts/slideLayout93.xml" ContentType="application/vnd.openxmlformats-officedocument.presentationml.slideLayout+xml"/>
  <Override PartName="/ppt/slideLayouts/slideLayout92.xml" ContentType="application/vnd.openxmlformats-officedocument.presentationml.slideLayout+xml"/>
  <Override PartName="/ppt/slideLayouts/slideLayout91.xml" ContentType="application/vnd.openxmlformats-officedocument.presentationml.slideLayout+xml"/>
  <Override PartName="/ppt/slideLayouts/slideLayout90.xml" ContentType="application/vnd.openxmlformats-officedocument.presentationml.slideLayout+xml"/>
  <Override PartName="/ppt/slideLayouts/slideLayout89.xml" ContentType="application/vnd.openxmlformats-officedocument.presentationml.slideLayout+xml"/>
  <Override PartName="/ppt/slideLayouts/slideLayout88.xml" ContentType="application/vnd.openxmlformats-officedocument.presentationml.slideLayout+xml"/>
  <Override PartName="/ppt/slideLayouts/slideLayout87.xml" ContentType="application/vnd.openxmlformats-officedocument.presentationml.slideLayout+xml"/>
  <Override PartName="/ppt/slideLayouts/slideLayout86.xml" ContentType="application/vnd.openxmlformats-officedocument.presentationml.slideLayout+xml"/>
  <Override PartName="/ppt/slideLayouts/slideLayout85.xml" ContentType="application/vnd.openxmlformats-officedocument.presentationml.slideLayout+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9.xml" ContentType="application/vnd.openxmlformats-officedocument.presentationml.slideLayout+xml"/>
  <Override PartName="/ppt/slideLayouts/slideLayout132.xml" ContentType="application/vnd.openxmlformats-officedocument.presentationml.slideLayout+xml"/>
  <Override PartName="/ppt/slideLayouts/slideLayout42.xml" ContentType="application/vnd.openxmlformats-officedocument.presentationml.slideLayout+xml"/>
  <Override PartName="/ppt/slideLayouts/slideLayout67.xml" ContentType="application/vnd.openxmlformats-officedocument.presentationml.slideLayout+xml"/>
  <Override PartName="/ppt/slideLayouts/slideLayout131.xml" ContentType="application/vnd.openxmlformats-officedocument.presentationml.slideLayout+xml"/>
  <Override PartName="/ppt/slideLayouts/slideLayout41.xml" ContentType="application/vnd.openxmlformats-officedocument.presentationml.slideLayout+xml"/>
  <Override PartName="/ppt/slideLayouts/slideLayout66.xml" ContentType="application/vnd.openxmlformats-officedocument.presentationml.slideLayout+xml"/>
  <Override PartName="/ppt/slideLayouts/slideLayout130.xml" ContentType="application/vnd.openxmlformats-officedocument.presentationml.slideLayout+xml"/>
  <Override PartName="/ppt/slideLayouts/slideLayout40.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7.xml" ContentType="application/vnd.openxmlformats-officedocument.presentationml.slideLayout+xml"/>
  <Override PartName="/ppt/slideLayouts/slideLayout43.xml" ContentType="application/vnd.openxmlformats-officedocument.presentationml.slideLayout+xml"/>
  <Override PartName="/ppt/slideLayouts/slideLayout68.xml" ContentType="application/vnd.openxmlformats-officedocument.presentationml.slideLayout+xml"/>
  <Override PartName="/ppt/slideLayouts/slideLayout8.xml" ContentType="application/vnd.openxmlformats-officedocument.presentationml.slideLayout+xml"/>
  <Override PartName="/ppt/slideLayouts/slideLayout44.xml" ContentType="application/vnd.openxmlformats-officedocument.presentationml.slideLayout+xml"/>
  <Override PartName="/ppt/slideLayouts/slideLayout69.xml" ContentType="application/vnd.openxmlformats-officedocument.presentationml.slideLayout+xml"/>
  <Override PartName="/ppt/slideLayouts/slideLayout9.xml" ContentType="application/vnd.openxmlformats-officedocument.presentationml.slideLayout+xml"/>
  <Override PartName="/ppt/slideLayouts/slideLayout110.xml" ContentType="application/vnd.openxmlformats-officedocument.presentationml.slideLayout+xml"/>
  <Override PartName="/ppt/slideLayouts/slideLayout20.xml" ContentType="application/vnd.openxmlformats-officedocument.presentationml.slideLayout+xml"/>
  <Override PartName="/ppt/slideLayouts/slideLayout45.xml" ContentType="application/vnd.openxmlformats-officedocument.presentationml.slideLayout+xml"/>
  <Override PartName="/ppt/slideLayouts/slideLayout126.xml" ContentType="application/vnd.openxmlformats-officedocument.presentationml.slideLayout+xml"/>
  <Override PartName="/ppt/slideLayouts/slideLayout36.xml" ContentType="application/vnd.openxmlformats-officedocument.presentationml.slideLayout+xml"/>
  <Override PartName="/ppt/slideLayouts/slideLayout101.xml" ContentType="application/vnd.openxmlformats-officedocument.presentationml.slideLayout+xml"/>
  <Override PartName="/ppt/slideLayouts/slideLayout11.xml" ContentType="application/vnd.openxmlformats-officedocument.presentationml.slideLayout+xml"/>
  <Override PartName="/ppt/slideLayouts/slideLayout125.xml" ContentType="application/vnd.openxmlformats-officedocument.presentationml.slideLayout+xml"/>
  <Override PartName="/ppt/slideLayouts/slideLayout35.xml" ContentType="application/vnd.openxmlformats-officedocument.presentationml.slideLayout+xml"/>
  <Override PartName="/ppt/slideLayouts/slideLayout100.xml" ContentType="application/vnd.openxmlformats-officedocument.presentationml.slideLayout+xml"/>
  <Override PartName="/ppt/slideLayouts/slideLayout10.xml" ContentType="application/vnd.openxmlformats-officedocument.presentationml.slideLayout+xml"/>
  <Override PartName="/ppt/slideLayouts/slideLayout124.xml" ContentType="application/vnd.openxmlformats-officedocument.presentationml.slideLayout+xml"/>
  <Override PartName="/ppt/slideLayouts/slideLayout34.xml" ContentType="application/vnd.openxmlformats-officedocument.presentationml.slideLayout+xml"/>
  <Override PartName="/ppt/slideLayouts/slideLayout59.xml" ContentType="application/vnd.openxmlformats-officedocument.presentationml.slideLayout+xml"/>
  <Override PartName="/ppt/slideLayouts/slideLayout123.xml" ContentType="application/vnd.openxmlformats-officedocument.presentationml.slideLayout+xml"/>
  <Override PartName="/ppt/slideLayouts/slideLayout33.xml" ContentType="application/vnd.openxmlformats-officedocument.presentationml.slideLayout+xml"/>
  <Override PartName="/ppt/slideLayouts/slideLayout58.xml" ContentType="application/vnd.openxmlformats-officedocument.presentationml.slideLayout+xml"/>
  <Override PartName="/ppt/slideLayouts/slideLayout122.xml" ContentType="application/vnd.openxmlformats-officedocument.presentationml.slideLayout+xml"/>
  <Override PartName="/ppt/slideLayouts/slideLayout32.xml" ContentType="application/vnd.openxmlformats-officedocument.presentationml.slideLayout+xml"/>
  <Override PartName="/ppt/slideLayouts/slideLayout57.xml" ContentType="application/vnd.openxmlformats-officedocument.presentationml.slideLayout+xml"/>
  <Override PartName="/ppt/slideLayouts/slideLayout121.xml" ContentType="application/vnd.openxmlformats-officedocument.presentationml.slideLayout+xml"/>
  <Override PartName="/ppt/slideLayouts/slideLayout31.xml" ContentType="application/vnd.openxmlformats-officedocument.presentationml.slideLayout+xml"/>
  <Override PartName="/ppt/slideLayouts/slideLayout56.xml" ContentType="application/vnd.openxmlformats-officedocument.presentationml.slideLayout+xml"/>
  <Override PartName="/ppt/slideLayouts/slideLayout120.xml" ContentType="application/vnd.openxmlformats-officedocument.presentationml.slideLayout+xml"/>
  <Override PartName="/ppt/slideLayouts/slideLayout30.xml" ContentType="application/vnd.openxmlformats-officedocument.presentationml.slideLayout+xml"/>
  <Override PartName="/ppt/slideLayouts/slideLayout55.xml" ContentType="application/vnd.openxmlformats-officedocument.presentationml.slideLayout+xml"/>
  <Override PartName="/ppt/slideLayouts/slideLayout119.xml" ContentType="application/vnd.openxmlformats-officedocument.presentationml.slideLayout+xml"/>
  <Override PartName="/ppt/slideLayouts/slideLayout29.xml" ContentType="application/vnd.openxmlformats-officedocument.presentationml.slideLayout+xml"/>
  <Override PartName="/ppt/slideLayouts/slideLayout118.xml" ContentType="application/vnd.openxmlformats-officedocument.presentationml.slideLayout+xml"/>
  <Override PartName="/ppt/slideLayouts/slideLayout28.xml" ContentType="application/vnd.openxmlformats-officedocument.presentationml.slideLayout+xml"/>
  <Override PartName="/ppt/slideLayouts/slideLayout117.xml" ContentType="application/vnd.openxmlformats-officedocument.presentationml.slideLayout+xml"/>
  <Override PartName="/ppt/slideLayouts/slideLayout27.xml" ContentType="application/vnd.openxmlformats-officedocument.presentationml.slideLayout+xml"/>
  <Override PartName="/ppt/slideLayouts/slideLayout116.xml" ContentType="application/vnd.openxmlformats-officedocument.presentationml.slideLayout+xml"/>
  <Override PartName="/ppt/slideLayouts/slideLayout26.xml" ContentType="application/vnd.openxmlformats-officedocument.presentationml.slideLayout+xml"/>
  <Override PartName="/ppt/slideLayouts/slideLayout115.xml" ContentType="application/vnd.openxmlformats-officedocument.presentationml.slideLayout+xml"/>
  <Override PartName="/ppt/slideLayouts/slideLayout25.xml" ContentType="application/vnd.openxmlformats-officedocument.presentationml.slideLayout+xml"/>
  <Override PartName="/ppt/slideLayouts/slideLayout114.xml" ContentType="application/vnd.openxmlformats-officedocument.presentationml.slideLayout+xml"/>
  <Override PartName="/ppt/slideLayouts/slideLayout24.xml" ContentType="application/vnd.openxmlformats-officedocument.presentationml.slideLayout+xml"/>
  <Override PartName="/ppt/slideLayouts/slideLayout49.xml" ContentType="application/vnd.openxmlformats-officedocument.presentationml.slideLayout+xml"/>
  <Override PartName="/ppt/slideLayouts/slideLayout113.xml" ContentType="application/vnd.openxmlformats-officedocument.presentationml.slideLayout+xml"/>
  <Override PartName="/ppt/slideLayouts/slideLayout23.xml" ContentType="application/vnd.openxmlformats-officedocument.presentationml.slideLayout+xml"/>
  <Override PartName="/ppt/slideLayouts/slideLayout48.xml" ContentType="application/vnd.openxmlformats-officedocument.presentationml.slideLayout+xml"/>
  <Override PartName="/ppt/slideLayouts/slideLayout112.xml" ContentType="application/vnd.openxmlformats-officedocument.presentationml.slideLayout+xml"/>
  <Override PartName="/ppt/slideLayouts/slideLayout22.xml" ContentType="application/vnd.openxmlformats-officedocument.presentationml.slideLayout+xml"/>
  <Override PartName="/ppt/slideLayouts/slideLayout47.xml" ContentType="application/vnd.openxmlformats-officedocument.presentationml.slideLayout+xml"/>
  <Override PartName="/ppt/slideLayouts/slideLayout111.xml" ContentType="application/vnd.openxmlformats-officedocument.presentationml.slideLayout+xml"/>
  <Override PartName="/ppt/slideLayouts/slideLayout21.xml" ContentType="application/vnd.openxmlformats-officedocument.presentationml.slideLayout+xml"/>
  <Override PartName="/ppt/slideLayouts/slideLayout46.xml" ContentType="application/vnd.openxmlformats-officedocument.presentationml.slideLayout+xml"/>
  <Override PartName="/ppt/slideLayouts/slideLayout109.xml" ContentType="application/vnd.openxmlformats-officedocument.presentationml.slideLayout+xml"/>
  <Override PartName="/ppt/slideLayouts/slideLayout6.xml" ContentType="application/vnd.openxmlformats-officedocument.presentationml.slideLayout+xml"/>
  <Override PartName="/ppt/slideLayouts/slideLayout19.xml" ContentType="application/vnd.openxmlformats-officedocument.presentationml.slideLayout+xml"/>
  <Override PartName="/ppt/slideLayouts/slideLayout108.xml" ContentType="application/vnd.openxmlformats-officedocument.presentationml.slideLayout+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107.xml" ContentType="application/vnd.openxmlformats-officedocument.presentationml.slideLayout+xml"/>
  <Override PartName="/ppt/slideLayouts/slideLayout4.xml" ContentType="application/vnd.openxmlformats-officedocument.presentationml.slideLayout+xml"/>
  <Override PartName="/ppt/slideLayouts/slideLayout17.xml" ContentType="application/vnd.openxmlformats-officedocument.presentationml.slideLayout+xml"/>
  <Override PartName="/ppt/slideLayouts/slideLayout106.xml" ContentType="application/vnd.openxmlformats-officedocument.presentationml.slideLayout+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102.xml" ContentType="application/vnd.openxmlformats-officedocument.presentationml.slideLayout+xml"/>
  <Override PartName="/ppt/slideLayouts/slideLayout12.xml" ContentType="application/vnd.openxmlformats-officedocument.presentationml.slideLayout+xml"/>
  <Override PartName="/ppt/slideLayouts/slideLayout127.xml" ContentType="application/vnd.openxmlformats-officedocument.presentationml.slideLayout+xml"/>
  <Override PartName="/ppt/slideLayouts/slideLayout37.xml" ContentType="application/vnd.openxmlformats-officedocument.presentationml.slideLayout+xml"/>
  <Override PartName="/ppt/slideLayouts/slideLayout103.xml" ContentType="application/vnd.openxmlformats-officedocument.presentationml.slideLayout+xml"/>
  <Override PartName="/ppt/slideLayouts/slideLayout13.xml" ContentType="application/vnd.openxmlformats-officedocument.presentationml.slideLayout+xml"/>
  <Override PartName="/ppt/slideLayouts/slideLayout128.xml" ContentType="application/vnd.openxmlformats-officedocument.presentationml.slideLayout+xml"/>
  <Override PartName="/ppt/slideLayouts/slideLayout38.xml" ContentType="application/vnd.openxmlformats-officedocument.presentationml.slideLayout+xml"/>
  <Override PartName="/ppt/slideLayouts/slideLayout104.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129.xml" ContentType="application/vnd.openxmlformats-officedocument.presentationml.slideLayout+xml"/>
  <Override PartName="/ppt/slideLayouts/slideLayout39.xml" ContentType="application/vnd.openxmlformats-officedocument.presentationml.slideLayout+xml"/>
  <Override PartName="/ppt/slideLayouts/slideLayout105.xml" ContentType="application/vnd.openxmlformats-officedocument.presentationml.slideLayout+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50.xml" ContentType="application/vnd.openxmlformats-officedocument.presentationml.slideLayout+xml"/>
  <Override PartName="/ppt/slideLayouts/slideLayout75.xml" ContentType="application/vnd.openxmlformats-officedocument.presentationml.slideLayout+xml"/>
  <Override PartName="/ppt/slideLayouts/slideLayout51.xml" ContentType="application/vnd.openxmlformats-officedocument.presentationml.slideLayout+xml"/>
  <Override PartName="/ppt/slideLayouts/slideLayout76.xml" ContentType="application/vnd.openxmlformats-officedocument.presentationml.slideLayout+xml"/>
  <Override PartName="/ppt/slideLayouts/slideLayout52.xml" ContentType="application/vnd.openxmlformats-officedocument.presentationml.slideLayout+xml"/>
  <Override PartName="/ppt/slideLayouts/slideLayout77.xml" ContentType="application/vnd.openxmlformats-officedocument.presentationml.slideLayout+xml"/>
  <Override PartName="/ppt/slideLayouts/slideLayout53.xml" ContentType="application/vnd.openxmlformats-officedocument.presentationml.slideLayout+xml"/>
  <Override PartName="/ppt/slideLayouts/slideLayout78.xml" ContentType="application/vnd.openxmlformats-officedocument.presentationml.slideLayout+xml"/>
  <Override PartName="/ppt/slideLayouts/slideLayout5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75.xml" ContentType="application/vnd.openxmlformats-officedocument.presentationml.slide+xml"/>
  <Override PartName="/ppt/slides/slide274.xml" ContentType="application/vnd.openxmlformats-officedocument.presentationml.slide+xml"/>
  <Override PartName="/ppt/slides/slide273.xml" ContentType="application/vnd.openxmlformats-officedocument.presentationml.slide+xml"/>
  <Override PartName="/ppt/slides/slide272.xml" ContentType="application/vnd.openxmlformats-officedocument.presentationml.slide+xml"/>
  <Override PartName="/ppt/slides/slide271.xml" ContentType="application/vnd.openxmlformats-officedocument.presentationml.slide+xml"/>
  <Override PartName="/ppt/slides/slide270.xml" ContentType="application/vnd.openxmlformats-officedocument.presentationml.slide+xml"/>
  <Override PartName="/ppt/slides/slide269.xml" ContentType="application/vnd.openxmlformats-officedocument.presentationml.slide+xml"/>
  <Override PartName="/ppt/slides/slide268.xml" ContentType="application/vnd.openxmlformats-officedocument.presentationml.slide+xml"/>
  <Override PartName="/ppt/slides/slide267.xml" ContentType="application/vnd.openxmlformats-officedocument.presentationml.slide+xml"/>
  <Override PartName="/ppt/slides/slide266.xml" ContentType="application/vnd.openxmlformats-officedocument.presentationml.slide+xml"/>
  <Override PartName="/ppt/slides/slide265.xml" ContentType="application/vnd.openxmlformats-officedocument.presentationml.slide+xml"/>
  <Override PartName="/ppt/slides/slide264.xml" ContentType="application/vnd.openxmlformats-officedocument.presentationml.slide+xml"/>
  <Override PartName="/ppt/slides/slide263.xml" ContentType="application/vnd.openxmlformats-officedocument.presentationml.slide+xml"/>
  <Override PartName="/ppt/slides/slide262.xml" ContentType="application/vnd.openxmlformats-officedocument.presentationml.slide+xml"/>
  <Override PartName="/ppt/slides/slide261.xml" ContentType="application/vnd.openxmlformats-officedocument.presentationml.slide+xml"/>
  <Override PartName="/ppt/slides/slide260.xml" ContentType="application/vnd.openxmlformats-officedocument.presentationml.slide+xml"/>
  <Override PartName="/ppt/slides/slide259.xml" ContentType="application/vnd.openxmlformats-officedocument.presentationml.slide+xml"/>
  <Override PartName="/ppt/slides/slide258.xml" ContentType="application/vnd.openxmlformats-officedocument.presentationml.slide+xml"/>
  <Override PartName="/ppt/slides/slide257.xml" ContentType="application/vnd.openxmlformats-officedocument.presentationml.slide+xml"/>
  <Override PartName="/ppt/slides/slide256.xml" ContentType="application/vnd.openxmlformats-officedocument.presentationml.slide+xml"/>
  <Override PartName="/ppt/slides/slide255.xml" ContentType="application/vnd.openxmlformats-officedocument.presentationml.slide+xml"/>
  <Override PartName="/ppt/slides/slide254.xml" ContentType="application/vnd.openxmlformats-officedocument.presentationml.slide+xml"/>
  <Override PartName="/ppt/slides/slide253.xml" ContentType="application/vnd.openxmlformats-officedocument.presentationml.slide+xml"/>
  <Override PartName="/ppt/slides/slide252.xml" ContentType="application/vnd.openxmlformats-officedocument.presentationml.slide+xml"/>
  <Override PartName="/ppt/slides/slide251.xml" ContentType="application/vnd.openxmlformats-officedocument.presentationml.slide+xml"/>
  <Override PartName="/ppt/slides/slide250.xml" ContentType="application/vnd.openxmlformats-officedocument.presentationml.slide+xml"/>
  <Override PartName="/ppt/slides/slide249.xml" ContentType="application/vnd.openxmlformats-officedocument.presentationml.slide+xml"/>
  <Override PartName="/ppt/slides/slide248.xml" ContentType="application/vnd.openxmlformats-officedocument.presentationml.slide+xml"/>
  <Override PartName="/ppt/slides/slide247.xml" ContentType="application/vnd.openxmlformats-officedocument.presentationml.slide+xml"/>
  <Override PartName="/ppt/slides/slide246.xml" ContentType="application/vnd.openxmlformats-officedocument.presentationml.slide+xml"/>
  <Override PartName="/ppt/slides/slide245.xml" ContentType="application/vnd.openxmlformats-officedocument.presentationml.slide+xml"/>
  <Override PartName="/ppt/slides/slide244.xml" ContentType="application/vnd.openxmlformats-officedocument.presentationml.slide+xml"/>
  <Override PartName="/ppt/slides/slide243.xml" ContentType="application/vnd.openxmlformats-officedocument.presentationml.slide+xml"/>
  <Override PartName="/ppt/slides/slide242.xml" ContentType="application/vnd.openxmlformats-officedocument.presentationml.slide+xml"/>
  <Override PartName="/ppt/slides/slide241.xml" ContentType="application/vnd.openxmlformats-officedocument.presentationml.slide+xml"/>
  <Override PartName="/ppt/slides/slide240.xml" ContentType="application/vnd.openxmlformats-officedocument.presentationml.slide+xml"/>
  <Override PartName="/ppt/slides/slide239.xml" ContentType="application/vnd.openxmlformats-officedocument.presentationml.slide+xml"/>
  <Override PartName="/ppt/slides/slide238.xml" ContentType="application/vnd.openxmlformats-officedocument.presentationml.slide+xml"/>
  <Override PartName="/ppt/slides/slide237.xml" ContentType="application/vnd.openxmlformats-officedocument.presentationml.slide+xml"/>
  <Override PartName="/ppt/slides/slide236.xml" ContentType="application/vnd.openxmlformats-officedocument.presentationml.slide+xml"/>
  <Override PartName="/ppt/slides/slide235.xml" ContentType="application/vnd.openxmlformats-officedocument.presentationml.slide+xml"/>
  <Override PartName="/ppt/slides/slide234.xml" ContentType="application/vnd.openxmlformats-officedocument.presentationml.slide+xml"/>
  <Override PartName="/ppt/slides/slide233.xml" ContentType="application/vnd.openxmlformats-officedocument.presentationml.slide+xml"/>
  <Override PartName="/ppt/slides/slide232.xml" ContentType="application/vnd.openxmlformats-officedocument.presentationml.slide+xml"/>
  <Override PartName="/ppt/slides/slide231.xml" ContentType="application/vnd.openxmlformats-officedocument.presentationml.slide+xml"/>
  <Override PartName="/ppt/slides/slide230.xml" ContentType="application/vnd.openxmlformats-officedocument.presentationml.slide+xml"/>
  <Override PartName="/ppt/slides/slide229.xml" ContentType="application/vnd.openxmlformats-officedocument.presentationml.slide+xml"/>
  <Override PartName="/ppt/slides/slide228.xml" ContentType="application/vnd.openxmlformats-officedocument.presentationml.slide+xml"/>
  <Override PartName="/ppt/slides/slide227.xml" ContentType="application/vnd.openxmlformats-officedocument.presentationml.slide+xml"/>
  <Override PartName="/ppt/slides/slide226.xml" ContentType="application/vnd.openxmlformats-officedocument.presentationml.slide+xml"/>
  <Override PartName="/ppt/slides/slide225.xml" ContentType="application/vnd.openxmlformats-officedocument.presentationml.slide+xml"/>
  <Override PartName="/ppt/slides/slide224.xml" ContentType="application/vnd.openxmlformats-officedocument.presentationml.slide+xml"/>
  <Override PartName="/ppt/slides/slide223.xml" ContentType="application/vnd.openxmlformats-officedocument.presentationml.slide+xml"/>
  <Override PartName="/ppt/slides/slide222.xml" ContentType="application/vnd.openxmlformats-officedocument.presentationml.slide+xml"/>
  <Override PartName="/ppt/slides/slide221.xml" ContentType="application/vnd.openxmlformats-officedocument.presentationml.slide+xml"/>
  <Override PartName="/ppt/slides/slide220.xml" ContentType="application/vnd.openxmlformats-officedocument.presentationml.slide+xml"/>
  <Override PartName="/ppt/slides/slide219.xml" ContentType="application/vnd.openxmlformats-officedocument.presentationml.slide+xml"/>
  <Override PartName="/ppt/slides/slide218.xml" ContentType="application/vnd.openxmlformats-officedocument.presentationml.slide+xml"/>
  <Override PartName="/ppt/slides/slide217.xml" ContentType="application/vnd.openxmlformats-officedocument.presentationml.slide+xml"/>
  <Override PartName="/ppt/slides/slide216.xml" ContentType="application/vnd.openxmlformats-officedocument.presentationml.slide+xml"/>
  <Override PartName="/ppt/slides/slide215.xml" ContentType="application/vnd.openxmlformats-officedocument.presentationml.slide+xml"/>
  <Override PartName="/ppt/slides/slide214.xml" ContentType="application/vnd.openxmlformats-officedocument.presentationml.slide+xml"/>
  <Override PartName="/ppt/slides/slide213.xml" ContentType="application/vnd.openxmlformats-officedocument.presentationml.slide+xml"/>
  <Override PartName="/ppt/slides/slide212.xml" ContentType="application/vnd.openxmlformats-officedocument.presentationml.slide+xml"/>
  <Override PartName="/ppt/slides/slide211.xml" ContentType="application/vnd.openxmlformats-officedocument.presentationml.slide+xml"/>
  <Override PartName="/ppt/slides/slide210.xml" ContentType="application/vnd.openxmlformats-officedocument.presentationml.slide+xml"/>
  <Override PartName="/ppt/slides/slide209.xml" ContentType="application/vnd.openxmlformats-officedocument.presentationml.slide+xml"/>
  <Override PartName="/ppt/slides/slide208.xml" ContentType="application/vnd.openxmlformats-officedocument.presentationml.slide+xml"/>
  <Override PartName="/ppt/slides/slide207.xml" ContentType="application/vnd.openxmlformats-officedocument.presentationml.slide+xml"/>
  <Override PartName="/ppt/slides/slide206.xml" ContentType="application/vnd.openxmlformats-officedocument.presentationml.slide+xml"/>
  <Override PartName="/ppt/slides/slide205.xml" ContentType="application/vnd.openxmlformats-officedocument.presentationml.slide+xml"/>
  <Override PartName="/ppt/slides/slide204.xml" ContentType="application/vnd.openxmlformats-officedocument.presentationml.slide+xml"/>
  <Override PartName="/ppt/slides/slide203.xml" ContentType="application/vnd.openxmlformats-officedocument.presentationml.slide+xml"/>
  <Override PartName="/ppt/slides/slide202.xml" ContentType="application/vnd.openxmlformats-officedocument.presentationml.slide+xml"/>
  <Override PartName="/ppt/slides/slide201.xml" ContentType="application/vnd.openxmlformats-officedocument.presentationml.slide+xml"/>
  <Override PartName="/ppt/slides/slide200.xml" ContentType="application/vnd.openxmlformats-officedocument.presentationml.slide+xml"/>
  <Override PartName="/ppt/slides/slide189.xml" ContentType="application/vnd.openxmlformats-officedocument.presentationml.slide+xml"/>
  <Override PartName="/ppt/slides/slide188.xml" ContentType="application/vnd.openxmlformats-officedocument.presentationml.slide+xml"/>
  <Override PartName="/ppt/slides/slide187.xml" ContentType="application/vnd.openxmlformats-officedocument.presentationml.slide+xml"/>
  <Override PartName="/ppt/slides/slide186.xml" ContentType="application/vnd.openxmlformats-officedocument.presentationml.slide+xml"/>
  <Override PartName="/ppt/slides/slide185.xml" ContentType="application/vnd.openxmlformats-officedocument.presentationml.slide+xml"/>
  <Override PartName="/ppt/slides/slide184.xml" ContentType="application/vnd.openxmlformats-officedocument.presentationml.slide+xml"/>
  <Override PartName="/ppt/slides/slide179.xml" ContentType="application/vnd.openxmlformats-officedocument.presentationml.slide+xml"/>
  <Override PartName="/ppt/slides/slide178.xml" ContentType="application/vnd.openxmlformats-officedocument.presentationml.slide+xml"/>
  <Override PartName="/ppt/slides/slide177.xml" ContentType="application/vnd.openxmlformats-officedocument.presentationml.slide+xml"/>
  <Override PartName="/ppt/slides/slide176.xml" ContentType="application/vnd.openxmlformats-officedocument.presentationml.slide+xml"/>
  <Override PartName="/ppt/slides/slide175.xml" ContentType="application/vnd.openxmlformats-officedocument.presentationml.slide+xml"/>
  <Override PartName="/ppt/slides/slide174.xml" ContentType="application/vnd.openxmlformats-officedocument.presentationml.slide+xml"/>
  <Override PartName="/ppt/slides/slide169.xml" ContentType="application/vnd.openxmlformats-officedocument.presentationml.slide+xml"/>
  <Override PartName="/ppt/slides/slide168.xml" ContentType="application/vnd.openxmlformats-officedocument.presentationml.slide+xml"/>
  <Override PartName="/ppt/slides/slide167.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4.xml" ContentType="application/vnd.openxmlformats-officedocument.presentationml.slide+xml"/>
  <Override PartName="/ppt/slides/slide182.xml" ContentType="application/vnd.openxmlformats-officedocument.presentationml.slide+xml"/>
  <Override PartName="/ppt/slides/slide78.xml" ContentType="application/vnd.openxmlformats-officedocument.presentationml.slide+xml"/>
  <Override PartName="/ppt/slides/slide53.xml" ContentType="application/vnd.openxmlformats-officedocument.presentationml.slide+xml"/>
  <Override PartName="/ppt/slides/slide181.xml" ContentType="application/vnd.openxmlformats-officedocument.presentationml.slide+xml"/>
  <Override PartName="/ppt/slides/slide77.xml" ContentType="application/vnd.openxmlformats-officedocument.presentationml.slide+xml"/>
  <Override PartName="/ppt/slides/slide52.xml" ContentType="application/vnd.openxmlformats-officedocument.presentationml.slide+xml"/>
  <Override PartName="/ppt/slides/slide180.xml" ContentType="application/vnd.openxmlformats-officedocument.presentationml.slide+xml"/>
  <Override PartName="/ppt/slides/slide76.xml" ContentType="application/vnd.openxmlformats-officedocument.presentationml.slide+xml"/>
  <Override PartName="/ppt/slides/slide51.xml" ContentType="application/vnd.openxmlformats-officedocument.presentationml.slide+xml"/>
  <Override PartName="/ppt/slides/slide75.xml" ContentType="application/vnd.openxmlformats-officedocument.presentationml.slide+xml"/>
  <Override PartName="/ppt/slides/slide50.xml" ContentType="application/vnd.openxmlformats-officedocument.presentationml.slide+xml"/>
  <Override PartName="/ppt/slides/slide173.xml" ContentType="application/vnd.openxmlformats-officedocument.presentationml.slide+xml"/>
  <Override PartName="/ppt/slides/slide69.xml" ContentType="application/vnd.openxmlformats-officedocument.presentationml.slide+xml"/>
  <Override PartName="/ppt/slides/slide44.xml" ContentType="application/vnd.openxmlformats-officedocument.presentationml.slide+xml"/>
  <Override PartName="/ppt/slides/slide172.xml" ContentType="application/vnd.openxmlformats-officedocument.presentationml.slide+xml"/>
  <Override PartName="/ppt/slides/slide68.xml" ContentType="application/vnd.openxmlformats-officedocument.presentationml.slide+xml"/>
  <Override PartName="/ppt/slides/slide43.xml" ContentType="application/vnd.openxmlformats-officedocument.presentationml.slide+xml"/>
  <Override PartName="/ppt/slides/slide171.xml" ContentType="application/vnd.openxmlformats-officedocument.presentationml.slide+xml"/>
  <Override PartName="/ppt/slides/slide67.xml" ContentType="application/vnd.openxmlformats-officedocument.presentationml.slide+xml"/>
  <Override PartName="/ppt/slides/slide42.xml" ContentType="application/vnd.openxmlformats-officedocument.presentationml.slide+xml"/>
  <Override PartName="/ppt/slides/slide170.xml" ContentType="application/vnd.openxmlformats-officedocument.presentationml.slide+xml"/>
  <Override PartName="/ppt/slides/slide66.xml" ContentType="application/vnd.openxmlformats-officedocument.presentationml.slide+xml"/>
  <Override PartName="/ppt/slides/slide41.xml" ContentType="application/vnd.openxmlformats-officedocument.presentationml.slide+xml"/>
  <Override PartName="/ppt/slides/slide65.xml" ContentType="application/vnd.openxmlformats-officedocument.presentationml.slide+xml"/>
  <Override PartName="/ppt/slides/slide40.xml" ContentType="application/vnd.openxmlformats-officedocument.presentationml.slide+xml"/>
  <Override PartName="/ppt/slides/slide13.xml" ContentType="application/vnd.openxmlformats-officedocument.presentationml.slide+xml"/>
  <Override PartName="/ppt/slides/slide111.xml" ContentType="application/vnd.openxmlformats-officedocument.presentationml.slide+xml"/>
  <Override PartName="/ppt/slides/slide7.xml" ContentType="application/vnd.openxmlformats-officedocument.presentationml.slide+xml"/>
  <Override PartName="/ppt/slides/slide12.xml" ContentType="application/vnd.openxmlformats-officedocument.presentationml.slide+xml"/>
  <Override PartName="/ppt/slides/slide110.xml" ContentType="application/vnd.openxmlformats-officedocument.presentationml.slide+xml"/>
  <Override PartName="/ppt/slides/slide6.xml" ContentType="application/vnd.openxmlformats-officedocument.presentationml.slide+xml"/>
  <Override PartName="/ppt/slides/slide45.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55.xml" ContentType="application/vnd.openxmlformats-officedocument.presentationml.slide+xml"/>
  <Override PartName="/ppt/slides/slide30.xml" ContentType="application/vnd.openxmlformats-officedocument.presentationml.slide+xml"/>
  <Override PartName="/ppt/slides/slide160.xml" ContentType="application/vnd.openxmlformats-officedocument.presentationml.slide+xml"/>
  <Override PartName="/ppt/slides/slide56.xml" ContentType="application/vnd.openxmlformats-officedocument.presentationml.slide+xml"/>
  <Override PartName="/ppt/slides/slide31.xml" ContentType="application/vnd.openxmlformats-officedocument.presentationml.slide+xml"/>
  <Override PartName="/ppt/slides/slide161.xml" ContentType="application/vnd.openxmlformats-officedocument.presentationml.slide+xml"/>
  <Override PartName="/ppt/slides/slide57.xml" ContentType="application/vnd.openxmlformats-officedocument.presentationml.slide+xml"/>
  <Override PartName="/ppt/slides/slide32.xml" ContentType="application/vnd.openxmlformats-officedocument.presentationml.slide+xml"/>
  <Override PartName="/ppt/slides/slide162.xml" ContentType="application/vnd.openxmlformats-officedocument.presentationml.slide+xml"/>
  <Override PartName="/ppt/slides/slide58.xml" ContentType="application/vnd.openxmlformats-officedocument.presentationml.slide+xml"/>
  <Override PartName="/ppt/slides/slide194.xml" ContentType="application/vnd.openxmlformats-officedocument.presentationml.slide+xml"/>
  <Override PartName="/ppt/slides/slide100.xml" ContentType="application/vnd.openxmlformats-officedocument.presentationml.slide+xml"/>
  <Override PartName="/ppt/slides/slide33.xml" ContentType="application/vnd.openxmlformats-officedocument.presentationml.slide+xml"/>
  <Override PartName="/ppt/slides/slide195.xml" ContentType="application/vnd.openxmlformats-officedocument.presentationml.slide+xml"/>
  <Override PartName="/ppt/slides/slide101.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35.xml" ContentType="application/vnd.openxmlformats-officedocument.presentationml.slide+xml"/>
  <Override PartName="/ppt/slides/slide1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_rels/slide275.xml.rels" ContentType="application/vnd.openxmlformats-package.relationships+xml"/>
  <Override PartName="/ppt/slides/_rels/slide268.xml.rels" ContentType="application/vnd.openxmlformats-package.relationships+xml"/>
  <Override PartName="/ppt/slides/_rels/slide267.xml.rels" ContentType="application/vnd.openxmlformats-package.relationships+xml"/>
  <Override PartName="/ppt/slides/_rels/slide266.xml.rels" ContentType="application/vnd.openxmlformats-package.relationships+xml"/>
  <Override PartName="/ppt/slides/_rels/slide265.xml.rels" ContentType="application/vnd.openxmlformats-package.relationships+xml"/>
  <Override PartName="/ppt/slides/_rels/slide264.xml.rels" ContentType="application/vnd.openxmlformats-package.relationships+xml"/>
  <Override PartName="/ppt/slides/_rels/slide263.xml.rels" ContentType="application/vnd.openxmlformats-package.relationships+xml"/>
  <Override PartName="/ppt/slides/_rels/slide262.xml.rels" ContentType="application/vnd.openxmlformats-package.relationships+xml"/>
  <Override PartName="/ppt/slides/_rels/slide255.xml.rels" ContentType="application/vnd.openxmlformats-package.relationships+xml"/>
  <Override PartName="/ppt/slides/_rels/slide251.xml.rels" ContentType="application/vnd.openxmlformats-package.relationships+xml"/>
  <Override PartName="/ppt/slides/_rels/slide250.xml.rels" ContentType="application/vnd.openxmlformats-package.relationships+xml"/>
  <Override PartName="/ppt/slides/_rels/slide254.xml.rels" ContentType="application/vnd.openxmlformats-package.relationships+xml"/>
  <Override PartName="/ppt/slides/_rels/slide239.xml.rels" ContentType="application/vnd.openxmlformats-package.relationships+xml"/>
  <Override PartName="/ppt/slides/_rels/slide253.xml.rels" ContentType="application/vnd.openxmlformats-package.relationships+xml"/>
  <Override PartName="/ppt/slides/_rels/slide238.xml.rels" ContentType="application/vnd.openxmlformats-package.relationships+xml"/>
  <Override PartName="/ppt/slides/_rels/slide252.xml.rels" ContentType="application/vnd.openxmlformats-package.relationships+xml"/>
  <Override PartName="/ppt/slides/_rels/slide237.xml.rels" ContentType="application/vnd.openxmlformats-package.relationships+xml"/>
  <Override PartName="/ppt/slides/_rels/slide232.xml.rels" ContentType="application/vnd.openxmlformats-package.relationships+xml"/>
  <Override PartName="/ppt/slides/_rels/slide231.xml.rels" ContentType="application/vnd.openxmlformats-package.relationships+xml"/>
  <Override PartName="/ppt/slides/_rels/slide229.xml.rels" ContentType="application/vnd.openxmlformats-package.relationships+xml"/>
  <Override PartName="/ppt/slides/_rels/slide228.xml.rels" ContentType="application/vnd.openxmlformats-package.relationships+xml"/>
  <Override PartName="/ppt/slides/_rels/slide242.xml.rels" ContentType="application/vnd.openxmlformats-package.relationships+xml"/>
  <Override PartName="/ppt/slides/_rels/slide227.xml.rels" ContentType="application/vnd.openxmlformats-package.relationships+xml"/>
  <Override PartName="/ppt/slides/_rels/slide241.xml.rels" ContentType="application/vnd.openxmlformats-package.relationships+xml"/>
  <Override PartName="/ppt/slides/_rels/slide226.xml.rels" ContentType="application/vnd.openxmlformats-package.relationships+xml"/>
  <Override PartName="/ppt/slides/_rels/slide240.xml.rels" ContentType="application/vnd.openxmlformats-package.relationships+xml"/>
  <Override PartName="/ppt/slides/_rels/slide225.xml.rels" ContentType="application/vnd.openxmlformats-package.relationships+xml"/>
  <Override PartName="/ppt/slides/_rels/slide224.xml.rels" ContentType="application/vnd.openxmlformats-package.relationships+xml"/>
  <Override PartName="/ppt/slides/_rels/slide217.xml.rels" ContentType="application/vnd.openxmlformats-package.relationships+xml"/>
  <Override PartName="/ppt/slides/_rels/slide216.xml.rels" ContentType="application/vnd.openxmlformats-package.relationships+xml"/>
  <Override PartName="/ppt/slides/_rels/slide230.xml.rels" ContentType="application/vnd.openxmlformats-package.relationships+xml"/>
  <Override PartName="/ppt/slides/_rels/slide215.xml.rels" ContentType="application/vnd.openxmlformats-package.relationships+xml"/>
  <Override PartName="/ppt/slides/_rels/slide214.xml.rels" ContentType="application/vnd.openxmlformats-package.relationships+xml"/>
  <Override PartName="/ppt/slides/_rels/slide213.xml.rels" ContentType="application/vnd.openxmlformats-package.relationships+xml"/>
  <Override PartName="/ppt/slides/_rels/slide212.xml.rels" ContentType="application/vnd.openxmlformats-package.relationships+xml"/>
  <Override PartName="/ppt/slides/_rels/slide205.xml.rels" ContentType="application/vnd.openxmlformats-package.relationships+xml"/>
  <Override PartName="/ppt/slides/_rels/slide204.xml.rels" ContentType="application/vnd.openxmlformats-package.relationships+xml"/>
  <Override PartName="/ppt/slides/_rels/slide203.xml.rels" ContentType="application/vnd.openxmlformats-package.relationships+xml"/>
  <Override PartName="/ppt/slides/_rels/slide202.xml.rels" ContentType="application/vnd.openxmlformats-package.relationships+xml"/>
  <Override PartName="/ppt/slides/_rels/slide201.xml.rels" ContentType="application/vnd.openxmlformats-package.relationships+xml"/>
  <Override PartName="/ppt/slides/_rels/slide200.xml.rels" ContentType="application/vnd.openxmlformats-package.relationships+xml"/>
  <Override PartName="/ppt/slides/_rels/slide199.xml.rels" ContentType="application/vnd.openxmlformats-package.relationships+xml"/>
  <Override PartName="/ppt/slides/_rels/slide271.xml.rels" ContentType="application/vnd.openxmlformats-package.relationships+xml"/>
  <Override PartName="/ppt/slides/_rels/slide256.xml.rels" ContentType="application/vnd.openxmlformats-package.relationships+xml"/>
  <Override PartName="/ppt/slides/_rels/slide193.xml.rels" ContentType="application/vnd.openxmlformats-package.relationships+xml"/>
  <Override PartName="/ppt/slides/_rels/slide270.xml.rels" ContentType="application/vnd.openxmlformats-package.relationships+xml"/>
  <Override PartName="/ppt/slides/_rels/slide192.xml.rels" ContentType="application/vnd.openxmlformats-package.relationships+xml"/>
  <Override PartName="/ppt/slides/_rels/slide244.xml.rels" ContentType="application/vnd.openxmlformats-package.relationships+xml"/>
  <Override PartName="/ppt/slides/_rels/slide181.xml.rels" ContentType="application/vnd.openxmlformats-package.relationships+xml"/>
  <Override PartName="/ppt/slides/_rels/slide243.xml.rels" ContentType="application/vnd.openxmlformats-package.relationships+xml"/>
  <Override PartName="/ppt/slides/_rels/slide180.xml.rels" ContentType="application/vnd.openxmlformats-package.relationships+xml"/>
  <Override PartName="/ppt/slides/_rels/slide190.xml.rels" ContentType="application/vnd.openxmlformats-package.relationships+xml"/>
  <Override PartName="/ppt/slides/_rels/slide175.xml.rels" ContentType="application/vnd.openxmlformats-package.relationships+xml"/>
  <Override PartName="/ppt/slides/_rels/slide174.xml.rels" ContentType="application/vnd.openxmlformats-package.relationships+xml"/>
  <Override PartName="/ppt/slides/_rels/slide173.xml.rels" ContentType="application/vnd.openxmlformats-package.relationships+xml"/>
  <Override PartName="/ppt/slides/_rels/slide179.xml.rels" ContentType="application/vnd.openxmlformats-package.relationships+xml"/>
  <Override PartName="/ppt/slides/_rels/slide68.xml.rels" ContentType="application/vnd.openxmlformats-package.relationships+xml"/>
  <Override PartName="/ppt/slides/_rels/slide19.xml.rels" ContentType="application/vnd.openxmlformats-package.relationships+xml"/>
  <Override PartName="/ppt/slides/_rels/slide57.xml.rels" ContentType="application/vnd.openxmlformats-package.relationships+xml"/>
  <Override PartName="/ppt/slides/_rels/slide56.xml.rels" ContentType="application/vnd.openxmlformats-package.relationships+xml"/>
  <Override PartName="/ppt/slides/_rels/slide104.xml.rels" ContentType="application/vnd.openxmlformats-package.relationships+xml"/>
  <Override PartName="/ppt/slides/_rels/slide7.xml.rels" ContentType="application/vnd.openxmlformats-package.relationships+xml"/>
  <Override PartName="/ppt/slides/_rels/slide69.xml.rels" ContentType="application/vnd.openxmlformats-package.relationships+xml"/>
  <Override PartName="/ppt/slides/_rels/slide6.xml.rels" ContentType="application/vnd.openxmlformats-package.relationships+xml"/>
  <Override PartName="/ppt/slides/_rels/slide64.xml.rels" ContentType="application/vnd.openxmlformats-package.relationships+xml"/>
  <Override PartName="/ppt/slides/_rels/slide49.xml.rels" ContentType="application/vnd.openxmlformats-package.relationships+xml"/>
  <Override PartName="/ppt/slides/_rels/slide124.xml.rels" ContentType="application/vnd.openxmlformats-package.relationships+xml"/>
  <Override PartName="/ppt/slides/_rels/slide261.xml.rels" ContentType="application/vnd.openxmlformats-package.relationships+xml"/>
  <Override PartName="/ppt/slides/_rels/slide246.xml.rels" ContentType="application/vnd.openxmlformats-package.relationships+xml"/>
  <Override PartName="/ppt/slides/_rels/slide183.xml.rels" ContentType="application/vnd.openxmlformats-package.relationships+xml"/>
  <Override PartName="/ppt/slides/_rels/slide168.xml.rels" ContentType="application/vnd.openxmlformats-package.relationships+xml"/>
  <Override PartName="/ppt/slides/_rels/slide72.xml.rels" ContentType="application/vnd.openxmlformats-package.relationships+xml"/>
  <Override PartName="/ppt/slides/_rels/slide260.xml.rels" ContentType="application/vnd.openxmlformats-package.relationships+xml"/>
  <Override PartName="/ppt/slides/_rels/slide245.xml.rels" ContentType="application/vnd.openxmlformats-package.relationships+xml"/>
  <Override PartName="/ppt/slides/_rels/slide182.xml.rels" ContentType="application/vnd.openxmlformats-package.relationships+xml"/>
  <Override PartName="/ppt/slides/_rels/slide167.xml.rels" ContentType="application/vnd.openxmlformats-package.relationships+xml"/>
  <Override PartName="/ppt/slides/_rels/slide71.xml.rels" ContentType="application/vnd.openxmlformats-package.relationships+xml"/>
  <Override PartName="/ppt/slides/_rels/slide187.xml.rels" ContentType="application/vnd.openxmlformats-package.relationships+xml"/>
  <Override PartName="/ppt/slides/_rels/slide91.xml.rels" ContentType="application/vnd.openxmlformats-package.relationships+xml"/>
  <Override PartName="/ppt/slides/_rels/slide186.xml.rels" ContentType="application/vnd.openxmlformats-package.relationships+xml"/>
  <Override PartName="/ppt/slides/_rels/slide90.xml.rels" ContentType="application/vnd.openxmlformats-package.relationships+xml"/>
  <Override PartName="/ppt/slides/_rels/slide39.xml.rels" ContentType="application/vnd.openxmlformats-package.relationships+xml"/>
  <Override PartName="/ppt/slides/_rels/slide88.xml.rels" ContentType="application/vnd.openxmlformats-package.relationships+xml"/>
  <Override PartName="/ppt/slides/_rels/slide98.xml.rels" ContentType="application/vnd.openxmlformats-package.relationships+xml"/>
  <Override PartName="/ppt/slides/_rels/slide115.xml.rels" ContentType="application/vnd.openxmlformats-package.relationships+xml"/>
  <Override PartName="/ppt/slides/_rels/slide38.xml.rels" ContentType="application/vnd.openxmlformats-package.relationships+xml"/>
  <Override PartName="/ppt/slides/_rels/slide198.xml.rels" ContentType="application/vnd.openxmlformats-package.relationships+xml"/>
  <Override PartName="/ppt/slides/_rels/slide87.xml.rels" ContentType="application/vnd.openxmlformats-package.relationships+xml"/>
  <Override PartName="/ppt/slides/_rels/slide97.xml.rels" ContentType="application/vnd.openxmlformats-package.relationships+xml"/>
  <Override PartName="/ppt/slides/_rels/slide114.xml.rels" ContentType="application/vnd.openxmlformats-package.relationships+xml"/>
  <Override PartName="/ppt/slides/_rels/slide162.xml.rels" ContentType="application/vnd.openxmlformats-package.relationships+xml"/>
  <Override PartName="/ppt/slides/_rels/slide140.xml.rels" ContentType="application/vnd.openxmlformats-package.relationships+xml"/>
  <Override PartName="/ppt/slides/_rels/slide125.xml.rels" ContentType="application/vnd.openxmlformats-package.relationships+xml"/>
  <Override PartName="/ppt/slides/_rels/slide14.xml.rels" ContentType="application/vnd.openxmlformats-package.relationships+xml"/>
  <Override PartName="/ppt/slides/_rels/slide8.xml.rels" ContentType="application/vnd.openxmlformats-package.relationships+xml"/>
  <Override PartName="/ppt/slides/_rels/slide76.xml.rels" ContentType="application/vnd.openxmlformats-package.relationships+xml"/>
  <Override PartName="/ppt/slides/_rels/slide197.xml.rels" ContentType="application/vnd.openxmlformats-package.relationships+xml"/>
  <Override PartName="/ppt/slides/_rels/slide86.xml.rels" ContentType="application/vnd.openxmlformats-package.relationships+xml"/>
  <Override PartName="/ppt/slides/_rels/slide103.xml.rels" ContentType="application/vnd.openxmlformats-package.relationships+xml"/>
  <Override PartName="/ppt/slides/_rels/slide110.xml.rels" ContentType="application/vnd.openxmlformats-package.relationships+xml"/>
  <Override PartName="/ppt/slides/_rels/slide9.xml.rels" ContentType="application/vnd.openxmlformats-package.relationships+xml"/>
  <Override PartName="/ppt/slides/_rels/slide52.xml.rels" ContentType="application/vnd.openxmlformats-package.relationships+xml"/>
  <Override PartName="/ppt/slides/_rels/slide163.xml.rels" ContentType="application/vnd.openxmlformats-package.relationships+xml"/>
  <Override PartName="/ppt/slides/_rels/slide1.xml.rels" ContentType="application/vnd.openxmlformats-package.relationships+xml"/>
  <Override PartName="/ppt/slides/_rels/slide63.xml.rels" ContentType="application/vnd.openxmlformats-package.relationships+xml"/>
  <Override PartName="/ppt/slides/_rels/slide48.xml.rels" ContentType="application/vnd.openxmlformats-package.relationships+xml"/>
  <Override PartName="/ppt/slides/_rels/slide159.xml.rels" ContentType="application/vnd.openxmlformats-package.relationships+xml"/>
  <Override PartName="/ppt/slides/_rels/slide247.xml.rels" ContentType="application/vnd.openxmlformats-package.relationships+xml"/>
  <Override PartName="/ppt/slides/_rels/slide184.xml.rels" ContentType="application/vnd.openxmlformats-package.relationships+xml"/>
  <Override PartName="/ppt/slides/_rels/slide169.xml.rels" ContentType="application/vnd.openxmlformats-package.relationships+xml"/>
  <Override PartName="/ppt/slides/_rels/slide58.xml.rels" ContentType="application/vnd.openxmlformats-package.relationships+xml"/>
  <Override PartName="/ppt/slides/_rels/slide73.xml.rels" ContentType="application/vnd.openxmlformats-package.relationships+xml"/>
  <Override PartName="/ppt/slides/_rels/slide272.xml.rels" ContentType="application/vnd.openxmlformats-package.relationships+xml"/>
  <Override PartName="/ppt/slides/_rels/slide257.xml.rels" ContentType="application/vnd.openxmlformats-package.relationships+xml"/>
  <Override PartName="/ppt/slides/_rels/slide194.xml.rels" ContentType="application/vnd.openxmlformats-package.relationships+xml"/>
  <Override PartName="/ppt/slides/_rels/slide83.xml.rels" ContentType="application/vnd.openxmlformats-package.relationships+xml"/>
  <Override PartName="/ppt/slides/_rels/slide100.xml.rels" ContentType="application/vnd.openxmlformats-package.relationships+xml"/>
  <Override PartName="/ppt/slides/_rels/slide45.xml.rels" ContentType="application/vnd.openxmlformats-package.relationships+xml"/>
  <Override PartName="/ppt/slides/_rels/slide220.xml.rels" ContentType="application/vnd.openxmlformats-package.relationships+xml"/>
  <Override PartName="/ppt/slides/_rels/slide142.xml.rels" ContentType="application/vnd.openxmlformats-package.relationships+xml"/>
  <Override PartName="/ppt/slides/_rels/slide4.xml.rels" ContentType="application/vnd.openxmlformats-package.relationships+xml"/>
  <Override PartName="/ppt/slides/_rels/slide111.xml.rels" ContentType="application/vnd.openxmlformats-package.relationships+xml"/>
  <Override PartName="/ppt/slides/_rels/slide248.xml.rels" ContentType="application/vnd.openxmlformats-package.relationships+xml"/>
  <Override PartName="/ppt/slides/_rels/slide185.xml.rels" ContentType="application/vnd.openxmlformats-package.relationships+xml"/>
  <Override PartName="/ppt/slides/_rels/slide59.xml.rels" ContentType="application/vnd.openxmlformats-package.relationships+xml"/>
  <Override PartName="/ppt/slides/_rels/slide74.xml.rels" ContentType="application/vnd.openxmlformats-package.relationships+xml"/>
  <Override PartName="/ppt/slides/_rels/slide25.xml.rels" ContentType="application/vnd.openxmlformats-package.relationships+xml"/>
  <Override PartName="/ppt/slides/_rels/slide273.xml.rels" ContentType="application/vnd.openxmlformats-package.relationships+xml"/>
  <Override PartName="/ppt/slides/_rels/slide258.xml.rels" ContentType="application/vnd.openxmlformats-package.relationships+xml"/>
  <Override PartName="/ppt/slides/_rels/slide195.xml.rels" ContentType="application/vnd.openxmlformats-package.relationships+xml"/>
  <Override PartName="/ppt/slides/_rels/slide84.xml.rels" ContentType="application/vnd.openxmlformats-package.relationships+xml"/>
  <Override PartName="/ppt/slides/_rels/slide101.xml.rels" ContentType="application/vnd.openxmlformats-package.relationships+xml"/>
  <Override PartName="/ppt/slides/_rels/slide150.xml.rels" ContentType="application/vnd.openxmlformats-package.relationships+xml"/>
  <Override PartName="/ppt/slides/_rels/slide5.xml.rels" ContentType="application/vnd.openxmlformats-package.relationships+xml"/>
  <Override PartName="/ppt/slides/_rels/slide269.xml.rels" ContentType="application/vnd.openxmlformats-package.relationships+xml"/>
  <Override PartName="/ppt/slides/_rels/slide112.xml.rels" ContentType="application/vnd.openxmlformats-package.relationships+xml"/>
  <Override PartName="/ppt/slides/_rels/slide161.xml.rels" ContentType="application/vnd.openxmlformats-package.relationships+xml"/>
  <Override PartName="/ppt/slides/_rels/slide249.xml.rels" ContentType="application/vnd.openxmlformats-package.relationships+xml"/>
  <Override PartName="/ppt/slides/_rels/slide75.xml.rels" ContentType="application/vnd.openxmlformats-package.relationships+xml"/>
  <Override PartName="/ppt/slides/_rels/slide26.xml.rels" ContentType="application/vnd.openxmlformats-package.relationships+xml"/>
  <Override PartName="/ppt/slides/_rels/slide274.xml.rels" ContentType="application/vnd.openxmlformats-package.relationships+xml"/>
  <Override PartName="/ppt/slides/_rels/slide259.xml.rels" ContentType="application/vnd.openxmlformats-package.relationships+xml"/>
  <Override PartName="/ppt/slides/_rels/slide196.xml.rels" ContentType="application/vnd.openxmlformats-package.relationships+xml"/>
  <Override PartName="/ppt/slides/_rels/slide85.xml.rels" ContentType="application/vnd.openxmlformats-package.relationships+xml"/>
  <Override PartName="/ppt/slides/_rels/slide102.xml.rels" ContentType="application/vnd.openxmlformats-package.relationships+xml"/>
  <Override PartName="/ppt/slides/_rels/slide113.xml.rels" ContentType="application/vnd.openxmlformats-package.relationships+xml"/>
  <Override PartName="/ppt/slides/_rels/slide96.xml.rels" ContentType="application/vnd.openxmlformats-package.relationships+xml"/>
  <Override PartName="/ppt/slides/_rels/slide123.xml.rels" ContentType="application/vnd.openxmlformats-package.relationships+xml"/>
  <Override PartName="/ppt/slides/_rels/slide188.xml.rels" ContentType="application/vnd.openxmlformats-package.relationships+xml"/>
  <Override PartName="/ppt/slides/_rels/slide92.xml.rels" ContentType="application/vnd.openxmlformats-package.relationships+xml"/>
  <Override PartName="/ppt/slides/_rels/slide77.xml.rels" ContentType="application/vnd.openxmlformats-package.relationships+xml"/>
  <Override PartName="/ppt/slides/_rels/slide189.xml.rels" ContentType="application/vnd.openxmlformats-package.relationships+xml"/>
  <Override PartName="/ppt/slides/_rels/slide93.xml.rels" ContentType="application/vnd.openxmlformats-package.relationships+xml"/>
  <Override PartName="/ppt/slides/_rels/slide78.xml.rels" ContentType="application/vnd.openxmlformats-package.relationships+xml"/>
  <Override PartName="/ppt/slides/_rels/slide44.xml.rels" ContentType="application/vnd.openxmlformats-package.relationships+xml"/>
  <Override PartName="/ppt/slides/_rels/slide29.xml.rels" ContentType="application/vnd.openxmlformats-package.relationships+xml"/>
  <Override PartName="/ppt/slides/_rels/slide191.xml.rels" ContentType="application/vnd.openxmlformats-package.relationships+xml"/>
  <Override PartName="/ppt/slides/_rels/slide176.xml.rels" ContentType="application/vnd.openxmlformats-package.relationships+xml"/>
  <Override PartName="/ppt/slides/_rels/slide65.xml.rels" ContentType="application/vnd.openxmlformats-package.relationships+xml"/>
  <Override PartName="/ppt/slides/_rels/slide80.xml.rels" ContentType="application/vnd.openxmlformats-package.relationships+xml"/>
  <Override PartName="/ppt/slides/_rels/slide177.xml.rels" ContentType="application/vnd.openxmlformats-package.relationships+xml"/>
  <Override PartName="/ppt/slides/_rels/slide66.xml.rels" ContentType="application/vnd.openxmlformats-package.relationships+xml"/>
  <Override PartName="/ppt/slides/_rels/slide81.xml.rels" ContentType="application/vnd.openxmlformats-package.relationships+xml"/>
  <Override PartName="/ppt/slides/_rels/slide94.xml.rels" ContentType="application/vnd.openxmlformats-package.relationships+xml"/>
  <Override PartName="/ppt/slides/_rels/slide79.xml.rels" ContentType="application/vnd.openxmlformats-package.relationships+xml"/>
  <Override PartName="/ppt/slides/_rels/slide178.xml.rels" ContentType="application/vnd.openxmlformats-package.relationships+xml"/>
  <Override PartName="/ppt/slides/_rels/slide67.xml.rels" ContentType="application/vnd.openxmlformats-package.relationships+xml"/>
  <Override PartName="/ppt/slides/_rels/slide82.xml.rels" ContentType="application/vnd.openxmlformats-package.relationships+xml"/>
  <Override PartName="/ppt/slides/_rels/slide130.xml.rels" ContentType="application/vnd.openxmlformats-package.relationships+xml"/>
  <Override PartName="/ppt/slides/_rels/slide89.xml.rels" ContentType="application/vnd.openxmlformats-package.relationships+xml"/>
  <Override PartName="/ppt/slides/_rels/slide54.xml.rels" ContentType="application/vnd.openxmlformats-package.relationships+xml"/>
  <Override PartName="/ppt/slides/_rels/slide3.xml.rels" ContentType="application/vnd.openxmlformats-package.relationships+xml"/>
  <Override PartName="/ppt/slides/_rels/slide165.xml.rels" ContentType="application/vnd.openxmlformats-package.relationships+xml"/>
  <Override PartName="/ppt/slides/_rels/slide95.xml.rels" ContentType="application/vnd.openxmlformats-package.relationships+xml"/>
  <Override PartName="/ppt/slides/_rels/slide221.xml.rels" ContentType="application/vnd.openxmlformats-package.relationships+xml"/>
  <Override PartName="/ppt/slides/_rels/slide206.xml.rels" ContentType="application/vnd.openxmlformats-package.relationships+xml"/>
  <Override PartName="/ppt/slides/_rels/slide143.xml.rels" ContentType="application/vnd.openxmlformats-package.relationships+xml"/>
  <Override PartName="/ppt/slides/_rels/slide116.xml.rels" ContentType="application/vnd.openxmlformats-package.relationships+xml"/>
  <Override PartName="/ppt/slides/_rels/slide99.xml.rels" ContentType="application/vnd.openxmlformats-package.relationships+xml"/>
  <Override PartName="/ppt/slides/_rels/slide233.xml.rels" ContentType="application/vnd.openxmlformats-package.relationships+xml"/>
  <Override PartName="/ppt/slides/_rels/slide218.xml.rels" ContentType="application/vnd.openxmlformats-package.relationships+xml"/>
  <Override PartName="/ppt/slides/_rels/slide170.xml.rels" ContentType="application/vnd.openxmlformats-package.relationships+xml"/>
  <Override PartName="/ppt/slides/_rels/slide155.xml.rels" ContentType="application/vnd.openxmlformats-package.relationships+xml"/>
  <Override PartName="/ppt/slides/_rels/slide234.xml.rels" ContentType="application/vnd.openxmlformats-package.relationships+xml"/>
  <Override PartName="/ppt/slides/_rels/slide219.xml.rels" ContentType="application/vnd.openxmlformats-package.relationships+xml"/>
  <Override PartName="/ppt/slides/_rels/slide171.xml.rels" ContentType="application/vnd.openxmlformats-package.relationships+xml"/>
  <Override PartName="/ppt/slides/_rels/slide60.xml.rels" ContentType="application/vnd.openxmlformats-package.relationships+xml"/>
  <Override PartName="/ppt/slides/_rels/slide156.xml.rels" ContentType="application/vnd.openxmlformats-package.relationships+xml"/>
  <Override PartName="/ppt/slides/_rels/slide12.xml.rels" ContentType="application/vnd.openxmlformats-package.relationships+xml"/>
  <Override PartName="/ppt/slides/_rels/slide108.xml.rels" ContentType="application/vnd.openxmlformats-package.relationships+xml"/>
  <Override PartName="/ppt/slides/_rels/slide235.xml.rels" ContentType="application/vnd.openxmlformats-package.relationships+xml"/>
  <Override PartName="/ppt/slides/_rels/slide172.xml.rels" ContentType="application/vnd.openxmlformats-package.relationships+xml"/>
  <Override PartName="/ppt/slides/_rels/slide61.xml.rels" ContentType="application/vnd.openxmlformats-package.relationships+xml"/>
  <Override PartName="/ppt/slides/_rels/slide46.xml.rels" ContentType="application/vnd.openxmlformats-package.relationships+xml"/>
  <Override PartName="/ppt/slides/_rels/slide157.xml.rels" ContentType="application/vnd.openxmlformats-package.relationships+xml"/>
  <Override PartName="/ppt/slides/_rels/slide13.xml.rels" ContentType="application/vnd.openxmlformats-package.relationships+xml"/>
  <Override PartName="/ppt/slides/_rels/slide109.xml.rels" ContentType="application/vnd.openxmlformats-package.relationships+xml"/>
  <Override PartName="/ppt/slides/_rels/slide236.xml.rels" ContentType="application/vnd.openxmlformats-package.relationships+xml"/>
  <Override PartName="/ppt/slides/_rels/slide62.xml.rels" ContentType="application/vnd.openxmlformats-package.relationships+xml"/>
  <Override PartName="/ppt/slides/_rels/slide47.xml.rels" ContentType="application/vnd.openxmlformats-package.relationships+xml"/>
  <Override PartName="/ppt/slides/_rels/slide158.xml.rels" ContentType="application/vnd.openxmlformats-package.relationships+xml"/>
  <Override PartName="/ppt/slides/_rels/slide105.xml.rels" ContentType="application/vnd.openxmlformats-package.relationships+xml"/>
  <Override PartName="/ppt/slides/_rels/slide120.xml.rels" ContentType="application/vnd.openxmlformats-package.relationships+xml"/>
  <Override PartName="/ppt/slides/_rels/slide10.xml.rels" ContentType="application/vnd.openxmlformats-package.relationships+xml"/>
  <Override PartName="/ppt/slides/_rels/slide106.xml.rels" ContentType="application/vnd.openxmlformats-package.relationships+xml"/>
  <Override PartName="/ppt/slides/_rels/slide121.xml.rels" ContentType="application/vnd.openxmlformats-package.relationships+xml"/>
  <Override PartName="/ppt/slides/_rels/slide11.xml.rels" ContentType="application/vnd.openxmlformats-package.relationships+xml"/>
  <Override PartName="/ppt/slides/_rels/slide107.xml.rels" ContentType="application/vnd.openxmlformats-package.relationships+xml"/>
  <Override PartName="/ppt/slides/_rels/slide122.xml.rels" ContentType="application/vnd.openxmlformats-package.relationships+xml"/>
  <Override PartName="/ppt/slides/_rels/slide16.xml.rels" ContentType="application/vnd.openxmlformats-package.relationships+xml"/>
  <Override PartName="/ppt/slides/_rels/slide31.xml.rels" ContentType="application/vnd.openxmlformats-package.relationships+xml"/>
  <Override PartName="/ppt/slides/_rels/slide127.xml.rels" ContentType="application/vnd.openxmlformats-package.relationships+xml"/>
  <Override PartName="/ppt/slides/_rels/slide17.xml.rels" ContentType="application/vnd.openxmlformats-package.relationships+xml"/>
  <Override PartName="/ppt/slides/_rels/slide32.xml.rels" ContentType="application/vnd.openxmlformats-package.relationships+xml"/>
  <Override PartName="/ppt/slides/_rels/slide128.xml.rels" ContentType="application/vnd.openxmlformats-package.relationships+xml"/>
  <Override PartName="/ppt/slides/_rels/slide18.xml.rels" ContentType="application/vnd.openxmlformats-package.relationships+xml"/>
  <Override PartName="/ppt/slides/_rels/slide129.xml.rels" ContentType="application/vnd.openxmlformats-package.relationships+xml"/>
  <Override PartName="/ppt/slides/_rels/slide20.xml.rels" ContentType="application/vnd.openxmlformats-package.relationships+xml"/>
  <Override PartName="/ppt/slides/_rels/slide131.xml.rels" ContentType="application/vnd.openxmlformats-package.relationships+xml"/>
  <Override PartName="/ppt/slides/_rels/slide210.xml.rels" ContentType="application/vnd.openxmlformats-package.relationships+xml"/>
  <Override PartName="/ppt/slides/_rels/slide117.xml.rels" ContentType="application/vnd.openxmlformats-package.relationships+xml"/>
  <Override PartName="/ppt/slides/_rels/slide21.xml.rels" ContentType="application/vnd.openxmlformats-package.relationships+xml"/>
  <Override PartName="/ppt/slides/_rels/slide132.xml.rels" ContentType="application/vnd.openxmlformats-package.relationships+xml"/>
  <Override PartName="/ppt/slides/_rels/slide211.xml.rels" ContentType="application/vnd.openxmlformats-package.relationships+xml"/>
  <Override PartName="/ppt/slides/_rels/slide22.xml.rels" ContentType="application/vnd.openxmlformats-package.relationships+xml"/>
  <Override PartName="/ppt/slides/_rels/slide118.xml.rels" ContentType="application/vnd.openxmlformats-package.relationships+xml"/>
  <Override PartName="/ppt/slides/_rels/slide133.xml.rels" ContentType="application/vnd.openxmlformats-package.relationships+xml"/>
  <Override PartName="/ppt/slides/_rels/slide23.xml.rels" ContentType="application/vnd.openxmlformats-package.relationships+xml"/>
  <Override PartName="/ppt/slides/_rels/slide119.xml.rels" ContentType="application/vnd.openxmlformats-package.relationships+xml"/>
  <Override PartName="/ppt/slides/_rels/slide134.xml.rels" ContentType="application/vnd.openxmlformats-package.relationships+xml"/>
  <Override PartName="/ppt/slides/_rels/slide24.xml.rels" ContentType="application/vnd.openxmlformats-package.relationships+xml"/>
  <Override PartName="/ppt/slides/_rels/slide135.xml.rels" ContentType="application/vnd.openxmlformats-package.relationships+xml"/>
  <Override PartName="/ppt/slides/_rels/slide40.xml.rels" ContentType="application/vnd.openxmlformats-package.relationships+xml"/>
  <Override PartName="/ppt/slides/_rels/slide151.xml.rels" ContentType="application/vnd.openxmlformats-package.relationships+xml"/>
  <Override PartName="/ppt/slides/_rels/slide136.xml.rels" ContentType="application/vnd.openxmlformats-package.relationships+xml"/>
  <Override PartName="/ppt/slides/_rels/slide41.xml.rels" ContentType="application/vnd.openxmlformats-package.relationships+xml"/>
  <Override PartName="/ppt/slides/_rels/slide152.xml.rels" ContentType="application/vnd.openxmlformats-package.relationships+xml"/>
  <Override PartName="/ppt/slides/_rels/slide137.xml.rels" ContentType="application/vnd.openxmlformats-package.relationships+xml"/>
  <Override PartName="/ppt/slides/_rels/slide15.xml.rels" ContentType="application/vnd.openxmlformats-package.relationships+xml"/>
  <Override PartName="/ppt/slides/_rels/slide30.xml.rels" ContentType="application/vnd.openxmlformats-package.relationships+xml"/>
  <Override PartName="/ppt/slides/_rels/slide126.xml.rels" ContentType="application/vnd.openxmlformats-package.relationships+xml"/>
  <Override PartName="/ppt/slides/_rels/slide141.xml.rels" ContentType="application/vnd.openxmlformats-package.relationships+xml"/>
  <Override PartName="/ppt/slides/_rels/slide222.xml.rels" ContentType="application/vnd.openxmlformats-package.relationships+xml"/>
  <Override PartName="/ppt/slides/_rels/slide207.xml.rels" ContentType="application/vnd.openxmlformats-package.relationships+xml"/>
  <Override PartName="/ppt/slides/_rels/slide33.xml.rels" ContentType="application/vnd.openxmlformats-package.relationships+xml"/>
  <Override PartName="/ppt/slides/_rels/slide144.xml.rels" ContentType="application/vnd.openxmlformats-package.relationships+xml"/>
  <Override PartName="/ppt/slides/_rels/slide209.xml.rels" ContentType="application/vnd.openxmlformats-package.relationships+xml"/>
  <Override PartName="/ppt/slides/_rels/slide50.xml.rels" ContentType="application/vnd.openxmlformats-package.relationships+xml"/>
  <Override PartName="/ppt/slides/_rels/slide35.xml.rels" ContentType="application/vnd.openxmlformats-package.relationships+xml"/>
  <Override PartName="/ppt/slides/_rels/slide146.xml.rels" ContentType="application/vnd.openxmlformats-package.relationships+xml"/>
  <Override PartName="/ppt/slides/_rels/slide51.xml.rels" ContentType="application/vnd.openxmlformats-package.relationships+xml"/>
  <Override PartName="/ppt/slides/_rels/slide36.xml.rels" ContentType="application/vnd.openxmlformats-package.relationships+xml"/>
  <Override PartName="/ppt/slides/_rels/slide147.xml.rels" ContentType="application/vnd.openxmlformats-package.relationships+xml"/>
  <Override PartName="/ppt/slides/_rels/slide37.xml.rels" ContentType="application/vnd.openxmlformats-package.relationships+xml"/>
  <Override PartName="/ppt/slides/_rels/slide148.xml.rels" ContentType="application/vnd.openxmlformats-package.relationships+xml"/>
  <Override PartName="/ppt/slides/_rels/slide53.xml.rels" ContentType="application/vnd.openxmlformats-package.relationships+xml"/>
  <Override PartName="/ppt/slides/_rels/slide164.xml.rels" ContentType="application/vnd.openxmlformats-package.relationships+xml"/>
  <Override PartName="/ppt/slides/_rels/slide2.xml.rels" ContentType="application/vnd.openxmlformats-package.relationships+xml"/>
  <Override PartName="/ppt/slides/_rels/slide149.xml.rels" ContentType="application/vnd.openxmlformats-package.relationships+xml"/>
  <Override PartName="/ppt/slides/_rels/slide42.xml.rels" ContentType="application/vnd.openxmlformats-package.relationships+xml"/>
  <Override PartName="/ppt/slides/_rels/slide27.xml.rels" ContentType="application/vnd.openxmlformats-package.relationships+xml"/>
  <Override PartName="/ppt/slides/_rels/slide138.xml.rels" ContentType="application/vnd.openxmlformats-package.relationships+xml"/>
  <Override PartName="/ppt/slides/_rels/slide153.xml.rels" ContentType="application/vnd.openxmlformats-package.relationships+xml"/>
  <Override PartName="/ppt/slides/_rels/slide43.xml.rels" ContentType="application/vnd.openxmlformats-package.relationships+xml"/>
  <Override PartName="/ppt/slides/_rels/slide28.xml.rels" ContentType="application/vnd.openxmlformats-package.relationships+xml"/>
  <Override PartName="/ppt/slides/_rels/slide139.xml.rels" ContentType="application/vnd.openxmlformats-package.relationships+xml"/>
  <Override PartName="/ppt/slides/_rels/slide154.xml.rels" ContentType="application/vnd.openxmlformats-package.relationships+xml"/>
  <Override PartName="/ppt/slides/_rels/slide223.xml.rels" ContentType="application/vnd.openxmlformats-package.relationships+xml"/>
  <Override PartName="/ppt/slides/_rels/slide208.xml.rels" ContentType="application/vnd.openxmlformats-package.relationships+xml"/>
  <Override PartName="/ppt/slides/_rels/slide34.xml.rels" ContentType="application/vnd.openxmlformats-package.relationships+xml"/>
  <Override PartName="/ppt/slides/_rels/slide145.xml.rels" ContentType="application/vnd.openxmlformats-package.relationships+xml"/>
  <Override PartName="/ppt/slides/_rels/slide160.xml.rels" ContentType="application/vnd.openxmlformats-package.relationships+xml"/>
  <Override PartName="/ppt/slides/_rels/slide55.xml.rels" ContentType="application/vnd.openxmlformats-package.relationships+xml"/>
  <Override PartName="/ppt/slides/_rels/slide70.xml.rels" ContentType="application/vnd.openxmlformats-package.relationships+xml"/>
  <Override PartName="/ppt/slides/_rels/slide166.xml.rels" ContentType="application/vnd.openxmlformats-package.relationships+xml"/>
  <Override PartName="/ppt/slides/slide109.xml" ContentType="application/vnd.openxmlformats-officedocument.presentationml.slide+xml"/>
  <Override PartName="/ppt/slides/slide108.xml" ContentType="application/vnd.openxmlformats-officedocument.presentationml.slide+xml"/>
  <Override PartName="/ppt/slides/slide120.xml" ContentType="application/vnd.openxmlformats-officedocument.presentationml.slide+xml"/>
  <Override PartName="/ppt/slides/slide16.xml" ContentType="application/vnd.openxmlformats-officedocument.presentationml.slide+xml"/>
  <Override PartName="/ppt/slides/slide46.xml" ContentType="application/vnd.openxmlformats-officedocument.presentationml.slide+xml"/>
  <Override PartName="/ppt/slides/slide150.xml" ContentType="application/vnd.openxmlformats-officedocument.presentationml.slide+xml"/>
  <Override PartName="/ppt/slides/slide47.xml" ContentType="application/vnd.openxmlformats-officedocument.presentationml.slide+xml"/>
  <Override PartName="/ppt/slides/slide151.xml" ContentType="application/vnd.openxmlformats-officedocument.presentationml.slide+xml"/>
  <Override PartName="/ppt/slides/slide48.xml" ContentType="application/vnd.openxmlformats-officedocument.presentationml.slide+xml"/>
  <Override PartName="/ppt/slides/slide152.xml" ContentType="application/vnd.openxmlformats-officedocument.presentationml.slide+xml"/>
  <Override PartName="/ppt/slides/slide183.xml" ContentType="application/vnd.openxmlformats-officedocument.presentationml.slide+xml"/>
  <Override PartName="/ppt/slides/slide79.xml" ContentType="application/vnd.openxmlformats-officedocument.presentationml.slide+xml"/>
  <Override PartName="/ppt/slides/slide17.xml" ContentType="application/vnd.openxmlformats-officedocument.presentationml.slide+xml"/>
  <Override PartName="/ppt/slides/slide121.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190.xml" ContentType="application/vnd.openxmlformats-officedocument.presentationml.slide+xml"/>
  <Override PartName="/ppt/slides/slide86.xml" ContentType="application/vnd.openxmlformats-officedocument.presentationml.slide+xml"/>
  <Override PartName="/ppt/slides/slide191.xml" ContentType="application/vnd.openxmlformats-officedocument.presentationml.slide+xml"/>
  <Override PartName="/ppt/slides/slide87.xml" ContentType="application/vnd.openxmlformats-officedocument.presentationml.slide+xml"/>
  <Override PartName="/ppt/slides/slide192.xml" ContentType="application/vnd.openxmlformats-officedocument.presentationml.slide+xml"/>
  <Override PartName="/ppt/slides/slide88.xml" ContentType="application/vnd.openxmlformats-officedocument.presentationml.slide+xml"/>
  <Override PartName="/ppt/slides/slide26.xml" ContentType="application/vnd.openxmlformats-officedocument.presentationml.slide+xml"/>
  <Override PartName="/ppt/slides/slide130.xml" ContentType="application/vnd.openxmlformats-officedocument.presentationml.slide+xml"/>
  <Override PartName="/ppt/slides/slide193.xml" ContentType="application/vnd.openxmlformats-officedocument.presentationml.slide+xml"/>
  <Override PartName="/ppt/slides/slide89.xml" ContentType="application/vnd.openxmlformats-officedocument.presentationml.slide+xml"/>
  <Override PartName="/ppt/slides/slide27.xml" ContentType="application/vnd.openxmlformats-officedocument.presentationml.slide+xml"/>
  <Override PartName="/ppt/slides/slide131.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1.xml" ContentType="application/vnd.openxmlformats-officedocument.presentationml.slide+xml"/>
  <Override PartName="/ppt/slides/slide95.xml" ContentType="application/vnd.openxmlformats-officedocument.presentationml.slide+xml"/>
  <Override PartName="/ppt/slides/slide2.xml" ContentType="application/vnd.openxmlformats-officedocument.presentationml.slide+xml"/>
  <Override PartName="/ppt/slides/slide96.xml" ContentType="application/vnd.openxmlformats-officedocument.presentationml.slide+xml"/>
  <Override PartName="/ppt/slides/slide3.xml" ContentType="application/vnd.openxmlformats-officedocument.presentationml.slide+xml"/>
  <Override PartName="/ppt/slides/slide97.xml" ContentType="application/vnd.openxmlformats-officedocument.presentationml.slide+xml"/>
  <Override PartName="/ppt/slides/slide4.xml" ContentType="application/vnd.openxmlformats-officedocument.presentationml.slide+xml"/>
  <Override PartName="/ppt/slides/slide98.xml" ContentType="application/vnd.openxmlformats-officedocument.presentationml.slide+xml"/>
  <Override PartName="/ppt/slides/slide36.xml" ContentType="application/vnd.openxmlformats-officedocument.presentationml.slide+xml"/>
  <Override PartName="/ppt/slides/slide140.xml" ContentType="application/vnd.openxmlformats-officedocument.presentationml.slide+xml"/>
  <Override PartName="/ppt/slides/slide5.xml" ContentType="application/vnd.openxmlformats-officedocument.presentationml.slide+xml"/>
  <Override PartName="/ppt/slides/slide99.xml" ContentType="application/vnd.openxmlformats-officedocument.presentationml.slide+xml"/>
  <Override PartName="/ppt/slides/slide37.xml" ContentType="application/vnd.openxmlformats-officedocument.presentationml.slide+xml"/>
  <Override PartName="/ppt/slides/slide141.xml" ContentType="application/vnd.openxmlformats-officedocument.presentationml.slide+xml"/>
  <Override PartName="/ppt/slides/slide196.xml" ContentType="application/vnd.openxmlformats-officedocument.presentationml.slide+xml"/>
  <Override PartName="/ppt/slides/slide102.xml" ContentType="application/vnd.openxmlformats-officedocument.presentationml.slide+xml"/>
  <Override PartName="/ppt/slides/slide197.xml" ContentType="application/vnd.openxmlformats-officedocument.presentationml.slide+xml"/>
  <Override PartName="/ppt/slides/slide103.xml" ContentType="application/vnd.openxmlformats-officedocument.presentationml.slide+xml"/>
  <Override PartName="/ppt/slides/slide198.xml" ContentType="application/vnd.openxmlformats-officedocument.presentationml.slide+xml"/>
  <Override PartName="/ppt/slides/slide104.xml" ContentType="application/vnd.openxmlformats-officedocument.presentationml.slide+xml"/>
  <Override PartName="/ppt/slides/slide199.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8.xml" ContentType="application/vnd.openxmlformats-officedocument.presentationml.slide+xml"/>
  <Override PartName="/ppt/slides/slide112.xml" ContentType="application/vnd.openxmlformats-officedocument.presentationml.slide+xml"/>
  <Override PartName="/ppt/slides/slide9.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8.xml" ContentType="application/vnd.openxmlformats-officedocument.presentationml.slide+xml"/>
  <Override PartName="/ppt/slides/slide122.xml" ContentType="application/vnd.openxmlformats-officedocument.presentationml.slide+xml"/>
  <Override PartName="/ppt/slides/slide19.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28.xml" ContentType="application/vnd.openxmlformats-officedocument.presentationml.slide+xml"/>
  <Override PartName="/ppt/slides/slide132.xml" ContentType="application/vnd.openxmlformats-officedocument.presentationml.slide+xml"/>
  <Override PartName="/ppt/slides/slide29.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38.xml" ContentType="application/vnd.openxmlformats-officedocument.presentationml.slide+xml"/>
  <Override PartName="/ppt/slides/slide142.xml" ContentType="application/vnd.openxmlformats-officedocument.presentationml.slide+xml"/>
  <Override PartName="/ppt/slides/slide39.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49.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59.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Lst>
  <p:notesMasterIdLst>
    <p:notesMasterId r:id="rId13"/>
  </p:notes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294" r:id="rId52"/>
    <p:sldId id="295" r:id="rId53"/>
    <p:sldId id="296" r:id="rId54"/>
    <p:sldId id="297" r:id="rId55"/>
    <p:sldId id="298" r:id="rId56"/>
    <p:sldId id="299" r:id="rId57"/>
    <p:sldId id="300" r:id="rId58"/>
    <p:sldId id="301" r:id="rId59"/>
    <p:sldId id="302" r:id="rId60"/>
    <p:sldId id="303" r:id="rId61"/>
    <p:sldId id="304" r:id="rId62"/>
    <p:sldId id="305" r:id="rId63"/>
    <p:sldId id="306" r:id="rId64"/>
    <p:sldId id="307" r:id="rId65"/>
    <p:sldId id="308" r:id="rId66"/>
    <p:sldId id="309" r:id="rId67"/>
    <p:sldId id="310" r:id="rId68"/>
    <p:sldId id="311" r:id="rId69"/>
    <p:sldId id="312" r:id="rId70"/>
    <p:sldId id="313" r:id="rId71"/>
    <p:sldId id="314" r:id="rId72"/>
    <p:sldId id="315" r:id="rId73"/>
    <p:sldId id="316" r:id="rId74"/>
    <p:sldId id="317" r:id="rId75"/>
    <p:sldId id="318" r:id="rId76"/>
    <p:sldId id="319" r:id="rId77"/>
    <p:sldId id="320" r:id="rId78"/>
    <p:sldId id="321" r:id="rId79"/>
    <p:sldId id="322" r:id="rId80"/>
    <p:sldId id="323" r:id="rId81"/>
    <p:sldId id="324" r:id="rId82"/>
    <p:sldId id="325" r:id="rId83"/>
    <p:sldId id="326" r:id="rId84"/>
    <p:sldId id="327" r:id="rId85"/>
    <p:sldId id="328" r:id="rId86"/>
    <p:sldId id="329" r:id="rId87"/>
    <p:sldId id="330" r:id="rId88"/>
    <p:sldId id="331" r:id="rId89"/>
    <p:sldId id="332" r:id="rId90"/>
    <p:sldId id="333" r:id="rId91"/>
    <p:sldId id="334" r:id="rId92"/>
    <p:sldId id="335" r:id="rId93"/>
    <p:sldId id="336" r:id="rId94"/>
    <p:sldId id="337" r:id="rId95"/>
    <p:sldId id="338" r:id="rId96"/>
    <p:sldId id="339" r:id="rId97"/>
    <p:sldId id="340" r:id="rId98"/>
    <p:sldId id="341" r:id="rId99"/>
    <p:sldId id="342" r:id="rId100"/>
    <p:sldId id="343" r:id="rId101"/>
    <p:sldId id="344" r:id="rId102"/>
    <p:sldId id="345" r:id="rId103"/>
    <p:sldId id="346" r:id="rId104"/>
    <p:sldId id="347" r:id="rId105"/>
    <p:sldId id="348" r:id="rId106"/>
    <p:sldId id="349" r:id="rId107"/>
    <p:sldId id="350" r:id="rId108"/>
    <p:sldId id="351" r:id="rId109"/>
    <p:sldId id="352" r:id="rId110"/>
    <p:sldId id="353" r:id="rId111"/>
    <p:sldId id="354" r:id="rId112"/>
    <p:sldId id="355" r:id="rId113"/>
    <p:sldId id="356" r:id="rId114"/>
    <p:sldId id="357" r:id="rId115"/>
    <p:sldId id="358" r:id="rId116"/>
    <p:sldId id="359" r:id="rId117"/>
    <p:sldId id="360" r:id="rId118"/>
    <p:sldId id="361" r:id="rId119"/>
    <p:sldId id="362" r:id="rId120"/>
    <p:sldId id="363" r:id="rId121"/>
    <p:sldId id="364" r:id="rId122"/>
    <p:sldId id="365" r:id="rId123"/>
    <p:sldId id="366" r:id="rId124"/>
    <p:sldId id="367" r:id="rId125"/>
    <p:sldId id="368" r:id="rId126"/>
    <p:sldId id="369" r:id="rId127"/>
    <p:sldId id="370" r:id="rId128"/>
    <p:sldId id="371" r:id="rId129"/>
    <p:sldId id="372" r:id="rId130"/>
    <p:sldId id="373" r:id="rId131"/>
    <p:sldId id="374" r:id="rId132"/>
    <p:sldId id="375" r:id="rId133"/>
    <p:sldId id="376" r:id="rId134"/>
    <p:sldId id="377" r:id="rId135"/>
    <p:sldId id="378" r:id="rId136"/>
    <p:sldId id="379" r:id="rId137"/>
    <p:sldId id="380" r:id="rId138"/>
    <p:sldId id="381" r:id="rId139"/>
    <p:sldId id="382" r:id="rId140"/>
    <p:sldId id="383" r:id="rId141"/>
    <p:sldId id="384" r:id="rId142"/>
    <p:sldId id="385" r:id="rId143"/>
    <p:sldId id="386" r:id="rId144"/>
    <p:sldId id="387" r:id="rId145"/>
    <p:sldId id="388" r:id="rId146"/>
    <p:sldId id="389" r:id="rId147"/>
    <p:sldId id="390" r:id="rId148"/>
    <p:sldId id="391" r:id="rId149"/>
    <p:sldId id="392" r:id="rId150"/>
    <p:sldId id="393" r:id="rId151"/>
    <p:sldId id="394" r:id="rId152"/>
    <p:sldId id="395" r:id="rId153"/>
    <p:sldId id="396" r:id="rId154"/>
    <p:sldId id="397" r:id="rId155"/>
    <p:sldId id="398" r:id="rId156"/>
    <p:sldId id="399" r:id="rId157"/>
    <p:sldId id="400" r:id="rId158"/>
    <p:sldId id="401" r:id="rId159"/>
    <p:sldId id="402" r:id="rId160"/>
    <p:sldId id="403" r:id="rId161"/>
    <p:sldId id="404" r:id="rId162"/>
    <p:sldId id="405" r:id="rId163"/>
    <p:sldId id="406" r:id="rId164"/>
    <p:sldId id="407" r:id="rId165"/>
    <p:sldId id="408" r:id="rId166"/>
    <p:sldId id="409" r:id="rId167"/>
    <p:sldId id="410" r:id="rId168"/>
    <p:sldId id="411" r:id="rId169"/>
    <p:sldId id="412" r:id="rId170"/>
    <p:sldId id="413" r:id="rId171"/>
    <p:sldId id="414" r:id="rId172"/>
    <p:sldId id="415" r:id="rId173"/>
    <p:sldId id="416" r:id="rId174"/>
    <p:sldId id="417" r:id="rId175"/>
    <p:sldId id="418" r:id="rId176"/>
    <p:sldId id="419" r:id="rId177"/>
    <p:sldId id="420" r:id="rId178"/>
    <p:sldId id="421" r:id="rId179"/>
    <p:sldId id="422" r:id="rId180"/>
    <p:sldId id="423" r:id="rId181"/>
    <p:sldId id="424" r:id="rId182"/>
    <p:sldId id="425" r:id="rId183"/>
    <p:sldId id="426" r:id="rId184"/>
    <p:sldId id="427" r:id="rId185"/>
    <p:sldId id="428" r:id="rId186"/>
    <p:sldId id="429" r:id="rId187"/>
    <p:sldId id="430" r:id="rId188"/>
    <p:sldId id="431" r:id="rId189"/>
    <p:sldId id="432" r:id="rId190"/>
    <p:sldId id="433" r:id="rId191"/>
    <p:sldId id="434" r:id="rId192"/>
    <p:sldId id="435" r:id="rId193"/>
    <p:sldId id="436" r:id="rId194"/>
    <p:sldId id="437" r:id="rId195"/>
    <p:sldId id="438" r:id="rId196"/>
    <p:sldId id="439" r:id="rId197"/>
    <p:sldId id="440" r:id="rId198"/>
    <p:sldId id="441" r:id="rId199"/>
    <p:sldId id="442" r:id="rId200"/>
    <p:sldId id="443" r:id="rId201"/>
    <p:sldId id="444" r:id="rId202"/>
    <p:sldId id="445" r:id="rId203"/>
    <p:sldId id="446" r:id="rId204"/>
    <p:sldId id="447" r:id="rId205"/>
    <p:sldId id="448" r:id="rId206"/>
    <p:sldId id="449" r:id="rId207"/>
    <p:sldId id="450" r:id="rId208"/>
    <p:sldId id="451" r:id="rId209"/>
    <p:sldId id="452" r:id="rId210"/>
    <p:sldId id="453" r:id="rId211"/>
    <p:sldId id="454" r:id="rId212"/>
    <p:sldId id="455" r:id="rId213"/>
    <p:sldId id="456" r:id="rId214"/>
    <p:sldId id="457" r:id="rId215"/>
    <p:sldId id="458" r:id="rId216"/>
    <p:sldId id="459" r:id="rId217"/>
    <p:sldId id="460" r:id="rId218"/>
    <p:sldId id="461" r:id="rId219"/>
    <p:sldId id="462" r:id="rId220"/>
    <p:sldId id="463" r:id="rId221"/>
    <p:sldId id="464" r:id="rId222"/>
    <p:sldId id="465" r:id="rId223"/>
    <p:sldId id="466" r:id="rId224"/>
    <p:sldId id="467" r:id="rId225"/>
    <p:sldId id="468" r:id="rId226"/>
    <p:sldId id="469" r:id="rId227"/>
    <p:sldId id="470" r:id="rId228"/>
    <p:sldId id="471" r:id="rId229"/>
    <p:sldId id="472" r:id="rId230"/>
    <p:sldId id="473" r:id="rId231"/>
    <p:sldId id="474" r:id="rId232"/>
    <p:sldId id="475" r:id="rId233"/>
    <p:sldId id="476" r:id="rId234"/>
    <p:sldId id="477" r:id="rId235"/>
    <p:sldId id="478" r:id="rId236"/>
    <p:sldId id="479" r:id="rId237"/>
    <p:sldId id="480" r:id="rId238"/>
    <p:sldId id="481" r:id="rId239"/>
    <p:sldId id="482" r:id="rId240"/>
    <p:sldId id="483" r:id="rId241"/>
    <p:sldId id="484" r:id="rId242"/>
    <p:sldId id="485" r:id="rId243"/>
    <p:sldId id="486" r:id="rId244"/>
    <p:sldId id="487" r:id="rId245"/>
    <p:sldId id="488" r:id="rId246"/>
    <p:sldId id="489" r:id="rId247"/>
    <p:sldId id="490" r:id="rId248"/>
    <p:sldId id="491" r:id="rId249"/>
    <p:sldId id="492" r:id="rId250"/>
    <p:sldId id="493" r:id="rId251"/>
    <p:sldId id="494" r:id="rId252"/>
    <p:sldId id="495" r:id="rId253"/>
    <p:sldId id="496" r:id="rId254"/>
    <p:sldId id="497" r:id="rId255"/>
    <p:sldId id="498" r:id="rId256"/>
    <p:sldId id="499" r:id="rId257"/>
    <p:sldId id="500" r:id="rId258"/>
    <p:sldId id="501" r:id="rId259"/>
    <p:sldId id="502" r:id="rId260"/>
    <p:sldId id="503" r:id="rId261"/>
    <p:sldId id="504" r:id="rId262"/>
    <p:sldId id="505" r:id="rId263"/>
    <p:sldId id="506" r:id="rId264"/>
    <p:sldId id="507" r:id="rId265"/>
    <p:sldId id="508" r:id="rId266"/>
    <p:sldId id="509" r:id="rId267"/>
    <p:sldId id="510" r:id="rId268"/>
    <p:sldId id="511" r:id="rId269"/>
    <p:sldId id="512" r:id="rId270"/>
    <p:sldId id="513" r:id="rId271"/>
    <p:sldId id="514" r:id="rId272"/>
    <p:sldId id="515" r:id="rId273"/>
    <p:sldId id="516" r:id="rId274"/>
    <p:sldId id="517" r:id="rId275"/>
    <p:sldId id="518" r:id="rId276"/>
    <p:sldId id="519" r:id="rId277"/>
    <p:sldId id="520" r:id="rId278"/>
    <p:sldId id="521" r:id="rId279"/>
    <p:sldId id="522" r:id="rId280"/>
    <p:sldId id="523" r:id="rId281"/>
    <p:sldId id="524" r:id="rId282"/>
    <p:sldId id="525" r:id="rId283"/>
    <p:sldId id="526" r:id="rId284"/>
    <p:sldId id="527" r:id="rId285"/>
    <p:sldId id="528" r:id="rId286"/>
    <p:sldId id="529" r:id="rId287"/>
    <p:sldId id="530" r:id="rId288"/>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notesMaster" Target="notesMasters/notesMaster1.xml"/><Relationship Id="rId14" Type="http://schemas.openxmlformats.org/officeDocument/2006/relationships/slide" Target="slides/slide1.xml"/><Relationship Id="rId15" Type="http://schemas.openxmlformats.org/officeDocument/2006/relationships/slide" Target="slides/slide2.xml"/><Relationship Id="rId16" Type="http://schemas.openxmlformats.org/officeDocument/2006/relationships/slide" Target="slides/slide3.xml"/><Relationship Id="rId17" Type="http://schemas.openxmlformats.org/officeDocument/2006/relationships/slide" Target="slides/slide4.xml"/><Relationship Id="rId18" Type="http://schemas.openxmlformats.org/officeDocument/2006/relationships/slide" Target="slides/slide5.xml"/><Relationship Id="rId19" Type="http://schemas.openxmlformats.org/officeDocument/2006/relationships/slide" Target="slides/slide6.xml"/><Relationship Id="rId20" Type="http://schemas.openxmlformats.org/officeDocument/2006/relationships/slide" Target="slides/slide7.xml"/><Relationship Id="rId21" Type="http://schemas.openxmlformats.org/officeDocument/2006/relationships/slide" Target="slides/slide8.xml"/><Relationship Id="rId22" Type="http://schemas.openxmlformats.org/officeDocument/2006/relationships/slide" Target="slides/slide9.xml"/><Relationship Id="rId23" Type="http://schemas.openxmlformats.org/officeDocument/2006/relationships/slide" Target="slides/slide10.xml"/><Relationship Id="rId24" Type="http://schemas.openxmlformats.org/officeDocument/2006/relationships/slide" Target="slides/slide11.xml"/><Relationship Id="rId25" Type="http://schemas.openxmlformats.org/officeDocument/2006/relationships/slide" Target="slides/slide12.xml"/><Relationship Id="rId26" Type="http://schemas.openxmlformats.org/officeDocument/2006/relationships/slide" Target="slides/slide13.xml"/><Relationship Id="rId27" Type="http://schemas.openxmlformats.org/officeDocument/2006/relationships/slide" Target="slides/slide14.xml"/><Relationship Id="rId28" Type="http://schemas.openxmlformats.org/officeDocument/2006/relationships/slide" Target="slides/slide15.xml"/><Relationship Id="rId29" Type="http://schemas.openxmlformats.org/officeDocument/2006/relationships/slide" Target="slides/slide16.xml"/><Relationship Id="rId30" Type="http://schemas.openxmlformats.org/officeDocument/2006/relationships/slide" Target="slides/slide17.xml"/><Relationship Id="rId31" Type="http://schemas.openxmlformats.org/officeDocument/2006/relationships/slide" Target="slides/slide18.xml"/><Relationship Id="rId32" Type="http://schemas.openxmlformats.org/officeDocument/2006/relationships/slide" Target="slides/slide19.xml"/><Relationship Id="rId33" Type="http://schemas.openxmlformats.org/officeDocument/2006/relationships/slide" Target="slides/slide20.xml"/><Relationship Id="rId34" Type="http://schemas.openxmlformats.org/officeDocument/2006/relationships/slide" Target="slides/slide21.xml"/><Relationship Id="rId35" Type="http://schemas.openxmlformats.org/officeDocument/2006/relationships/slide" Target="slides/slide22.xml"/><Relationship Id="rId36" Type="http://schemas.openxmlformats.org/officeDocument/2006/relationships/slide" Target="slides/slide23.xml"/><Relationship Id="rId37" Type="http://schemas.openxmlformats.org/officeDocument/2006/relationships/slide" Target="slides/slide24.xml"/><Relationship Id="rId38" Type="http://schemas.openxmlformats.org/officeDocument/2006/relationships/slide" Target="slides/slide25.xml"/><Relationship Id="rId39" Type="http://schemas.openxmlformats.org/officeDocument/2006/relationships/slide" Target="slides/slide26.xml"/><Relationship Id="rId40" Type="http://schemas.openxmlformats.org/officeDocument/2006/relationships/slide" Target="slides/slide27.xml"/><Relationship Id="rId41" Type="http://schemas.openxmlformats.org/officeDocument/2006/relationships/slide" Target="slides/slide28.xml"/><Relationship Id="rId42" Type="http://schemas.openxmlformats.org/officeDocument/2006/relationships/slide" Target="slides/slide29.xml"/><Relationship Id="rId43" Type="http://schemas.openxmlformats.org/officeDocument/2006/relationships/slide" Target="slides/slide30.xml"/><Relationship Id="rId44" Type="http://schemas.openxmlformats.org/officeDocument/2006/relationships/slide" Target="slides/slide31.xml"/><Relationship Id="rId45" Type="http://schemas.openxmlformats.org/officeDocument/2006/relationships/slide" Target="slides/slide32.xml"/><Relationship Id="rId46" Type="http://schemas.openxmlformats.org/officeDocument/2006/relationships/slide" Target="slides/slide33.xml"/><Relationship Id="rId47" Type="http://schemas.openxmlformats.org/officeDocument/2006/relationships/slide" Target="slides/slide34.xml"/><Relationship Id="rId48" Type="http://schemas.openxmlformats.org/officeDocument/2006/relationships/slide" Target="slides/slide35.xml"/><Relationship Id="rId49" Type="http://schemas.openxmlformats.org/officeDocument/2006/relationships/slide" Target="slides/slide36.xml"/><Relationship Id="rId50" Type="http://schemas.openxmlformats.org/officeDocument/2006/relationships/slide" Target="slides/slide37.xml"/><Relationship Id="rId51" Type="http://schemas.openxmlformats.org/officeDocument/2006/relationships/slide" Target="slides/slide38.xml"/><Relationship Id="rId52" Type="http://schemas.openxmlformats.org/officeDocument/2006/relationships/slide" Target="slides/slide39.xml"/><Relationship Id="rId53" Type="http://schemas.openxmlformats.org/officeDocument/2006/relationships/slide" Target="slides/slide40.xml"/><Relationship Id="rId54" Type="http://schemas.openxmlformats.org/officeDocument/2006/relationships/slide" Target="slides/slide41.xml"/><Relationship Id="rId55" Type="http://schemas.openxmlformats.org/officeDocument/2006/relationships/slide" Target="slides/slide42.xml"/><Relationship Id="rId56" Type="http://schemas.openxmlformats.org/officeDocument/2006/relationships/slide" Target="slides/slide43.xml"/><Relationship Id="rId57" Type="http://schemas.openxmlformats.org/officeDocument/2006/relationships/slide" Target="slides/slide44.xml"/><Relationship Id="rId58" Type="http://schemas.openxmlformats.org/officeDocument/2006/relationships/slide" Target="slides/slide45.xml"/><Relationship Id="rId59" Type="http://schemas.openxmlformats.org/officeDocument/2006/relationships/slide" Target="slides/slide46.xml"/><Relationship Id="rId60" Type="http://schemas.openxmlformats.org/officeDocument/2006/relationships/slide" Target="slides/slide47.xml"/><Relationship Id="rId61" Type="http://schemas.openxmlformats.org/officeDocument/2006/relationships/slide" Target="slides/slide48.xml"/><Relationship Id="rId62" Type="http://schemas.openxmlformats.org/officeDocument/2006/relationships/slide" Target="slides/slide49.xml"/><Relationship Id="rId63" Type="http://schemas.openxmlformats.org/officeDocument/2006/relationships/slide" Target="slides/slide50.xml"/><Relationship Id="rId64" Type="http://schemas.openxmlformats.org/officeDocument/2006/relationships/slide" Target="slides/slide51.xml"/><Relationship Id="rId65" Type="http://schemas.openxmlformats.org/officeDocument/2006/relationships/slide" Target="slides/slide52.xml"/><Relationship Id="rId66" Type="http://schemas.openxmlformats.org/officeDocument/2006/relationships/slide" Target="slides/slide53.xml"/><Relationship Id="rId67" Type="http://schemas.openxmlformats.org/officeDocument/2006/relationships/slide" Target="slides/slide54.xml"/><Relationship Id="rId68" Type="http://schemas.openxmlformats.org/officeDocument/2006/relationships/slide" Target="slides/slide55.xml"/><Relationship Id="rId69" Type="http://schemas.openxmlformats.org/officeDocument/2006/relationships/slide" Target="slides/slide56.xml"/><Relationship Id="rId70" Type="http://schemas.openxmlformats.org/officeDocument/2006/relationships/slide" Target="slides/slide57.xml"/><Relationship Id="rId71" Type="http://schemas.openxmlformats.org/officeDocument/2006/relationships/slide" Target="slides/slide58.xml"/><Relationship Id="rId72" Type="http://schemas.openxmlformats.org/officeDocument/2006/relationships/slide" Target="slides/slide59.xml"/><Relationship Id="rId73" Type="http://schemas.openxmlformats.org/officeDocument/2006/relationships/slide" Target="slides/slide60.xml"/><Relationship Id="rId74" Type="http://schemas.openxmlformats.org/officeDocument/2006/relationships/slide" Target="slides/slide61.xml"/><Relationship Id="rId75" Type="http://schemas.openxmlformats.org/officeDocument/2006/relationships/slide" Target="slides/slide62.xml"/><Relationship Id="rId76" Type="http://schemas.openxmlformats.org/officeDocument/2006/relationships/slide" Target="slides/slide63.xml"/><Relationship Id="rId77" Type="http://schemas.openxmlformats.org/officeDocument/2006/relationships/slide" Target="slides/slide64.xml"/><Relationship Id="rId78" Type="http://schemas.openxmlformats.org/officeDocument/2006/relationships/slide" Target="slides/slide65.xml"/><Relationship Id="rId79" Type="http://schemas.openxmlformats.org/officeDocument/2006/relationships/slide" Target="slides/slide66.xml"/><Relationship Id="rId80" Type="http://schemas.openxmlformats.org/officeDocument/2006/relationships/slide" Target="slides/slide67.xml"/><Relationship Id="rId81" Type="http://schemas.openxmlformats.org/officeDocument/2006/relationships/slide" Target="slides/slide68.xml"/><Relationship Id="rId82" Type="http://schemas.openxmlformats.org/officeDocument/2006/relationships/slide" Target="slides/slide69.xml"/><Relationship Id="rId83" Type="http://schemas.openxmlformats.org/officeDocument/2006/relationships/slide" Target="slides/slide70.xml"/><Relationship Id="rId84" Type="http://schemas.openxmlformats.org/officeDocument/2006/relationships/slide" Target="slides/slide71.xml"/><Relationship Id="rId85" Type="http://schemas.openxmlformats.org/officeDocument/2006/relationships/slide" Target="slides/slide72.xml"/><Relationship Id="rId86" Type="http://schemas.openxmlformats.org/officeDocument/2006/relationships/slide" Target="slides/slide73.xml"/><Relationship Id="rId87" Type="http://schemas.openxmlformats.org/officeDocument/2006/relationships/slide" Target="slides/slide74.xml"/><Relationship Id="rId88" Type="http://schemas.openxmlformats.org/officeDocument/2006/relationships/slide" Target="slides/slide75.xml"/><Relationship Id="rId89" Type="http://schemas.openxmlformats.org/officeDocument/2006/relationships/slide" Target="slides/slide76.xml"/><Relationship Id="rId90" Type="http://schemas.openxmlformats.org/officeDocument/2006/relationships/slide" Target="slides/slide77.xml"/><Relationship Id="rId91" Type="http://schemas.openxmlformats.org/officeDocument/2006/relationships/slide" Target="slides/slide78.xml"/><Relationship Id="rId92" Type="http://schemas.openxmlformats.org/officeDocument/2006/relationships/slide" Target="slides/slide79.xml"/><Relationship Id="rId93" Type="http://schemas.openxmlformats.org/officeDocument/2006/relationships/slide" Target="slides/slide80.xml"/><Relationship Id="rId94" Type="http://schemas.openxmlformats.org/officeDocument/2006/relationships/slide" Target="slides/slide81.xml"/><Relationship Id="rId95" Type="http://schemas.openxmlformats.org/officeDocument/2006/relationships/slide" Target="slides/slide82.xml"/><Relationship Id="rId96" Type="http://schemas.openxmlformats.org/officeDocument/2006/relationships/slide" Target="slides/slide83.xml"/><Relationship Id="rId97" Type="http://schemas.openxmlformats.org/officeDocument/2006/relationships/slide" Target="slides/slide84.xml"/><Relationship Id="rId98" Type="http://schemas.openxmlformats.org/officeDocument/2006/relationships/slide" Target="slides/slide85.xml"/><Relationship Id="rId99" Type="http://schemas.openxmlformats.org/officeDocument/2006/relationships/slide" Target="slides/slide86.xml"/><Relationship Id="rId100" Type="http://schemas.openxmlformats.org/officeDocument/2006/relationships/slide" Target="slides/slide87.xml"/><Relationship Id="rId101" Type="http://schemas.openxmlformats.org/officeDocument/2006/relationships/slide" Target="slides/slide88.xml"/><Relationship Id="rId102" Type="http://schemas.openxmlformats.org/officeDocument/2006/relationships/slide" Target="slides/slide89.xml"/><Relationship Id="rId103" Type="http://schemas.openxmlformats.org/officeDocument/2006/relationships/slide" Target="slides/slide90.xml"/><Relationship Id="rId104" Type="http://schemas.openxmlformats.org/officeDocument/2006/relationships/slide" Target="slides/slide91.xml"/><Relationship Id="rId105" Type="http://schemas.openxmlformats.org/officeDocument/2006/relationships/slide" Target="slides/slide92.xml"/><Relationship Id="rId106" Type="http://schemas.openxmlformats.org/officeDocument/2006/relationships/slide" Target="slides/slide93.xml"/><Relationship Id="rId107" Type="http://schemas.openxmlformats.org/officeDocument/2006/relationships/slide" Target="slides/slide94.xml"/><Relationship Id="rId108" Type="http://schemas.openxmlformats.org/officeDocument/2006/relationships/slide" Target="slides/slide95.xml"/><Relationship Id="rId109" Type="http://schemas.openxmlformats.org/officeDocument/2006/relationships/slide" Target="slides/slide96.xml"/><Relationship Id="rId110" Type="http://schemas.openxmlformats.org/officeDocument/2006/relationships/slide" Target="slides/slide97.xml"/><Relationship Id="rId111" Type="http://schemas.openxmlformats.org/officeDocument/2006/relationships/slide" Target="slides/slide98.xml"/><Relationship Id="rId112" Type="http://schemas.openxmlformats.org/officeDocument/2006/relationships/slide" Target="slides/slide99.xml"/><Relationship Id="rId113" Type="http://schemas.openxmlformats.org/officeDocument/2006/relationships/slide" Target="slides/slide100.xml"/><Relationship Id="rId114" Type="http://schemas.openxmlformats.org/officeDocument/2006/relationships/slide" Target="slides/slide101.xml"/><Relationship Id="rId115" Type="http://schemas.openxmlformats.org/officeDocument/2006/relationships/slide" Target="slides/slide102.xml"/><Relationship Id="rId116" Type="http://schemas.openxmlformats.org/officeDocument/2006/relationships/slide" Target="slides/slide103.xml"/><Relationship Id="rId117" Type="http://schemas.openxmlformats.org/officeDocument/2006/relationships/slide" Target="slides/slide104.xml"/><Relationship Id="rId118" Type="http://schemas.openxmlformats.org/officeDocument/2006/relationships/slide" Target="slides/slide105.xml"/><Relationship Id="rId119" Type="http://schemas.openxmlformats.org/officeDocument/2006/relationships/slide" Target="slides/slide106.xml"/><Relationship Id="rId120" Type="http://schemas.openxmlformats.org/officeDocument/2006/relationships/slide" Target="slides/slide107.xml"/><Relationship Id="rId121" Type="http://schemas.openxmlformats.org/officeDocument/2006/relationships/slide" Target="slides/slide108.xml"/><Relationship Id="rId122" Type="http://schemas.openxmlformats.org/officeDocument/2006/relationships/slide" Target="slides/slide109.xml"/><Relationship Id="rId123" Type="http://schemas.openxmlformats.org/officeDocument/2006/relationships/slide" Target="slides/slide110.xml"/><Relationship Id="rId124" Type="http://schemas.openxmlformats.org/officeDocument/2006/relationships/slide" Target="slides/slide111.xml"/><Relationship Id="rId125" Type="http://schemas.openxmlformats.org/officeDocument/2006/relationships/slide" Target="slides/slide112.xml"/><Relationship Id="rId126" Type="http://schemas.openxmlformats.org/officeDocument/2006/relationships/slide" Target="slides/slide113.xml"/><Relationship Id="rId127" Type="http://schemas.openxmlformats.org/officeDocument/2006/relationships/slide" Target="slides/slide114.xml"/><Relationship Id="rId128" Type="http://schemas.openxmlformats.org/officeDocument/2006/relationships/slide" Target="slides/slide115.xml"/><Relationship Id="rId129" Type="http://schemas.openxmlformats.org/officeDocument/2006/relationships/slide" Target="slides/slide116.xml"/><Relationship Id="rId130" Type="http://schemas.openxmlformats.org/officeDocument/2006/relationships/slide" Target="slides/slide117.xml"/><Relationship Id="rId131" Type="http://schemas.openxmlformats.org/officeDocument/2006/relationships/slide" Target="slides/slide118.xml"/><Relationship Id="rId132" Type="http://schemas.openxmlformats.org/officeDocument/2006/relationships/slide" Target="slides/slide119.xml"/><Relationship Id="rId133" Type="http://schemas.openxmlformats.org/officeDocument/2006/relationships/slide" Target="slides/slide120.xml"/><Relationship Id="rId134" Type="http://schemas.openxmlformats.org/officeDocument/2006/relationships/slide" Target="slides/slide121.xml"/><Relationship Id="rId135" Type="http://schemas.openxmlformats.org/officeDocument/2006/relationships/slide" Target="slides/slide122.xml"/><Relationship Id="rId136" Type="http://schemas.openxmlformats.org/officeDocument/2006/relationships/slide" Target="slides/slide123.xml"/><Relationship Id="rId137" Type="http://schemas.openxmlformats.org/officeDocument/2006/relationships/slide" Target="slides/slide124.xml"/><Relationship Id="rId138" Type="http://schemas.openxmlformats.org/officeDocument/2006/relationships/slide" Target="slides/slide125.xml"/><Relationship Id="rId139" Type="http://schemas.openxmlformats.org/officeDocument/2006/relationships/slide" Target="slides/slide126.xml"/><Relationship Id="rId140" Type="http://schemas.openxmlformats.org/officeDocument/2006/relationships/slide" Target="slides/slide127.xml"/><Relationship Id="rId141" Type="http://schemas.openxmlformats.org/officeDocument/2006/relationships/slide" Target="slides/slide128.xml"/><Relationship Id="rId142" Type="http://schemas.openxmlformats.org/officeDocument/2006/relationships/slide" Target="slides/slide129.xml"/><Relationship Id="rId143" Type="http://schemas.openxmlformats.org/officeDocument/2006/relationships/slide" Target="slides/slide130.xml"/><Relationship Id="rId144" Type="http://schemas.openxmlformats.org/officeDocument/2006/relationships/slide" Target="slides/slide131.xml"/><Relationship Id="rId145" Type="http://schemas.openxmlformats.org/officeDocument/2006/relationships/slide" Target="slides/slide132.xml"/><Relationship Id="rId146" Type="http://schemas.openxmlformats.org/officeDocument/2006/relationships/slide" Target="slides/slide133.xml"/><Relationship Id="rId147" Type="http://schemas.openxmlformats.org/officeDocument/2006/relationships/slide" Target="slides/slide134.xml"/><Relationship Id="rId148" Type="http://schemas.openxmlformats.org/officeDocument/2006/relationships/slide" Target="slides/slide135.xml"/><Relationship Id="rId149" Type="http://schemas.openxmlformats.org/officeDocument/2006/relationships/slide" Target="slides/slide136.xml"/><Relationship Id="rId150" Type="http://schemas.openxmlformats.org/officeDocument/2006/relationships/slide" Target="slides/slide137.xml"/><Relationship Id="rId151" Type="http://schemas.openxmlformats.org/officeDocument/2006/relationships/slide" Target="slides/slide138.xml"/><Relationship Id="rId152" Type="http://schemas.openxmlformats.org/officeDocument/2006/relationships/slide" Target="slides/slide139.xml"/><Relationship Id="rId153" Type="http://schemas.openxmlformats.org/officeDocument/2006/relationships/slide" Target="slides/slide140.xml"/><Relationship Id="rId154" Type="http://schemas.openxmlformats.org/officeDocument/2006/relationships/slide" Target="slides/slide141.xml"/><Relationship Id="rId155" Type="http://schemas.openxmlformats.org/officeDocument/2006/relationships/slide" Target="slides/slide142.xml"/><Relationship Id="rId156" Type="http://schemas.openxmlformats.org/officeDocument/2006/relationships/slide" Target="slides/slide143.xml"/><Relationship Id="rId157" Type="http://schemas.openxmlformats.org/officeDocument/2006/relationships/slide" Target="slides/slide144.xml"/><Relationship Id="rId158" Type="http://schemas.openxmlformats.org/officeDocument/2006/relationships/slide" Target="slides/slide145.xml"/><Relationship Id="rId159" Type="http://schemas.openxmlformats.org/officeDocument/2006/relationships/slide" Target="slides/slide146.xml"/><Relationship Id="rId160" Type="http://schemas.openxmlformats.org/officeDocument/2006/relationships/slide" Target="slides/slide147.xml"/><Relationship Id="rId161" Type="http://schemas.openxmlformats.org/officeDocument/2006/relationships/slide" Target="slides/slide148.xml"/><Relationship Id="rId162" Type="http://schemas.openxmlformats.org/officeDocument/2006/relationships/slide" Target="slides/slide149.xml"/><Relationship Id="rId163" Type="http://schemas.openxmlformats.org/officeDocument/2006/relationships/slide" Target="slides/slide150.xml"/><Relationship Id="rId164" Type="http://schemas.openxmlformats.org/officeDocument/2006/relationships/slide" Target="slides/slide151.xml"/><Relationship Id="rId165" Type="http://schemas.openxmlformats.org/officeDocument/2006/relationships/slide" Target="slides/slide152.xml"/><Relationship Id="rId166" Type="http://schemas.openxmlformats.org/officeDocument/2006/relationships/slide" Target="slides/slide153.xml"/><Relationship Id="rId167" Type="http://schemas.openxmlformats.org/officeDocument/2006/relationships/slide" Target="slides/slide154.xml"/><Relationship Id="rId168" Type="http://schemas.openxmlformats.org/officeDocument/2006/relationships/slide" Target="slides/slide155.xml"/><Relationship Id="rId169" Type="http://schemas.openxmlformats.org/officeDocument/2006/relationships/slide" Target="slides/slide156.xml"/><Relationship Id="rId170" Type="http://schemas.openxmlformats.org/officeDocument/2006/relationships/slide" Target="slides/slide157.xml"/><Relationship Id="rId171" Type="http://schemas.openxmlformats.org/officeDocument/2006/relationships/slide" Target="slides/slide158.xml"/><Relationship Id="rId172" Type="http://schemas.openxmlformats.org/officeDocument/2006/relationships/slide" Target="slides/slide159.xml"/><Relationship Id="rId173" Type="http://schemas.openxmlformats.org/officeDocument/2006/relationships/slide" Target="slides/slide160.xml"/><Relationship Id="rId174" Type="http://schemas.openxmlformats.org/officeDocument/2006/relationships/slide" Target="slides/slide161.xml"/><Relationship Id="rId175" Type="http://schemas.openxmlformats.org/officeDocument/2006/relationships/slide" Target="slides/slide162.xml"/><Relationship Id="rId176" Type="http://schemas.openxmlformats.org/officeDocument/2006/relationships/slide" Target="slides/slide163.xml"/><Relationship Id="rId177" Type="http://schemas.openxmlformats.org/officeDocument/2006/relationships/slide" Target="slides/slide164.xml"/><Relationship Id="rId178" Type="http://schemas.openxmlformats.org/officeDocument/2006/relationships/slide" Target="slides/slide165.xml"/><Relationship Id="rId179" Type="http://schemas.openxmlformats.org/officeDocument/2006/relationships/slide" Target="slides/slide166.xml"/><Relationship Id="rId180" Type="http://schemas.openxmlformats.org/officeDocument/2006/relationships/slide" Target="slides/slide167.xml"/><Relationship Id="rId181" Type="http://schemas.openxmlformats.org/officeDocument/2006/relationships/slide" Target="slides/slide168.xml"/><Relationship Id="rId182" Type="http://schemas.openxmlformats.org/officeDocument/2006/relationships/slide" Target="slides/slide169.xml"/><Relationship Id="rId183" Type="http://schemas.openxmlformats.org/officeDocument/2006/relationships/slide" Target="slides/slide170.xml"/><Relationship Id="rId184" Type="http://schemas.openxmlformats.org/officeDocument/2006/relationships/slide" Target="slides/slide171.xml"/><Relationship Id="rId185" Type="http://schemas.openxmlformats.org/officeDocument/2006/relationships/slide" Target="slides/slide172.xml"/><Relationship Id="rId186" Type="http://schemas.openxmlformats.org/officeDocument/2006/relationships/slide" Target="slides/slide173.xml"/><Relationship Id="rId187" Type="http://schemas.openxmlformats.org/officeDocument/2006/relationships/slide" Target="slides/slide174.xml"/><Relationship Id="rId188" Type="http://schemas.openxmlformats.org/officeDocument/2006/relationships/slide" Target="slides/slide175.xml"/><Relationship Id="rId189" Type="http://schemas.openxmlformats.org/officeDocument/2006/relationships/slide" Target="slides/slide176.xml"/><Relationship Id="rId190" Type="http://schemas.openxmlformats.org/officeDocument/2006/relationships/slide" Target="slides/slide177.xml"/><Relationship Id="rId191" Type="http://schemas.openxmlformats.org/officeDocument/2006/relationships/slide" Target="slides/slide178.xml"/><Relationship Id="rId192" Type="http://schemas.openxmlformats.org/officeDocument/2006/relationships/slide" Target="slides/slide179.xml"/><Relationship Id="rId193" Type="http://schemas.openxmlformats.org/officeDocument/2006/relationships/slide" Target="slides/slide180.xml"/><Relationship Id="rId194" Type="http://schemas.openxmlformats.org/officeDocument/2006/relationships/slide" Target="slides/slide181.xml"/><Relationship Id="rId195" Type="http://schemas.openxmlformats.org/officeDocument/2006/relationships/slide" Target="slides/slide182.xml"/><Relationship Id="rId196" Type="http://schemas.openxmlformats.org/officeDocument/2006/relationships/slide" Target="slides/slide183.xml"/><Relationship Id="rId197" Type="http://schemas.openxmlformats.org/officeDocument/2006/relationships/slide" Target="slides/slide184.xml"/><Relationship Id="rId198" Type="http://schemas.openxmlformats.org/officeDocument/2006/relationships/slide" Target="slides/slide185.xml"/><Relationship Id="rId199" Type="http://schemas.openxmlformats.org/officeDocument/2006/relationships/slide" Target="slides/slide186.xml"/><Relationship Id="rId200" Type="http://schemas.openxmlformats.org/officeDocument/2006/relationships/slide" Target="slides/slide187.xml"/><Relationship Id="rId201" Type="http://schemas.openxmlformats.org/officeDocument/2006/relationships/slide" Target="slides/slide188.xml"/><Relationship Id="rId202" Type="http://schemas.openxmlformats.org/officeDocument/2006/relationships/slide" Target="slides/slide189.xml"/><Relationship Id="rId203" Type="http://schemas.openxmlformats.org/officeDocument/2006/relationships/slide" Target="slides/slide190.xml"/><Relationship Id="rId204" Type="http://schemas.openxmlformats.org/officeDocument/2006/relationships/slide" Target="slides/slide191.xml"/><Relationship Id="rId205" Type="http://schemas.openxmlformats.org/officeDocument/2006/relationships/slide" Target="slides/slide192.xml"/><Relationship Id="rId206" Type="http://schemas.openxmlformats.org/officeDocument/2006/relationships/slide" Target="slides/slide193.xml"/><Relationship Id="rId207" Type="http://schemas.openxmlformats.org/officeDocument/2006/relationships/slide" Target="slides/slide194.xml"/><Relationship Id="rId208" Type="http://schemas.openxmlformats.org/officeDocument/2006/relationships/slide" Target="slides/slide195.xml"/><Relationship Id="rId209" Type="http://schemas.openxmlformats.org/officeDocument/2006/relationships/slide" Target="slides/slide196.xml"/><Relationship Id="rId210" Type="http://schemas.openxmlformats.org/officeDocument/2006/relationships/slide" Target="slides/slide197.xml"/><Relationship Id="rId211" Type="http://schemas.openxmlformats.org/officeDocument/2006/relationships/slide" Target="slides/slide198.xml"/><Relationship Id="rId212" Type="http://schemas.openxmlformats.org/officeDocument/2006/relationships/slide" Target="slides/slide199.xml"/><Relationship Id="rId213" Type="http://schemas.openxmlformats.org/officeDocument/2006/relationships/slide" Target="slides/slide200.xml"/><Relationship Id="rId214" Type="http://schemas.openxmlformats.org/officeDocument/2006/relationships/slide" Target="slides/slide201.xml"/><Relationship Id="rId215" Type="http://schemas.openxmlformats.org/officeDocument/2006/relationships/slide" Target="slides/slide202.xml"/><Relationship Id="rId216" Type="http://schemas.openxmlformats.org/officeDocument/2006/relationships/slide" Target="slides/slide203.xml"/><Relationship Id="rId217" Type="http://schemas.openxmlformats.org/officeDocument/2006/relationships/slide" Target="slides/slide204.xml"/><Relationship Id="rId218" Type="http://schemas.openxmlformats.org/officeDocument/2006/relationships/slide" Target="slides/slide205.xml"/><Relationship Id="rId219" Type="http://schemas.openxmlformats.org/officeDocument/2006/relationships/slide" Target="slides/slide206.xml"/><Relationship Id="rId220" Type="http://schemas.openxmlformats.org/officeDocument/2006/relationships/slide" Target="slides/slide207.xml"/><Relationship Id="rId221" Type="http://schemas.openxmlformats.org/officeDocument/2006/relationships/slide" Target="slides/slide208.xml"/><Relationship Id="rId222" Type="http://schemas.openxmlformats.org/officeDocument/2006/relationships/slide" Target="slides/slide209.xml"/><Relationship Id="rId223" Type="http://schemas.openxmlformats.org/officeDocument/2006/relationships/slide" Target="slides/slide210.xml"/><Relationship Id="rId224" Type="http://schemas.openxmlformats.org/officeDocument/2006/relationships/slide" Target="slides/slide211.xml"/><Relationship Id="rId225" Type="http://schemas.openxmlformats.org/officeDocument/2006/relationships/slide" Target="slides/slide212.xml"/><Relationship Id="rId226" Type="http://schemas.openxmlformats.org/officeDocument/2006/relationships/slide" Target="slides/slide213.xml"/><Relationship Id="rId227" Type="http://schemas.openxmlformats.org/officeDocument/2006/relationships/slide" Target="slides/slide214.xml"/><Relationship Id="rId228" Type="http://schemas.openxmlformats.org/officeDocument/2006/relationships/slide" Target="slides/slide215.xml"/><Relationship Id="rId229" Type="http://schemas.openxmlformats.org/officeDocument/2006/relationships/slide" Target="slides/slide216.xml"/><Relationship Id="rId230" Type="http://schemas.openxmlformats.org/officeDocument/2006/relationships/slide" Target="slides/slide217.xml"/><Relationship Id="rId231" Type="http://schemas.openxmlformats.org/officeDocument/2006/relationships/slide" Target="slides/slide218.xml"/><Relationship Id="rId232" Type="http://schemas.openxmlformats.org/officeDocument/2006/relationships/slide" Target="slides/slide219.xml"/><Relationship Id="rId233" Type="http://schemas.openxmlformats.org/officeDocument/2006/relationships/slide" Target="slides/slide220.xml"/><Relationship Id="rId234" Type="http://schemas.openxmlformats.org/officeDocument/2006/relationships/slide" Target="slides/slide221.xml"/><Relationship Id="rId235" Type="http://schemas.openxmlformats.org/officeDocument/2006/relationships/slide" Target="slides/slide222.xml"/><Relationship Id="rId236" Type="http://schemas.openxmlformats.org/officeDocument/2006/relationships/slide" Target="slides/slide223.xml"/><Relationship Id="rId237" Type="http://schemas.openxmlformats.org/officeDocument/2006/relationships/slide" Target="slides/slide224.xml"/><Relationship Id="rId238" Type="http://schemas.openxmlformats.org/officeDocument/2006/relationships/slide" Target="slides/slide225.xml"/><Relationship Id="rId239" Type="http://schemas.openxmlformats.org/officeDocument/2006/relationships/slide" Target="slides/slide226.xml"/><Relationship Id="rId240" Type="http://schemas.openxmlformats.org/officeDocument/2006/relationships/slide" Target="slides/slide227.xml"/><Relationship Id="rId241" Type="http://schemas.openxmlformats.org/officeDocument/2006/relationships/slide" Target="slides/slide228.xml"/><Relationship Id="rId242" Type="http://schemas.openxmlformats.org/officeDocument/2006/relationships/slide" Target="slides/slide229.xml"/><Relationship Id="rId243" Type="http://schemas.openxmlformats.org/officeDocument/2006/relationships/slide" Target="slides/slide230.xml"/><Relationship Id="rId244" Type="http://schemas.openxmlformats.org/officeDocument/2006/relationships/slide" Target="slides/slide231.xml"/><Relationship Id="rId245" Type="http://schemas.openxmlformats.org/officeDocument/2006/relationships/slide" Target="slides/slide232.xml"/><Relationship Id="rId246" Type="http://schemas.openxmlformats.org/officeDocument/2006/relationships/slide" Target="slides/slide233.xml"/><Relationship Id="rId247" Type="http://schemas.openxmlformats.org/officeDocument/2006/relationships/slide" Target="slides/slide234.xml"/><Relationship Id="rId248" Type="http://schemas.openxmlformats.org/officeDocument/2006/relationships/slide" Target="slides/slide235.xml"/><Relationship Id="rId249" Type="http://schemas.openxmlformats.org/officeDocument/2006/relationships/slide" Target="slides/slide236.xml"/><Relationship Id="rId250" Type="http://schemas.openxmlformats.org/officeDocument/2006/relationships/slide" Target="slides/slide237.xml"/><Relationship Id="rId251" Type="http://schemas.openxmlformats.org/officeDocument/2006/relationships/slide" Target="slides/slide238.xml"/><Relationship Id="rId252" Type="http://schemas.openxmlformats.org/officeDocument/2006/relationships/slide" Target="slides/slide239.xml"/><Relationship Id="rId253" Type="http://schemas.openxmlformats.org/officeDocument/2006/relationships/slide" Target="slides/slide240.xml"/><Relationship Id="rId254" Type="http://schemas.openxmlformats.org/officeDocument/2006/relationships/slide" Target="slides/slide241.xml"/><Relationship Id="rId255" Type="http://schemas.openxmlformats.org/officeDocument/2006/relationships/slide" Target="slides/slide242.xml"/><Relationship Id="rId256" Type="http://schemas.openxmlformats.org/officeDocument/2006/relationships/slide" Target="slides/slide243.xml"/><Relationship Id="rId257" Type="http://schemas.openxmlformats.org/officeDocument/2006/relationships/slide" Target="slides/slide244.xml"/><Relationship Id="rId258" Type="http://schemas.openxmlformats.org/officeDocument/2006/relationships/slide" Target="slides/slide245.xml"/><Relationship Id="rId259" Type="http://schemas.openxmlformats.org/officeDocument/2006/relationships/slide" Target="slides/slide246.xml"/><Relationship Id="rId260" Type="http://schemas.openxmlformats.org/officeDocument/2006/relationships/slide" Target="slides/slide247.xml"/><Relationship Id="rId261" Type="http://schemas.openxmlformats.org/officeDocument/2006/relationships/slide" Target="slides/slide248.xml"/><Relationship Id="rId262" Type="http://schemas.openxmlformats.org/officeDocument/2006/relationships/slide" Target="slides/slide249.xml"/><Relationship Id="rId263" Type="http://schemas.openxmlformats.org/officeDocument/2006/relationships/slide" Target="slides/slide250.xml"/><Relationship Id="rId264" Type="http://schemas.openxmlformats.org/officeDocument/2006/relationships/slide" Target="slides/slide251.xml"/><Relationship Id="rId265" Type="http://schemas.openxmlformats.org/officeDocument/2006/relationships/slide" Target="slides/slide252.xml"/><Relationship Id="rId266" Type="http://schemas.openxmlformats.org/officeDocument/2006/relationships/slide" Target="slides/slide253.xml"/><Relationship Id="rId267" Type="http://schemas.openxmlformats.org/officeDocument/2006/relationships/slide" Target="slides/slide254.xml"/><Relationship Id="rId268" Type="http://schemas.openxmlformats.org/officeDocument/2006/relationships/slide" Target="slides/slide255.xml"/><Relationship Id="rId269" Type="http://schemas.openxmlformats.org/officeDocument/2006/relationships/slide" Target="slides/slide256.xml"/><Relationship Id="rId270" Type="http://schemas.openxmlformats.org/officeDocument/2006/relationships/slide" Target="slides/slide257.xml"/><Relationship Id="rId271" Type="http://schemas.openxmlformats.org/officeDocument/2006/relationships/slide" Target="slides/slide258.xml"/><Relationship Id="rId272" Type="http://schemas.openxmlformats.org/officeDocument/2006/relationships/slide" Target="slides/slide259.xml"/><Relationship Id="rId273" Type="http://schemas.openxmlformats.org/officeDocument/2006/relationships/slide" Target="slides/slide260.xml"/><Relationship Id="rId274" Type="http://schemas.openxmlformats.org/officeDocument/2006/relationships/slide" Target="slides/slide261.xml"/><Relationship Id="rId275" Type="http://schemas.openxmlformats.org/officeDocument/2006/relationships/slide" Target="slides/slide262.xml"/><Relationship Id="rId276" Type="http://schemas.openxmlformats.org/officeDocument/2006/relationships/slide" Target="slides/slide263.xml"/><Relationship Id="rId277" Type="http://schemas.openxmlformats.org/officeDocument/2006/relationships/slide" Target="slides/slide264.xml"/><Relationship Id="rId278" Type="http://schemas.openxmlformats.org/officeDocument/2006/relationships/slide" Target="slides/slide265.xml"/><Relationship Id="rId279" Type="http://schemas.openxmlformats.org/officeDocument/2006/relationships/slide" Target="slides/slide266.xml"/><Relationship Id="rId280" Type="http://schemas.openxmlformats.org/officeDocument/2006/relationships/slide" Target="slides/slide267.xml"/><Relationship Id="rId281" Type="http://schemas.openxmlformats.org/officeDocument/2006/relationships/slide" Target="slides/slide268.xml"/><Relationship Id="rId282" Type="http://schemas.openxmlformats.org/officeDocument/2006/relationships/slide" Target="slides/slide269.xml"/><Relationship Id="rId283" Type="http://schemas.openxmlformats.org/officeDocument/2006/relationships/slide" Target="slides/slide270.xml"/><Relationship Id="rId284" Type="http://schemas.openxmlformats.org/officeDocument/2006/relationships/slide" Target="slides/slide271.xml"/><Relationship Id="rId285" Type="http://schemas.openxmlformats.org/officeDocument/2006/relationships/slide" Target="slides/slide272.xml"/><Relationship Id="rId286" Type="http://schemas.openxmlformats.org/officeDocument/2006/relationships/slide" Target="slides/slide273.xml"/><Relationship Id="rId287" Type="http://schemas.openxmlformats.org/officeDocument/2006/relationships/slide" Target="slides/slide274.xml"/><Relationship Id="rId288" Type="http://schemas.openxmlformats.org/officeDocument/2006/relationships/slide" Target="slides/slide275.xml"/>
</Relationships>
</file>

<file path=ppt/notesMasters/_rels/notesMaster1.xml.rels><?xml version="1.0" encoding="UTF-8"?>
<Relationships xmlns="http://schemas.openxmlformats.org/package/2006/relationships"><Relationship Id="rId1" Type="http://schemas.openxmlformats.org/officeDocument/2006/relationships/theme" Target="../theme/theme1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PlaceHolder 1"/>
          <p:cNvSpPr>
            <a:spLocks noGrp="1"/>
          </p:cNvSpPr>
          <p:nvPr>
            <p:ph type="sldImg"/>
          </p:nvPr>
        </p:nvSpPr>
        <p:spPr>
          <a:xfrm>
            <a:off x="216000" y="812520"/>
            <a:ext cx="7127280" cy="4008960"/>
          </a:xfrm>
          <a:prstGeom prst="rect">
            <a:avLst/>
          </a:prstGeom>
        </p:spPr>
        <p:txBody>
          <a:bodyPr lIns="0" rIns="0" tIns="0" bIns="0" anchor="ctr"/>
          <a:p>
            <a:pPr algn="ctr"/>
            <a:r>
              <a:rPr b="0" lang="en-US" sz="4400" spc="-1" strike="noStrike">
                <a:latin typeface="Arial"/>
              </a:rPr>
              <a:t>Click to move the slide</a:t>
            </a:r>
            <a:endParaRPr b="0" lang="en-US" sz="4400" spc="-1" strike="noStrike">
              <a:latin typeface="Arial"/>
            </a:endParaRPr>
          </a:p>
        </p:txBody>
      </p:sp>
      <p:sp>
        <p:nvSpPr>
          <p:cNvPr id="421" name="PlaceHolder 2"/>
          <p:cNvSpPr>
            <a:spLocks noGrp="1"/>
          </p:cNvSpPr>
          <p:nvPr>
            <p:ph type="body"/>
          </p:nvPr>
        </p:nvSpPr>
        <p:spPr>
          <a:xfrm>
            <a:off x="756000" y="5078520"/>
            <a:ext cx="6047640" cy="4811040"/>
          </a:xfrm>
          <a:prstGeom prst="rect">
            <a:avLst/>
          </a:prstGeom>
        </p:spPr>
        <p:txBody>
          <a:bodyPr lIns="0" rIns="0" tIns="0" bIns="0"/>
          <a:p>
            <a:r>
              <a:rPr b="0" lang="en-US" sz="2000" spc="-1" strike="noStrike">
                <a:latin typeface="Arial"/>
              </a:rPr>
              <a:t>Click to edit the notes format</a:t>
            </a:r>
            <a:endParaRPr b="0" lang="en-US" sz="2000" spc="-1" strike="noStrike">
              <a:latin typeface="Arial"/>
            </a:endParaRPr>
          </a:p>
        </p:txBody>
      </p:sp>
      <p:sp>
        <p:nvSpPr>
          <p:cNvPr id="422" name="PlaceHolder 3"/>
          <p:cNvSpPr>
            <a:spLocks noGrp="1"/>
          </p:cNvSpPr>
          <p:nvPr>
            <p:ph type="hdr"/>
          </p:nvPr>
        </p:nvSpPr>
        <p:spPr>
          <a:xfrm>
            <a:off x="0" y="0"/>
            <a:ext cx="3280680" cy="534240"/>
          </a:xfrm>
          <a:prstGeom prst="rect">
            <a:avLst/>
          </a:prstGeom>
        </p:spPr>
        <p:txBody>
          <a:bodyPr lIns="0" rIns="0" tIns="0" bIns="0"/>
          <a:p>
            <a:r>
              <a:rPr b="0" lang="en-US" sz="1400" spc="-1" strike="noStrike">
                <a:latin typeface="Times New Roman"/>
              </a:rPr>
              <a:t> </a:t>
            </a:r>
            <a:endParaRPr b="0" lang="en-US" sz="1400" spc="-1" strike="noStrike">
              <a:latin typeface="Times New Roman"/>
            </a:endParaRPr>
          </a:p>
        </p:txBody>
      </p:sp>
      <p:sp>
        <p:nvSpPr>
          <p:cNvPr id="423" name="PlaceHolder 4"/>
          <p:cNvSpPr>
            <a:spLocks noGrp="1"/>
          </p:cNvSpPr>
          <p:nvPr>
            <p:ph type="dt"/>
          </p:nvPr>
        </p:nvSpPr>
        <p:spPr>
          <a:xfrm>
            <a:off x="4278960" y="0"/>
            <a:ext cx="3280680" cy="534240"/>
          </a:xfrm>
          <a:prstGeom prst="rect">
            <a:avLst/>
          </a:prstGeom>
        </p:spPr>
        <p:txBody>
          <a:bodyPr lIns="0" rIns="0" tIns="0" bIns="0"/>
          <a:p>
            <a:pPr algn="r"/>
            <a:r>
              <a:rPr b="0" lang="en-US" sz="1400" spc="-1" strike="noStrike">
                <a:latin typeface="Times New Roman"/>
              </a:rPr>
              <a:t> </a:t>
            </a:r>
            <a:endParaRPr b="0" lang="en-US" sz="1400" spc="-1" strike="noStrike">
              <a:latin typeface="Times New Roman"/>
            </a:endParaRPr>
          </a:p>
        </p:txBody>
      </p:sp>
      <p:sp>
        <p:nvSpPr>
          <p:cNvPr id="424" name="PlaceHolder 5"/>
          <p:cNvSpPr>
            <a:spLocks noGrp="1"/>
          </p:cNvSpPr>
          <p:nvPr>
            <p:ph type="ftr"/>
          </p:nvPr>
        </p:nvSpPr>
        <p:spPr>
          <a:xfrm>
            <a:off x="0" y="10157400"/>
            <a:ext cx="3280680" cy="534240"/>
          </a:xfrm>
          <a:prstGeom prst="rect">
            <a:avLst/>
          </a:prstGeom>
        </p:spPr>
        <p:txBody>
          <a:bodyPr lIns="0" rIns="0" tIns="0" bIns="0" anchor="b"/>
          <a:p>
            <a:r>
              <a:rPr b="0" lang="en-US" sz="1400" spc="-1" strike="noStrike">
                <a:latin typeface="Times New Roman"/>
              </a:rPr>
              <a:t> </a:t>
            </a:r>
            <a:endParaRPr b="0" lang="en-US" sz="1400" spc="-1" strike="noStrike">
              <a:latin typeface="Times New Roman"/>
            </a:endParaRPr>
          </a:p>
        </p:txBody>
      </p:sp>
      <p:sp>
        <p:nvSpPr>
          <p:cNvPr id="425" name="PlaceHolder 6"/>
          <p:cNvSpPr>
            <a:spLocks noGrp="1"/>
          </p:cNvSpPr>
          <p:nvPr>
            <p:ph type="sldNum"/>
          </p:nvPr>
        </p:nvSpPr>
        <p:spPr>
          <a:xfrm>
            <a:off x="4278960" y="10157400"/>
            <a:ext cx="3280680" cy="534240"/>
          </a:xfrm>
          <a:prstGeom prst="rect">
            <a:avLst/>
          </a:prstGeom>
        </p:spPr>
        <p:txBody>
          <a:bodyPr lIns="0" rIns="0" tIns="0" bIns="0" anchor="b"/>
          <a:p>
            <a:pPr algn="r"/>
            <a:fld id="{7B4A944B-ADFF-4D60-921C-0CC170926ACA}" type="slidenum">
              <a:rPr b="0" lang="en-US" sz="1400" spc="-1" strike="noStrike">
                <a:latin typeface="Times New Roman"/>
              </a:rPr>
              <a:t>1</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10.xml.rels><?xml version="1.0" encoding="UTF-8"?>
<Relationships xmlns="http://schemas.openxmlformats.org/package/2006/relationships"><Relationship Id="rId1" Type="http://schemas.openxmlformats.org/officeDocument/2006/relationships/slide" Target="../slides/slide110.xml"/><Relationship Id="rId2" Type="http://schemas.openxmlformats.org/officeDocument/2006/relationships/notesMaster" Target="../notesMasters/notesMaster1.xml"/>
</Relationships>
</file>

<file path=ppt/notesSlides/_rels/notesSlide114.xml.rels><?xml version="1.0" encoding="UTF-8"?>
<Relationships xmlns="http://schemas.openxmlformats.org/package/2006/relationships"><Relationship Id="rId1" Type="http://schemas.openxmlformats.org/officeDocument/2006/relationships/slide" Target="../slides/slide114.xml"/><Relationship Id="rId2" Type="http://schemas.openxmlformats.org/officeDocument/2006/relationships/notesMaster" Target="../notesMasters/notesMaster1.xml"/>
</Relationships>
</file>

<file path=ppt/notesSlides/_rels/notesSlide116.xml.rels><?xml version="1.0" encoding="UTF-8"?>
<Relationships xmlns="http://schemas.openxmlformats.org/package/2006/relationships"><Relationship Id="rId1" Type="http://schemas.openxmlformats.org/officeDocument/2006/relationships/slide" Target="../slides/slide116.xml"/><Relationship Id="rId2" Type="http://schemas.openxmlformats.org/officeDocument/2006/relationships/notesMaster" Target="../notesMasters/notesMaster1.xml"/>
</Relationships>
</file>

<file path=ppt/notesSlides/_rels/notesSlide119.xml.rels><?xml version="1.0" encoding="UTF-8"?>
<Relationships xmlns="http://schemas.openxmlformats.org/package/2006/relationships"><Relationship Id="rId1" Type="http://schemas.openxmlformats.org/officeDocument/2006/relationships/slide" Target="../slides/slide1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23.xml.rels><?xml version="1.0" encoding="UTF-8"?>
<Relationships xmlns="http://schemas.openxmlformats.org/package/2006/relationships"><Relationship Id="rId1" Type="http://schemas.openxmlformats.org/officeDocument/2006/relationships/slide" Target="../slides/slide223.xml"/><Relationship Id="rId2" Type="http://schemas.openxmlformats.org/officeDocument/2006/relationships/notesMaster" Target="../notesMasters/notesMaster1.xml"/>
</Relationships>
</file>

<file path=ppt/notesSlides/_rels/notesSlide247.xml.rels><?xml version="1.0" encoding="UTF-8"?>
<Relationships xmlns="http://schemas.openxmlformats.org/package/2006/relationships"><Relationship Id="rId1" Type="http://schemas.openxmlformats.org/officeDocument/2006/relationships/slide" Target="../slides/slide247.xml"/><Relationship Id="rId2" Type="http://schemas.openxmlformats.org/officeDocument/2006/relationships/notesMaster" Target="../notesMasters/notesMaster1.xml"/>
</Relationships>
</file>

<file path=ppt/notesSlides/_rels/notesSlide265.xml.rels><?xml version="1.0" encoding="UTF-8"?>
<Relationships xmlns="http://schemas.openxmlformats.org/package/2006/relationships"><Relationship Id="rId1" Type="http://schemas.openxmlformats.org/officeDocument/2006/relationships/slide" Target="../slides/slide265.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
</Relationships>
</file>

<file path=ppt/notesSlides/_rels/notesSlide81.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
</Relationships>
</file>

<file path=ppt/notesSlides/_rels/notesSlide91.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
</Relationships>
</file>

<file path=ppt/notesSlides/_rels/notesSlide92.xml.rels><?xml version="1.0" encoding="UTF-8"?>
<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
</Relationships>
</file>

<file path=ppt/notesSlides/_rels/notesSlide93.xml.rels><?xml version="1.0" encoding="UTF-8"?>
<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
</Relationships>
</file>

<file path=ppt/notesSlides/_rels/notesSlide94.xml.rels><?xml version="1.0" encoding="UTF-8"?>
<Relationships xmlns="http://schemas.openxmlformats.org/package/2006/relationships"><Relationship Id="rId1" Type="http://schemas.openxmlformats.org/officeDocument/2006/relationships/slide" Target="../slides/slide94.xml"/><Relationship Id="rId2" Type="http://schemas.openxmlformats.org/officeDocument/2006/relationships/notesMaster" Target="../notesMasters/notesMaster1.xml"/>
</Relationships>
</file>

<file path=ppt/notesSlides/notesSlide1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4" name="PlaceHolder 1"/>
          <p:cNvSpPr>
            <a:spLocks noGrp="1"/>
          </p:cNvSpPr>
          <p:nvPr>
            <p:ph type="sldImg"/>
          </p:nvPr>
        </p:nvSpPr>
        <p:spPr>
          <a:xfrm>
            <a:off x="1143000" y="685800"/>
            <a:ext cx="4571280" cy="3428280"/>
          </a:xfrm>
          <a:prstGeom prst="rect">
            <a:avLst/>
          </a:prstGeom>
        </p:spPr>
      </p:sp>
      <p:sp>
        <p:nvSpPr>
          <p:cNvPr id="2445" name="PlaceHolder 2"/>
          <p:cNvSpPr>
            <a:spLocks noGrp="1"/>
          </p:cNvSpPr>
          <p:nvPr>
            <p:ph type="body"/>
          </p:nvPr>
        </p:nvSpPr>
        <p:spPr>
          <a:xfrm>
            <a:off x="685800" y="4343400"/>
            <a:ext cx="5485680" cy="4114080"/>
          </a:xfrm>
          <a:prstGeom prst="rect">
            <a:avLst/>
          </a:prstGeom>
        </p:spPr>
        <p:txBody>
          <a:bodyPr lIns="0" rIns="0" tIns="0" bIns="0"/>
          <a:p>
            <a:endParaRPr b="0" lang="en-US" sz="2000" spc="-1" strike="noStrike">
              <a:latin typeface="Arial"/>
            </a:endParaRPr>
          </a:p>
        </p:txBody>
      </p:sp>
      <p:sp>
        <p:nvSpPr>
          <p:cNvPr id="2446" name="CustomShape 3"/>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C2FABB98-2CFB-4C11-A9DA-4743544720D1}"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1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7" name="PlaceHolder 1"/>
          <p:cNvSpPr>
            <a:spLocks noGrp="1"/>
          </p:cNvSpPr>
          <p:nvPr>
            <p:ph type="sldImg"/>
          </p:nvPr>
        </p:nvSpPr>
        <p:spPr>
          <a:xfrm>
            <a:off x="1143000" y="685800"/>
            <a:ext cx="4571280" cy="3428280"/>
          </a:xfrm>
          <a:prstGeom prst="rect">
            <a:avLst/>
          </a:prstGeom>
        </p:spPr>
      </p:sp>
      <p:sp>
        <p:nvSpPr>
          <p:cNvPr id="2448" name="PlaceHolder 2"/>
          <p:cNvSpPr>
            <a:spLocks noGrp="1"/>
          </p:cNvSpPr>
          <p:nvPr>
            <p:ph type="body"/>
          </p:nvPr>
        </p:nvSpPr>
        <p:spPr>
          <a:xfrm>
            <a:off x="685800" y="4343400"/>
            <a:ext cx="5485680" cy="4114080"/>
          </a:xfrm>
          <a:prstGeom prst="rect">
            <a:avLst/>
          </a:prstGeom>
        </p:spPr>
        <p:txBody>
          <a:bodyPr lIns="0" rIns="0" tIns="0" bIns="0"/>
          <a:p>
            <a:endParaRPr b="0" lang="en-US" sz="2000" spc="-1" strike="noStrike">
              <a:latin typeface="Arial"/>
            </a:endParaRPr>
          </a:p>
        </p:txBody>
      </p:sp>
      <p:sp>
        <p:nvSpPr>
          <p:cNvPr id="2449" name="CustomShape 3"/>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7DF61A95-4EA1-46DD-BCFE-F97979A054A2}"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1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0" name="PlaceHolder 1"/>
          <p:cNvSpPr>
            <a:spLocks noGrp="1"/>
          </p:cNvSpPr>
          <p:nvPr>
            <p:ph type="sldImg"/>
          </p:nvPr>
        </p:nvSpPr>
        <p:spPr>
          <a:xfrm>
            <a:off x="1143000" y="685800"/>
            <a:ext cx="4571280" cy="3428280"/>
          </a:xfrm>
          <a:prstGeom prst="rect">
            <a:avLst/>
          </a:prstGeom>
        </p:spPr>
      </p:sp>
      <p:sp>
        <p:nvSpPr>
          <p:cNvPr id="2451" name="PlaceHolder 2"/>
          <p:cNvSpPr>
            <a:spLocks noGrp="1"/>
          </p:cNvSpPr>
          <p:nvPr>
            <p:ph type="body"/>
          </p:nvPr>
        </p:nvSpPr>
        <p:spPr>
          <a:xfrm>
            <a:off x="685800" y="4343400"/>
            <a:ext cx="5485680" cy="4114080"/>
          </a:xfrm>
          <a:prstGeom prst="rect">
            <a:avLst/>
          </a:prstGeom>
        </p:spPr>
        <p:txBody>
          <a:bodyPr lIns="0" rIns="0" tIns="0" bIns="0"/>
          <a:p>
            <a:endParaRPr b="0" lang="en-US" sz="2000" spc="-1" strike="noStrike">
              <a:latin typeface="Arial"/>
            </a:endParaRPr>
          </a:p>
        </p:txBody>
      </p:sp>
      <p:sp>
        <p:nvSpPr>
          <p:cNvPr id="2452" name="CustomShape 3"/>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1BDE0969-C3BF-44BA-9E35-EEA1EE7C3E09}"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1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3" name="PlaceHolder 1"/>
          <p:cNvSpPr>
            <a:spLocks noGrp="1"/>
          </p:cNvSpPr>
          <p:nvPr>
            <p:ph type="sldImg"/>
          </p:nvPr>
        </p:nvSpPr>
        <p:spPr>
          <a:xfrm>
            <a:off x="1143000" y="685800"/>
            <a:ext cx="4571280" cy="3428280"/>
          </a:xfrm>
          <a:prstGeom prst="rect">
            <a:avLst/>
          </a:prstGeom>
        </p:spPr>
      </p:sp>
      <p:sp>
        <p:nvSpPr>
          <p:cNvPr id="2454" name="PlaceHolder 2"/>
          <p:cNvSpPr>
            <a:spLocks noGrp="1"/>
          </p:cNvSpPr>
          <p:nvPr>
            <p:ph type="body"/>
          </p:nvPr>
        </p:nvSpPr>
        <p:spPr>
          <a:xfrm>
            <a:off x="685800" y="4343400"/>
            <a:ext cx="5485680" cy="4114080"/>
          </a:xfrm>
          <a:prstGeom prst="rect">
            <a:avLst/>
          </a:prstGeom>
        </p:spPr>
        <p:txBody>
          <a:bodyPr lIns="0" rIns="0" tIns="0" bIns="0"/>
          <a:p>
            <a:endParaRPr b="0" lang="en-US" sz="2000" spc="-1" strike="noStrike">
              <a:latin typeface="Arial"/>
            </a:endParaRPr>
          </a:p>
        </p:txBody>
      </p:sp>
      <p:sp>
        <p:nvSpPr>
          <p:cNvPr id="2455" name="CustomShape 3"/>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0AB01723-ADB2-4C50-B5A2-F62B02BC78E1}"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0" name="PlaceHolder 1"/>
          <p:cNvSpPr>
            <a:spLocks noGrp="1"/>
          </p:cNvSpPr>
          <p:nvPr>
            <p:ph type="sldImg"/>
          </p:nvPr>
        </p:nvSpPr>
        <p:spPr>
          <a:xfrm>
            <a:off x="1143000" y="685800"/>
            <a:ext cx="4571280" cy="3428280"/>
          </a:xfrm>
          <a:prstGeom prst="rect">
            <a:avLst/>
          </a:prstGeom>
        </p:spPr>
      </p:sp>
      <p:sp>
        <p:nvSpPr>
          <p:cNvPr id="2421" name="PlaceHolder 2"/>
          <p:cNvSpPr>
            <a:spLocks noGrp="1"/>
          </p:cNvSpPr>
          <p:nvPr>
            <p:ph type="body"/>
          </p:nvPr>
        </p:nvSpPr>
        <p:spPr>
          <a:xfrm>
            <a:off x="685800" y="4343400"/>
            <a:ext cx="5485680" cy="4114080"/>
          </a:xfrm>
          <a:prstGeom prst="rect">
            <a:avLst/>
          </a:prstGeom>
        </p:spPr>
        <p:txBody>
          <a:bodyPr lIns="0" rIns="0" tIns="0" bIns="0"/>
          <a:p>
            <a:endParaRPr b="0" lang="en-US" sz="2000" spc="-1" strike="noStrike">
              <a:latin typeface="Arial"/>
            </a:endParaRPr>
          </a:p>
        </p:txBody>
      </p:sp>
      <p:sp>
        <p:nvSpPr>
          <p:cNvPr id="2422" name="CustomShape 3"/>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0C54B86C-AEEE-4629-A7C0-40878CAA9CBA}"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2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6" name="PlaceHolder 1"/>
          <p:cNvSpPr>
            <a:spLocks noGrp="1"/>
          </p:cNvSpPr>
          <p:nvPr>
            <p:ph type="sldImg"/>
          </p:nvPr>
        </p:nvSpPr>
        <p:spPr>
          <a:xfrm>
            <a:off x="1143000" y="685800"/>
            <a:ext cx="4571280" cy="3428280"/>
          </a:xfrm>
          <a:prstGeom prst="rect">
            <a:avLst/>
          </a:prstGeom>
        </p:spPr>
      </p:sp>
      <p:sp>
        <p:nvSpPr>
          <p:cNvPr id="2457" name="PlaceHolder 2"/>
          <p:cNvSpPr>
            <a:spLocks noGrp="1"/>
          </p:cNvSpPr>
          <p:nvPr>
            <p:ph type="body"/>
          </p:nvPr>
        </p:nvSpPr>
        <p:spPr>
          <a:xfrm>
            <a:off x="685800" y="4343400"/>
            <a:ext cx="5485680" cy="4114080"/>
          </a:xfrm>
          <a:prstGeom prst="rect">
            <a:avLst/>
          </a:prstGeom>
        </p:spPr>
        <p:txBody>
          <a:bodyPr lIns="0" rIns="0" tIns="0" bIns="0"/>
          <a:p>
            <a:endParaRPr b="0" lang="en-US" sz="2000" spc="-1" strike="noStrike">
              <a:latin typeface="Arial"/>
            </a:endParaRPr>
          </a:p>
        </p:txBody>
      </p:sp>
      <p:sp>
        <p:nvSpPr>
          <p:cNvPr id="2458" name="CustomShape 3"/>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E256D16F-8747-4645-9AA0-A0060C6BCF50}"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2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9" name="PlaceHolder 1"/>
          <p:cNvSpPr>
            <a:spLocks noGrp="1"/>
          </p:cNvSpPr>
          <p:nvPr>
            <p:ph type="sldImg"/>
          </p:nvPr>
        </p:nvSpPr>
        <p:spPr>
          <a:xfrm>
            <a:off x="1143000" y="685800"/>
            <a:ext cx="4571280" cy="3428280"/>
          </a:xfrm>
          <a:prstGeom prst="rect">
            <a:avLst/>
          </a:prstGeom>
        </p:spPr>
      </p:sp>
      <p:sp>
        <p:nvSpPr>
          <p:cNvPr id="2460" name="PlaceHolder 2"/>
          <p:cNvSpPr>
            <a:spLocks noGrp="1"/>
          </p:cNvSpPr>
          <p:nvPr>
            <p:ph type="body"/>
          </p:nvPr>
        </p:nvSpPr>
        <p:spPr>
          <a:xfrm>
            <a:off x="685800" y="4343400"/>
            <a:ext cx="5485680" cy="4114080"/>
          </a:xfrm>
          <a:prstGeom prst="rect">
            <a:avLst/>
          </a:prstGeom>
        </p:spPr>
        <p:txBody>
          <a:bodyPr lIns="0" rIns="0" tIns="0" bIns="0"/>
          <a:p>
            <a:pPr marL="216000" indent="-215640">
              <a:lnSpc>
                <a:spcPct val="100000"/>
              </a:lnSpc>
            </a:pPr>
            <a:r>
              <a:rPr b="0" lang="en-US" sz="2000" spc="-1" strike="noStrike">
                <a:latin typeface="Arial"/>
              </a:rPr>
              <a:t>Also relevant for zero copy etc in presence of shared memory</a:t>
            </a:r>
            <a:endParaRPr b="0" lang="en-US" sz="2000" spc="-1" strike="noStrike">
              <a:latin typeface="Arial"/>
            </a:endParaRPr>
          </a:p>
        </p:txBody>
      </p:sp>
      <p:sp>
        <p:nvSpPr>
          <p:cNvPr id="2461" name="CustomShape 3"/>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F72A8E2F-5985-4793-8CE0-EEBCA5D43E57}"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2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2" name="PlaceHolder 1"/>
          <p:cNvSpPr>
            <a:spLocks noGrp="1"/>
          </p:cNvSpPr>
          <p:nvPr>
            <p:ph type="sldImg"/>
          </p:nvPr>
        </p:nvSpPr>
        <p:spPr>
          <a:xfrm>
            <a:off x="1143000" y="685800"/>
            <a:ext cx="4571280" cy="3428280"/>
          </a:xfrm>
          <a:prstGeom prst="rect">
            <a:avLst/>
          </a:prstGeom>
        </p:spPr>
      </p:sp>
      <p:sp>
        <p:nvSpPr>
          <p:cNvPr id="2463" name="PlaceHolder 2"/>
          <p:cNvSpPr>
            <a:spLocks noGrp="1"/>
          </p:cNvSpPr>
          <p:nvPr>
            <p:ph type="body"/>
          </p:nvPr>
        </p:nvSpPr>
        <p:spPr>
          <a:xfrm>
            <a:off x="685800" y="4343400"/>
            <a:ext cx="5485680" cy="4114080"/>
          </a:xfrm>
          <a:prstGeom prst="rect">
            <a:avLst/>
          </a:prstGeom>
        </p:spPr>
        <p:txBody>
          <a:bodyPr lIns="0" rIns="0" tIns="0" bIns="0"/>
          <a:p>
            <a:endParaRPr b="0" lang="en-US" sz="2000" spc="-1" strike="noStrike">
              <a:latin typeface="Arial"/>
            </a:endParaRPr>
          </a:p>
        </p:txBody>
      </p:sp>
      <p:sp>
        <p:nvSpPr>
          <p:cNvPr id="2464" name="CustomShape 3"/>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D7EA18DA-CD4B-4F22-977F-3BB9F059BD07}"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3" name="PlaceHolder 1"/>
          <p:cNvSpPr>
            <a:spLocks noGrp="1"/>
          </p:cNvSpPr>
          <p:nvPr>
            <p:ph type="sldImg"/>
          </p:nvPr>
        </p:nvSpPr>
        <p:spPr>
          <a:xfrm>
            <a:off x="1143000" y="685800"/>
            <a:ext cx="4571280" cy="3428280"/>
          </a:xfrm>
          <a:prstGeom prst="rect">
            <a:avLst/>
          </a:prstGeom>
        </p:spPr>
      </p:sp>
      <p:sp>
        <p:nvSpPr>
          <p:cNvPr id="2424" name="PlaceHolder 2"/>
          <p:cNvSpPr>
            <a:spLocks noGrp="1"/>
          </p:cNvSpPr>
          <p:nvPr>
            <p:ph type="body"/>
          </p:nvPr>
        </p:nvSpPr>
        <p:spPr>
          <a:xfrm>
            <a:off x="685800" y="4343400"/>
            <a:ext cx="5485680" cy="4114080"/>
          </a:xfrm>
          <a:prstGeom prst="rect">
            <a:avLst/>
          </a:prstGeom>
        </p:spPr>
        <p:txBody>
          <a:bodyPr lIns="0" rIns="0" tIns="0" bIns="0"/>
          <a:p>
            <a:endParaRPr b="0" lang="en-US" sz="2000" spc="-1" strike="noStrike">
              <a:latin typeface="Arial"/>
            </a:endParaRPr>
          </a:p>
        </p:txBody>
      </p:sp>
      <p:sp>
        <p:nvSpPr>
          <p:cNvPr id="2425" name="CustomShape 3"/>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E88BC6BC-2919-432B-AB37-DDF835D66109}"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6" name="PlaceHolder 1"/>
          <p:cNvSpPr>
            <a:spLocks noGrp="1"/>
          </p:cNvSpPr>
          <p:nvPr>
            <p:ph type="sldImg"/>
          </p:nvPr>
        </p:nvSpPr>
        <p:spPr>
          <a:xfrm>
            <a:off x="1143000" y="685800"/>
            <a:ext cx="4571280" cy="3428280"/>
          </a:xfrm>
          <a:prstGeom prst="rect">
            <a:avLst/>
          </a:prstGeom>
        </p:spPr>
      </p:sp>
      <p:sp>
        <p:nvSpPr>
          <p:cNvPr id="2427" name="PlaceHolder 2"/>
          <p:cNvSpPr>
            <a:spLocks noGrp="1"/>
          </p:cNvSpPr>
          <p:nvPr>
            <p:ph type="body"/>
          </p:nvPr>
        </p:nvSpPr>
        <p:spPr>
          <a:xfrm>
            <a:off x="685800" y="4343400"/>
            <a:ext cx="5485680" cy="4114080"/>
          </a:xfrm>
          <a:prstGeom prst="rect">
            <a:avLst/>
          </a:prstGeom>
        </p:spPr>
        <p:txBody>
          <a:bodyPr lIns="0" rIns="0" tIns="0" bIns="0"/>
          <a:p>
            <a:endParaRPr b="0" lang="en-US" sz="2000" spc="-1" strike="noStrike">
              <a:latin typeface="Arial"/>
            </a:endParaRPr>
          </a:p>
        </p:txBody>
      </p:sp>
      <p:sp>
        <p:nvSpPr>
          <p:cNvPr id="2428" name="CustomShape 3"/>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A9959F3F-EB46-4B57-8F8B-0C6114F42826}"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8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9" name="PlaceHolder 1"/>
          <p:cNvSpPr>
            <a:spLocks noGrp="1"/>
          </p:cNvSpPr>
          <p:nvPr>
            <p:ph type="sldImg"/>
          </p:nvPr>
        </p:nvSpPr>
        <p:spPr>
          <a:xfrm>
            <a:off x="1143000" y="685800"/>
            <a:ext cx="4571280" cy="3428280"/>
          </a:xfrm>
          <a:prstGeom prst="rect">
            <a:avLst/>
          </a:prstGeom>
        </p:spPr>
      </p:sp>
      <p:sp>
        <p:nvSpPr>
          <p:cNvPr id="2430" name="PlaceHolder 2"/>
          <p:cNvSpPr>
            <a:spLocks noGrp="1"/>
          </p:cNvSpPr>
          <p:nvPr>
            <p:ph type="body"/>
          </p:nvPr>
        </p:nvSpPr>
        <p:spPr>
          <a:xfrm>
            <a:off x="685800" y="4343400"/>
            <a:ext cx="5485680" cy="4114080"/>
          </a:xfrm>
          <a:prstGeom prst="rect">
            <a:avLst/>
          </a:prstGeom>
        </p:spPr>
        <p:txBody>
          <a:bodyPr lIns="0" rIns="0" tIns="0" bIns="0"/>
          <a:p>
            <a:endParaRPr b="0" lang="en-US" sz="2000" spc="-1" strike="noStrike">
              <a:latin typeface="Arial"/>
            </a:endParaRPr>
          </a:p>
        </p:txBody>
      </p:sp>
      <p:sp>
        <p:nvSpPr>
          <p:cNvPr id="2431" name="CustomShape 3"/>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2A557FC8-9321-4533-804F-04D3F09BD35E}"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9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2" name="PlaceHolder 1"/>
          <p:cNvSpPr>
            <a:spLocks noGrp="1"/>
          </p:cNvSpPr>
          <p:nvPr>
            <p:ph type="sldImg"/>
          </p:nvPr>
        </p:nvSpPr>
        <p:spPr>
          <a:xfrm>
            <a:off x="1143000" y="685800"/>
            <a:ext cx="4571280" cy="3428280"/>
          </a:xfrm>
          <a:prstGeom prst="rect">
            <a:avLst/>
          </a:prstGeom>
        </p:spPr>
      </p:sp>
      <p:sp>
        <p:nvSpPr>
          <p:cNvPr id="2433" name="PlaceHolder 2"/>
          <p:cNvSpPr>
            <a:spLocks noGrp="1"/>
          </p:cNvSpPr>
          <p:nvPr>
            <p:ph type="body"/>
          </p:nvPr>
        </p:nvSpPr>
        <p:spPr>
          <a:xfrm>
            <a:off x="685800" y="4343400"/>
            <a:ext cx="5485680" cy="4114080"/>
          </a:xfrm>
          <a:prstGeom prst="rect">
            <a:avLst/>
          </a:prstGeom>
        </p:spPr>
        <p:txBody>
          <a:bodyPr lIns="0" rIns="0" tIns="0" bIns="0"/>
          <a:p>
            <a:endParaRPr b="0" lang="en-US" sz="2000" spc="-1" strike="noStrike">
              <a:latin typeface="Arial"/>
            </a:endParaRPr>
          </a:p>
        </p:txBody>
      </p:sp>
      <p:sp>
        <p:nvSpPr>
          <p:cNvPr id="2434" name="CustomShape 3"/>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45994BAC-7EF7-443B-8506-7E58C31E6D2C}"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9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5" name="PlaceHolder 1"/>
          <p:cNvSpPr>
            <a:spLocks noGrp="1"/>
          </p:cNvSpPr>
          <p:nvPr>
            <p:ph type="sldImg"/>
          </p:nvPr>
        </p:nvSpPr>
        <p:spPr>
          <a:xfrm>
            <a:off x="1143000" y="685800"/>
            <a:ext cx="4571280" cy="3428280"/>
          </a:xfrm>
          <a:prstGeom prst="rect">
            <a:avLst/>
          </a:prstGeom>
        </p:spPr>
      </p:sp>
      <p:sp>
        <p:nvSpPr>
          <p:cNvPr id="2436" name="PlaceHolder 2"/>
          <p:cNvSpPr>
            <a:spLocks noGrp="1"/>
          </p:cNvSpPr>
          <p:nvPr>
            <p:ph type="body"/>
          </p:nvPr>
        </p:nvSpPr>
        <p:spPr>
          <a:xfrm>
            <a:off x="685800" y="4343400"/>
            <a:ext cx="5485680" cy="4114080"/>
          </a:xfrm>
          <a:prstGeom prst="rect">
            <a:avLst/>
          </a:prstGeom>
        </p:spPr>
        <p:txBody>
          <a:bodyPr lIns="0" rIns="0" tIns="0" bIns="0"/>
          <a:p>
            <a:endParaRPr b="0" lang="en-US" sz="2000" spc="-1" strike="noStrike">
              <a:latin typeface="Arial"/>
            </a:endParaRPr>
          </a:p>
        </p:txBody>
      </p:sp>
      <p:sp>
        <p:nvSpPr>
          <p:cNvPr id="2437" name="CustomShape 3"/>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484438A8-239B-4D1F-8D00-243D7895436B}"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9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8" name="PlaceHolder 1"/>
          <p:cNvSpPr>
            <a:spLocks noGrp="1"/>
          </p:cNvSpPr>
          <p:nvPr>
            <p:ph type="sldImg"/>
          </p:nvPr>
        </p:nvSpPr>
        <p:spPr>
          <a:xfrm>
            <a:off x="1143000" y="685800"/>
            <a:ext cx="4571280" cy="3428280"/>
          </a:xfrm>
          <a:prstGeom prst="rect">
            <a:avLst/>
          </a:prstGeom>
        </p:spPr>
      </p:sp>
      <p:sp>
        <p:nvSpPr>
          <p:cNvPr id="2439" name="PlaceHolder 2"/>
          <p:cNvSpPr>
            <a:spLocks noGrp="1"/>
          </p:cNvSpPr>
          <p:nvPr>
            <p:ph type="body"/>
          </p:nvPr>
        </p:nvSpPr>
        <p:spPr>
          <a:xfrm>
            <a:off x="685800" y="4343400"/>
            <a:ext cx="5485680" cy="4114080"/>
          </a:xfrm>
          <a:prstGeom prst="rect">
            <a:avLst/>
          </a:prstGeom>
        </p:spPr>
        <p:txBody>
          <a:bodyPr lIns="0" rIns="0" tIns="0" bIns="0"/>
          <a:p>
            <a:endParaRPr b="0" lang="en-US" sz="2000" spc="-1" strike="noStrike">
              <a:latin typeface="Arial"/>
            </a:endParaRPr>
          </a:p>
        </p:txBody>
      </p:sp>
      <p:sp>
        <p:nvSpPr>
          <p:cNvPr id="2440" name="CustomShape 3"/>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8A6BB77C-0ED6-4ECB-BD6F-4EF5D8005DC9}"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9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1" name="PlaceHolder 1"/>
          <p:cNvSpPr>
            <a:spLocks noGrp="1"/>
          </p:cNvSpPr>
          <p:nvPr>
            <p:ph type="sldImg"/>
          </p:nvPr>
        </p:nvSpPr>
        <p:spPr>
          <a:xfrm>
            <a:off x="1143000" y="685800"/>
            <a:ext cx="4571280" cy="3428280"/>
          </a:xfrm>
          <a:prstGeom prst="rect">
            <a:avLst/>
          </a:prstGeom>
        </p:spPr>
      </p:sp>
      <p:sp>
        <p:nvSpPr>
          <p:cNvPr id="2442" name="PlaceHolder 2"/>
          <p:cNvSpPr>
            <a:spLocks noGrp="1"/>
          </p:cNvSpPr>
          <p:nvPr>
            <p:ph type="body"/>
          </p:nvPr>
        </p:nvSpPr>
        <p:spPr>
          <a:xfrm>
            <a:off x="685800" y="4343400"/>
            <a:ext cx="5485680" cy="4114080"/>
          </a:xfrm>
          <a:prstGeom prst="rect">
            <a:avLst/>
          </a:prstGeom>
        </p:spPr>
        <p:txBody>
          <a:bodyPr lIns="0" rIns="0" tIns="0" bIns="0"/>
          <a:p>
            <a:endParaRPr b="0" lang="en-US" sz="2000" spc="-1" strike="noStrike">
              <a:latin typeface="Arial"/>
            </a:endParaRPr>
          </a:p>
        </p:txBody>
      </p:sp>
      <p:sp>
        <p:nvSpPr>
          <p:cNvPr id="2443" name="CustomShape 3"/>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B9472166-2DFD-40E0-96C2-5E26E30553C3}"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13"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31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1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16"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1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1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32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22"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32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24"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2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2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28"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30"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331"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3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3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3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336"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38"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339"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340"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341"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342"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343"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4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47"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4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49"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51"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35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5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54"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5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5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35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60"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36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62"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6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6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66"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68"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369"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7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7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7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374"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76"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377"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378"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379"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380"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381"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8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85"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8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87"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8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89"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390"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9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92"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9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9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95"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396"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9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98"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39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400"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0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0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40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404"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0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06"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407"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0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0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41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411"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412"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1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14"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415"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416"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417"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418"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419"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52"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68"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75"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79"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83"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8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8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8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9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9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94"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9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98"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00"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101"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0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106"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08"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109"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110"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111"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112"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113"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17"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19"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21"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2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2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2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2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30"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3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32"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3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3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36"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38"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139"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4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4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4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144"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46"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147"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148"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149"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150"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151"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55"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57"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59"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60"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6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65"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66"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68"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6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70"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7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7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74"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76"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177"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7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8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81"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182"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84"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185"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186"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187"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188"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189"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94"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96"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98"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9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1"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0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0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20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0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0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09"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1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1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13"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15"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216"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1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1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2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221"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23"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224"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225"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226"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227"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228"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32"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34"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3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3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9"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4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4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24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4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4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47"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4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5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51"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53"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254"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5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5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5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259"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61"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262"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263"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264"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265"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266"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71"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73"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7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7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8"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8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8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282"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8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8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86"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8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8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90"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92"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293"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9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9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97"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298"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00"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301"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302"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303"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304"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305"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0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09"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11"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4680"/>
            <a:ext cx="8228880" cy="1142280"/>
          </a:xfrm>
          <a:prstGeom prst="rect">
            <a:avLst/>
          </a:prstGeom>
        </p:spPr>
        <p:txBody>
          <a:bodyPr lIns="0" rIns="0" tIns="0" bIns="0" anchor="ctr"/>
          <a:p>
            <a:r>
              <a:rPr b="0" lang="en-US" sz="1800" spc="-1" strike="noStrike">
                <a:latin typeface="Arial"/>
              </a:rPr>
              <a:t>Click to edit </a:t>
            </a:r>
            <a:r>
              <a:rPr b="0" lang="en-US" sz="1800" spc="-1" strike="noStrike">
                <a:latin typeface="Arial"/>
              </a:rPr>
              <a:t>the title text </a:t>
            </a:r>
            <a:r>
              <a:rPr b="0" lang="en-US" sz="1800" spc="-1" strike="noStrike">
                <a:latin typeface="Arial"/>
              </a:rPr>
              <a:t>format</a:t>
            </a:r>
            <a:endParaRPr b="0" lang="en-US" sz="1800" spc="-1" strike="noStrike">
              <a:latin typeface="Arial"/>
            </a:endParaRPr>
          </a:p>
        </p:txBody>
      </p:sp>
      <p:sp>
        <p:nvSpPr>
          <p:cNvPr id="1"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44" name="PlaceHolder 1"/>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a:t>
            </a:r>
            <a:r>
              <a:rPr b="0" lang="en-US" sz="4400" spc="-1" strike="noStrike">
                <a:latin typeface="Arial"/>
              </a:rPr>
              <a:t>l</a:t>
            </a:r>
            <a:r>
              <a:rPr b="0" lang="en-US" sz="4400" spc="-1" strike="noStrike">
                <a:latin typeface="Arial"/>
              </a:rPr>
              <a:t>i</a:t>
            </a:r>
            <a:r>
              <a:rPr b="0" lang="en-US" sz="4400" spc="-1" strike="noStrike">
                <a:latin typeface="Arial"/>
              </a:rPr>
              <a:t>c</a:t>
            </a:r>
            <a:r>
              <a:rPr b="0" lang="en-US" sz="4400" spc="-1" strike="noStrike">
                <a:latin typeface="Arial"/>
              </a:rPr>
              <a:t>k</a:t>
            </a:r>
            <a:r>
              <a:rPr b="0" lang="en-US" sz="4400" spc="-1" strike="noStrike">
                <a:latin typeface="Arial"/>
              </a:rPr>
              <a:t> </a:t>
            </a:r>
            <a:r>
              <a:rPr b="0" lang="en-US" sz="4400" spc="-1" strike="noStrike">
                <a:latin typeface="Arial"/>
              </a:rPr>
              <a:t>t</a:t>
            </a:r>
            <a:r>
              <a:rPr b="0" lang="en-US" sz="4400" spc="-1" strike="noStrike">
                <a:latin typeface="Arial"/>
              </a:rPr>
              <a:t>o</a:t>
            </a:r>
            <a:r>
              <a:rPr b="0" lang="en-US" sz="4400" spc="-1" strike="noStrike">
                <a:latin typeface="Arial"/>
              </a:rPr>
              <a:t> </a:t>
            </a:r>
            <a:r>
              <a:rPr b="0" lang="en-US" sz="4400" spc="-1" strike="noStrike">
                <a:latin typeface="Arial"/>
              </a:rPr>
              <a:t>e</a:t>
            </a:r>
            <a:r>
              <a:rPr b="0" lang="en-US" sz="4400" spc="-1" strike="noStrike">
                <a:latin typeface="Arial"/>
              </a:rPr>
              <a:t>d</a:t>
            </a:r>
            <a:r>
              <a:rPr b="0" lang="en-US" sz="4400" spc="-1" strike="noStrike">
                <a:latin typeface="Arial"/>
              </a:rPr>
              <a:t>i</a:t>
            </a:r>
            <a:r>
              <a:rPr b="0" lang="en-US" sz="4400" spc="-1" strike="noStrike">
                <a:latin typeface="Arial"/>
              </a:rPr>
              <a:t>t</a:t>
            </a:r>
            <a:r>
              <a:rPr b="0" lang="en-US" sz="4400" spc="-1" strike="noStrike">
                <a:latin typeface="Arial"/>
              </a:rPr>
              <a:t> </a:t>
            </a:r>
            <a:r>
              <a:rPr b="0" lang="en-US" sz="4400" spc="-1" strike="noStrike">
                <a:latin typeface="Arial"/>
              </a:rPr>
              <a:t>t</a:t>
            </a:r>
            <a:r>
              <a:rPr b="0" lang="en-US" sz="4400" spc="-1" strike="noStrike">
                <a:latin typeface="Arial"/>
              </a:rPr>
              <a:t>h</a:t>
            </a:r>
            <a:r>
              <a:rPr b="0" lang="en-US" sz="4400" spc="-1" strike="noStrike">
                <a:latin typeface="Arial"/>
              </a:rPr>
              <a:t>e</a:t>
            </a:r>
            <a:r>
              <a:rPr b="0" lang="en-US" sz="4400" spc="-1" strike="noStrike">
                <a:latin typeface="Arial"/>
              </a:rPr>
              <a:t> </a:t>
            </a:r>
            <a:r>
              <a:rPr b="0" lang="en-US" sz="4400" spc="-1" strike="noStrike">
                <a:latin typeface="Arial"/>
              </a:rPr>
              <a:t>t</a:t>
            </a:r>
            <a:r>
              <a:rPr b="0" lang="en-US" sz="4400" spc="-1" strike="noStrike">
                <a:latin typeface="Arial"/>
              </a:rPr>
              <a:t>i</a:t>
            </a:r>
            <a:r>
              <a:rPr b="0" lang="en-US" sz="4400" spc="-1" strike="noStrike">
                <a:latin typeface="Arial"/>
              </a:rPr>
              <a:t>t</a:t>
            </a:r>
            <a:r>
              <a:rPr b="0" lang="en-US" sz="4400" spc="-1" strike="noStrike">
                <a:latin typeface="Arial"/>
              </a:rPr>
              <a:t>l</a:t>
            </a:r>
            <a:r>
              <a:rPr b="0" lang="en-US" sz="4400" spc="-1" strike="noStrike">
                <a:latin typeface="Arial"/>
              </a:rPr>
              <a:t>e</a:t>
            </a:r>
            <a:r>
              <a:rPr b="0" lang="en-US" sz="4400" spc="-1" strike="noStrike">
                <a:latin typeface="Arial"/>
              </a:rPr>
              <a:t> </a:t>
            </a:r>
            <a:r>
              <a:rPr b="0" lang="en-US" sz="4400" spc="-1" strike="noStrike">
                <a:latin typeface="Arial"/>
              </a:rPr>
              <a:t>t</a:t>
            </a:r>
            <a:r>
              <a:rPr b="0" lang="en-US" sz="4400" spc="-1" strike="noStrike">
                <a:latin typeface="Arial"/>
              </a:rPr>
              <a:t>e</a:t>
            </a:r>
            <a:r>
              <a:rPr b="0" lang="en-US" sz="4400" spc="-1" strike="noStrike">
                <a:latin typeface="Arial"/>
              </a:rPr>
              <a:t>x</a:t>
            </a:r>
            <a:r>
              <a:rPr b="0" lang="en-US" sz="4400" spc="-1" strike="noStrike">
                <a:latin typeface="Arial"/>
              </a:rPr>
              <a:t>t</a:t>
            </a:r>
            <a:r>
              <a:rPr b="0" lang="en-US" sz="4400" spc="-1" strike="noStrike">
                <a:latin typeface="Arial"/>
              </a:rPr>
              <a:t> </a:t>
            </a:r>
            <a:r>
              <a:rPr b="0" lang="en-US" sz="4400" spc="-1" strike="noStrike">
                <a:latin typeface="Arial"/>
              </a:rPr>
              <a:t>f</a:t>
            </a:r>
            <a:r>
              <a:rPr b="0" lang="en-US" sz="4400" spc="-1" strike="noStrike">
                <a:latin typeface="Arial"/>
              </a:rPr>
              <a:t>o</a:t>
            </a:r>
            <a:r>
              <a:rPr b="0" lang="en-US" sz="4400" spc="-1" strike="noStrike">
                <a:latin typeface="Arial"/>
              </a:rPr>
              <a:t>r</a:t>
            </a:r>
            <a:r>
              <a:rPr b="0" lang="en-US" sz="4400" spc="-1" strike="noStrike">
                <a:latin typeface="Arial"/>
              </a:rPr>
              <a:t>m</a:t>
            </a:r>
            <a:r>
              <a:rPr b="0" lang="en-US" sz="4400" spc="-1" strike="noStrike">
                <a:latin typeface="Arial"/>
              </a:rPr>
              <a:t>a</a:t>
            </a:r>
            <a:r>
              <a:rPr b="0" lang="en-US" sz="4400" spc="-1" strike="noStrike">
                <a:latin typeface="Arial"/>
              </a:rPr>
              <a:t>t</a:t>
            </a:r>
            <a:endParaRPr b="0" lang="en-US" sz="4400" spc="-1" strike="noStrike">
              <a:latin typeface="Arial"/>
            </a:endParaRPr>
          </a:p>
        </p:txBody>
      </p:sp>
      <p:sp>
        <p:nvSpPr>
          <p:cNvPr id="345"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2" name="PlaceHolder 1"/>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a:t>
            </a:r>
            <a:r>
              <a:rPr b="0" lang="en-US" sz="4400" spc="-1" strike="noStrike">
                <a:latin typeface="Arial"/>
              </a:rPr>
              <a:t>l</a:t>
            </a:r>
            <a:r>
              <a:rPr b="0" lang="en-US" sz="4400" spc="-1" strike="noStrike">
                <a:latin typeface="Arial"/>
              </a:rPr>
              <a:t>i</a:t>
            </a:r>
            <a:r>
              <a:rPr b="0" lang="en-US" sz="4400" spc="-1" strike="noStrike">
                <a:latin typeface="Arial"/>
              </a:rPr>
              <a:t>c</a:t>
            </a:r>
            <a:r>
              <a:rPr b="0" lang="en-US" sz="4400" spc="-1" strike="noStrike">
                <a:latin typeface="Arial"/>
              </a:rPr>
              <a:t>k</a:t>
            </a:r>
            <a:r>
              <a:rPr b="0" lang="en-US" sz="4400" spc="-1" strike="noStrike">
                <a:latin typeface="Arial"/>
              </a:rPr>
              <a:t> </a:t>
            </a:r>
            <a:r>
              <a:rPr b="0" lang="en-US" sz="4400" spc="-1" strike="noStrike">
                <a:latin typeface="Arial"/>
              </a:rPr>
              <a:t>t</a:t>
            </a:r>
            <a:r>
              <a:rPr b="0" lang="en-US" sz="4400" spc="-1" strike="noStrike">
                <a:latin typeface="Arial"/>
              </a:rPr>
              <a:t>o</a:t>
            </a:r>
            <a:r>
              <a:rPr b="0" lang="en-US" sz="4400" spc="-1" strike="noStrike">
                <a:latin typeface="Arial"/>
              </a:rPr>
              <a:t> </a:t>
            </a:r>
            <a:r>
              <a:rPr b="0" lang="en-US" sz="4400" spc="-1" strike="noStrike">
                <a:latin typeface="Arial"/>
              </a:rPr>
              <a:t>e</a:t>
            </a:r>
            <a:r>
              <a:rPr b="0" lang="en-US" sz="4400" spc="-1" strike="noStrike">
                <a:latin typeface="Arial"/>
              </a:rPr>
              <a:t>d</a:t>
            </a:r>
            <a:r>
              <a:rPr b="0" lang="en-US" sz="4400" spc="-1" strike="noStrike">
                <a:latin typeface="Arial"/>
              </a:rPr>
              <a:t>i</a:t>
            </a:r>
            <a:r>
              <a:rPr b="0" lang="en-US" sz="4400" spc="-1" strike="noStrike">
                <a:latin typeface="Arial"/>
              </a:rPr>
              <a:t>t</a:t>
            </a:r>
            <a:r>
              <a:rPr b="0" lang="en-US" sz="4400" spc="-1" strike="noStrike">
                <a:latin typeface="Arial"/>
              </a:rPr>
              <a:t> </a:t>
            </a:r>
            <a:r>
              <a:rPr b="0" lang="en-US" sz="4400" spc="-1" strike="noStrike">
                <a:latin typeface="Arial"/>
              </a:rPr>
              <a:t>t</a:t>
            </a:r>
            <a:r>
              <a:rPr b="0" lang="en-US" sz="4400" spc="-1" strike="noStrike">
                <a:latin typeface="Arial"/>
              </a:rPr>
              <a:t>h</a:t>
            </a:r>
            <a:r>
              <a:rPr b="0" lang="en-US" sz="4400" spc="-1" strike="noStrike">
                <a:latin typeface="Arial"/>
              </a:rPr>
              <a:t>e</a:t>
            </a:r>
            <a:r>
              <a:rPr b="0" lang="en-US" sz="4400" spc="-1" strike="noStrike">
                <a:latin typeface="Arial"/>
              </a:rPr>
              <a:t> </a:t>
            </a:r>
            <a:r>
              <a:rPr b="0" lang="en-US" sz="4400" spc="-1" strike="noStrike">
                <a:latin typeface="Arial"/>
              </a:rPr>
              <a:t>t</a:t>
            </a:r>
            <a:r>
              <a:rPr b="0" lang="en-US" sz="4400" spc="-1" strike="noStrike">
                <a:latin typeface="Arial"/>
              </a:rPr>
              <a:t>i</a:t>
            </a:r>
            <a:r>
              <a:rPr b="0" lang="en-US" sz="4400" spc="-1" strike="noStrike">
                <a:latin typeface="Arial"/>
              </a:rPr>
              <a:t>t</a:t>
            </a:r>
            <a:r>
              <a:rPr b="0" lang="en-US" sz="4400" spc="-1" strike="noStrike">
                <a:latin typeface="Arial"/>
              </a:rPr>
              <a:t>l</a:t>
            </a:r>
            <a:r>
              <a:rPr b="0" lang="en-US" sz="4400" spc="-1" strike="noStrike">
                <a:latin typeface="Arial"/>
              </a:rPr>
              <a:t>e</a:t>
            </a:r>
            <a:r>
              <a:rPr b="0" lang="en-US" sz="4400" spc="-1" strike="noStrike">
                <a:latin typeface="Arial"/>
              </a:rPr>
              <a:t> </a:t>
            </a:r>
            <a:r>
              <a:rPr b="0" lang="en-US" sz="4400" spc="-1" strike="noStrike">
                <a:latin typeface="Arial"/>
              </a:rPr>
              <a:t>t</a:t>
            </a:r>
            <a:r>
              <a:rPr b="0" lang="en-US" sz="4400" spc="-1" strike="noStrike">
                <a:latin typeface="Arial"/>
              </a:rPr>
              <a:t>e</a:t>
            </a:r>
            <a:r>
              <a:rPr b="0" lang="en-US" sz="4400" spc="-1" strike="noStrike">
                <a:latin typeface="Arial"/>
              </a:rPr>
              <a:t>x</a:t>
            </a:r>
            <a:r>
              <a:rPr b="0" lang="en-US" sz="4400" spc="-1" strike="noStrike">
                <a:latin typeface="Arial"/>
              </a:rPr>
              <a:t>t</a:t>
            </a:r>
            <a:r>
              <a:rPr b="0" lang="en-US" sz="4400" spc="-1" strike="noStrike">
                <a:latin typeface="Arial"/>
              </a:rPr>
              <a:t> </a:t>
            </a:r>
            <a:r>
              <a:rPr b="0" lang="en-US" sz="4400" spc="-1" strike="noStrike">
                <a:latin typeface="Arial"/>
              </a:rPr>
              <a:t>f</a:t>
            </a:r>
            <a:r>
              <a:rPr b="0" lang="en-US" sz="4400" spc="-1" strike="noStrike">
                <a:latin typeface="Arial"/>
              </a:rPr>
              <a:t>o</a:t>
            </a:r>
            <a:r>
              <a:rPr b="0" lang="en-US" sz="4400" spc="-1" strike="noStrike">
                <a:latin typeface="Arial"/>
              </a:rPr>
              <a:t>r</a:t>
            </a:r>
            <a:r>
              <a:rPr b="0" lang="en-US" sz="4400" spc="-1" strike="noStrike">
                <a:latin typeface="Arial"/>
              </a:rPr>
              <a:t>m</a:t>
            </a:r>
            <a:r>
              <a:rPr b="0" lang="en-US" sz="4400" spc="-1" strike="noStrike">
                <a:latin typeface="Arial"/>
              </a:rPr>
              <a:t>a</a:t>
            </a:r>
            <a:r>
              <a:rPr b="0" lang="en-US" sz="4400" spc="-1" strike="noStrike">
                <a:latin typeface="Arial"/>
              </a:rPr>
              <a:t>t</a:t>
            </a:r>
            <a:endParaRPr b="0" lang="en-US" sz="4400" spc="-1" strike="noStrike">
              <a:latin typeface="Arial"/>
            </a:endParaRPr>
          </a:p>
        </p:txBody>
      </p:sp>
      <p:sp>
        <p:nvSpPr>
          <p:cNvPr id="383"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a:t>
            </a:r>
            <a:r>
              <a:rPr b="0" lang="en-US" sz="4400" spc="-1" strike="noStrike">
                <a:latin typeface="Arial"/>
              </a:rPr>
              <a:t>l</a:t>
            </a:r>
            <a:r>
              <a:rPr b="0" lang="en-US" sz="4400" spc="-1" strike="noStrike">
                <a:latin typeface="Arial"/>
              </a:rPr>
              <a:t>i</a:t>
            </a:r>
            <a:r>
              <a:rPr b="0" lang="en-US" sz="4400" spc="-1" strike="noStrike">
                <a:latin typeface="Arial"/>
              </a:rPr>
              <a:t>c</a:t>
            </a:r>
            <a:r>
              <a:rPr b="0" lang="en-US" sz="4400" spc="-1" strike="noStrike">
                <a:latin typeface="Arial"/>
              </a:rPr>
              <a:t>k</a:t>
            </a:r>
            <a:r>
              <a:rPr b="0" lang="en-US" sz="4400" spc="-1" strike="noStrike">
                <a:latin typeface="Arial"/>
              </a:rPr>
              <a:t> </a:t>
            </a:r>
            <a:r>
              <a:rPr b="0" lang="en-US" sz="4400" spc="-1" strike="noStrike">
                <a:latin typeface="Arial"/>
              </a:rPr>
              <a:t>t</a:t>
            </a:r>
            <a:r>
              <a:rPr b="0" lang="en-US" sz="4400" spc="-1" strike="noStrike">
                <a:latin typeface="Arial"/>
              </a:rPr>
              <a:t>o</a:t>
            </a:r>
            <a:r>
              <a:rPr b="0" lang="en-US" sz="4400" spc="-1" strike="noStrike">
                <a:latin typeface="Arial"/>
              </a:rPr>
              <a:t> </a:t>
            </a:r>
            <a:r>
              <a:rPr b="0" lang="en-US" sz="4400" spc="-1" strike="noStrike">
                <a:latin typeface="Arial"/>
              </a:rPr>
              <a:t>e</a:t>
            </a:r>
            <a:r>
              <a:rPr b="0" lang="en-US" sz="4400" spc="-1" strike="noStrike">
                <a:latin typeface="Arial"/>
              </a:rPr>
              <a:t>d</a:t>
            </a:r>
            <a:r>
              <a:rPr b="0" lang="en-US" sz="4400" spc="-1" strike="noStrike">
                <a:latin typeface="Arial"/>
              </a:rPr>
              <a:t>i</a:t>
            </a:r>
            <a:r>
              <a:rPr b="0" lang="en-US" sz="4400" spc="-1" strike="noStrike">
                <a:latin typeface="Arial"/>
              </a:rPr>
              <a:t>t</a:t>
            </a:r>
            <a:r>
              <a:rPr b="0" lang="en-US" sz="4400" spc="-1" strike="noStrike">
                <a:latin typeface="Arial"/>
              </a:rPr>
              <a:t> </a:t>
            </a:r>
            <a:r>
              <a:rPr b="0" lang="en-US" sz="4400" spc="-1" strike="noStrike">
                <a:latin typeface="Arial"/>
              </a:rPr>
              <a:t>t</a:t>
            </a:r>
            <a:r>
              <a:rPr b="0" lang="en-US" sz="4400" spc="-1" strike="noStrike">
                <a:latin typeface="Arial"/>
              </a:rPr>
              <a:t>h</a:t>
            </a:r>
            <a:r>
              <a:rPr b="0" lang="en-US" sz="4400" spc="-1" strike="noStrike">
                <a:latin typeface="Arial"/>
              </a:rPr>
              <a:t>e</a:t>
            </a:r>
            <a:r>
              <a:rPr b="0" lang="en-US" sz="4400" spc="-1" strike="noStrike">
                <a:latin typeface="Arial"/>
              </a:rPr>
              <a:t> </a:t>
            </a:r>
            <a:r>
              <a:rPr b="0" lang="en-US" sz="4400" spc="-1" strike="noStrike">
                <a:latin typeface="Arial"/>
              </a:rPr>
              <a:t>t</a:t>
            </a:r>
            <a:r>
              <a:rPr b="0" lang="en-US" sz="4400" spc="-1" strike="noStrike">
                <a:latin typeface="Arial"/>
              </a:rPr>
              <a:t>i</a:t>
            </a:r>
            <a:r>
              <a:rPr b="0" lang="en-US" sz="4400" spc="-1" strike="noStrike">
                <a:latin typeface="Arial"/>
              </a:rPr>
              <a:t>t</a:t>
            </a:r>
            <a:r>
              <a:rPr b="0" lang="en-US" sz="4400" spc="-1" strike="noStrike">
                <a:latin typeface="Arial"/>
              </a:rPr>
              <a:t>l</a:t>
            </a:r>
            <a:r>
              <a:rPr b="0" lang="en-US" sz="4400" spc="-1" strike="noStrike">
                <a:latin typeface="Arial"/>
              </a:rPr>
              <a:t>e</a:t>
            </a:r>
            <a:r>
              <a:rPr b="0" lang="en-US" sz="4400" spc="-1" strike="noStrike">
                <a:latin typeface="Arial"/>
              </a:rPr>
              <a:t> </a:t>
            </a:r>
            <a:r>
              <a:rPr b="0" lang="en-US" sz="4400" spc="-1" strike="noStrike">
                <a:latin typeface="Arial"/>
              </a:rPr>
              <a:t>t</a:t>
            </a:r>
            <a:r>
              <a:rPr b="0" lang="en-US" sz="4400" spc="-1" strike="noStrike">
                <a:latin typeface="Arial"/>
              </a:rPr>
              <a:t>e</a:t>
            </a:r>
            <a:r>
              <a:rPr b="0" lang="en-US" sz="4400" spc="-1" strike="noStrike">
                <a:latin typeface="Arial"/>
              </a:rPr>
              <a:t>x</a:t>
            </a:r>
            <a:r>
              <a:rPr b="0" lang="en-US" sz="4400" spc="-1" strike="noStrike">
                <a:latin typeface="Arial"/>
              </a:rPr>
              <a:t>t</a:t>
            </a:r>
            <a:r>
              <a:rPr b="0" lang="en-US" sz="4400" spc="-1" strike="noStrike">
                <a:latin typeface="Arial"/>
              </a:rPr>
              <a:t> </a:t>
            </a:r>
            <a:r>
              <a:rPr b="0" lang="en-US" sz="4400" spc="-1" strike="noStrike">
                <a:latin typeface="Arial"/>
              </a:rPr>
              <a:t>f</a:t>
            </a:r>
            <a:r>
              <a:rPr b="0" lang="en-US" sz="4400" spc="-1" strike="noStrike">
                <a:latin typeface="Arial"/>
              </a:rPr>
              <a:t>o</a:t>
            </a:r>
            <a:r>
              <a:rPr b="0" lang="en-US" sz="4400" spc="-1" strike="noStrike">
                <a:latin typeface="Arial"/>
              </a:rPr>
              <a:t>r</a:t>
            </a:r>
            <a:r>
              <a:rPr b="0" lang="en-US" sz="4400" spc="-1" strike="noStrike">
                <a:latin typeface="Arial"/>
              </a:rPr>
              <a:t>m</a:t>
            </a:r>
            <a:r>
              <a:rPr b="0" lang="en-US" sz="4400" spc="-1" strike="noStrike">
                <a:latin typeface="Arial"/>
              </a:rPr>
              <a:t>a</a:t>
            </a:r>
            <a:r>
              <a:rPr b="0" lang="en-US" sz="4400" spc="-1" strike="noStrike">
                <a:latin typeface="Arial"/>
              </a:rPr>
              <a:t>t</a:t>
            </a:r>
            <a:endParaRPr b="0" lang="en-US" sz="4400" spc="-1" strike="noStrike">
              <a:latin typeface="Arial"/>
            </a:endParaRPr>
          </a:p>
        </p:txBody>
      </p:sp>
      <p:sp>
        <p:nvSpPr>
          <p:cNvPr id="39"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a:t>
            </a:r>
            <a:r>
              <a:rPr b="0" lang="en-US" sz="4400" spc="-1" strike="noStrike">
                <a:latin typeface="Arial"/>
              </a:rPr>
              <a:t>to </a:t>
            </a:r>
            <a:r>
              <a:rPr b="0" lang="en-US" sz="4400" spc="-1" strike="noStrike">
                <a:latin typeface="Arial"/>
              </a:rPr>
              <a:t>edit </a:t>
            </a:r>
            <a:r>
              <a:rPr b="0" lang="en-US" sz="4400" spc="-1" strike="noStrike">
                <a:latin typeface="Arial"/>
              </a:rPr>
              <a:t>the </a:t>
            </a:r>
            <a:r>
              <a:rPr b="0" lang="en-US" sz="4400" spc="-1" strike="noStrike">
                <a:latin typeface="Arial"/>
              </a:rPr>
              <a:t>title </a:t>
            </a:r>
            <a:r>
              <a:rPr b="0" lang="en-US" sz="4400" spc="-1" strike="noStrike">
                <a:latin typeface="Arial"/>
              </a:rPr>
              <a:t>text </a:t>
            </a:r>
            <a:r>
              <a:rPr b="0" lang="en-US" sz="4400" spc="-1" strike="noStrike">
                <a:latin typeface="Arial"/>
              </a:rPr>
              <a:t>form</a:t>
            </a:r>
            <a:r>
              <a:rPr b="0" lang="en-US" sz="4400" spc="-1" strike="noStrike">
                <a:latin typeface="Arial"/>
              </a:rPr>
              <a:t>at</a:t>
            </a:r>
            <a:endParaRPr b="0" lang="en-US" sz="4400" spc="-1" strike="noStrike">
              <a:latin typeface="Arial"/>
            </a:endParaRPr>
          </a:p>
        </p:txBody>
      </p:sp>
      <p:sp>
        <p:nvSpPr>
          <p:cNvPr id="77"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115"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74680"/>
            <a:ext cx="8228880" cy="114228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153"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74680"/>
            <a:ext cx="8228880" cy="114228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191" name="PlaceHolder 2"/>
          <p:cNvSpPr>
            <a:spLocks noGrp="1"/>
          </p:cNvSpPr>
          <p:nvPr>
            <p:ph type="body"/>
          </p:nvPr>
        </p:nvSpPr>
        <p:spPr>
          <a:xfrm>
            <a:off x="457200" y="1600200"/>
            <a:ext cx="4015440" cy="45252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92" name="PlaceHolder 3"/>
          <p:cNvSpPr>
            <a:spLocks noGrp="1"/>
          </p:cNvSpPr>
          <p:nvPr>
            <p:ph type="body"/>
          </p:nvPr>
        </p:nvSpPr>
        <p:spPr>
          <a:xfrm>
            <a:off x="4674240" y="1600200"/>
            <a:ext cx="4015440" cy="45252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9" name="PlaceHolder 1"/>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230"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7" name="PlaceHolder 1"/>
          <p:cNvSpPr>
            <a:spLocks noGrp="1"/>
          </p:cNvSpPr>
          <p:nvPr>
            <p:ph type="title"/>
          </p:nvPr>
        </p:nvSpPr>
        <p:spPr>
          <a:xfrm>
            <a:off x="457200" y="274680"/>
            <a:ext cx="8228880" cy="1142280"/>
          </a:xfrm>
          <a:prstGeom prst="rect">
            <a:avLst/>
          </a:prstGeom>
        </p:spPr>
        <p:txBody>
          <a:bodyPr lIns="0" rIns="0" tIns="0" bIns="0" anchor="ctr"/>
          <a:p>
            <a:r>
              <a:rPr b="0" lang="en-US" sz="1800" spc="-1" strike="noStrike">
                <a:latin typeface="Arial"/>
              </a:rPr>
              <a:t>C</a:t>
            </a:r>
            <a:r>
              <a:rPr b="0" lang="en-US" sz="1800" spc="-1" strike="noStrike">
                <a:latin typeface="Arial"/>
              </a:rPr>
              <a:t>l</a:t>
            </a:r>
            <a:r>
              <a:rPr b="0" lang="en-US" sz="1800" spc="-1" strike="noStrike">
                <a:latin typeface="Arial"/>
              </a:rPr>
              <a:t>i</a:t>
            </a:r>
            <a:r>
              <a:rPr b="0" lang="en-US" sz="1800" spc="-1" strike="noStrike">
                <a:latin typeface="Arial"/>
              </a:rPr>
              <a:t>c</a:t>
            </a:r>
            <a:r>
              <a:rPr b="0" lang="en-US" sz="1800" spc="-1" strike="noStrike">
                <a:latin typeface="Arial"/>
              </a:rPr>
              <a:t>k</a:t>
            </a:r>
            <a:r>
              <a:rPr b="0" lang="en-US" sz="1800" spc="-1" strike="noStrike">
                <a:latin typeface="Arial"/>
              </a:rPr>
              <a:t> </a:t>
            </a:r>
            <a:r>
              <a:rPr b="0" lang="en-US" sz="1800" spc="-1" strike="noStrike">
                <a:latin typeface="Arial"/>
              </a:rPr>
              <a:t>t</a:t>
            </a:r>
            <a:r>
              <a:rPr b="0" lang="en-US" sz="1800" spc="-1" strike="noStrike">
                <a:latin typeface="Arial"/>
              </a:rPr>
              <a:t>o</a:t>
            </a:r>
            <a:r>
              <a:rPr b="0" lang="en-US" sz="1800" spc="-1" strike="noStrike">
                <a:latin typeface="Arial"/>
              </a:rPr>
              <a:t> </a:t>
            </a:r>
            <a:r>
              <a:rPr b="0" lang="en-US" sz="1800" spc="-1" strike="noStrike">
                <a:latin typeface="Arial"/>
              </a:rPr>
              <a:t>e</a:t>
            </a:r>
            <a:r>
              <a:rPr b="0" lang="en-US" sz="1800" spc="-1" strike="noStrike">
                <a:latin typeface="Arial"/>
              </a:rPr>
              <a:t>d</a:t>
            </a:r>
            <a:r>
              <a:rPr b="0" lang="en-US" sz="1800" spc="-1" strike="noStrike">
                <a:latin typeface="Arial"/>
              </a:rPr>
              <a:t>i</a:t>
            </a:r>
            <a:r>
              <a:rPr b="0" lang="en-US" sz="1800" spc="-1" strike="noStrike">
                <a:latin typeface="Arial"/>
              </a:rPr>
              <a:t>t</a:t>
            </a:r>
            <a:r>
              <a:rPr b="0" lang="en-US" sz="1800" spc="-1" strike="noStrike">
                <a:latin typeface="Arial"/>
              </a:rPr>
              <a:t> </a:t>
            </a:r>
            <a:r>
              <a:rPr b="0" lang="en-US" sz="1800" spc="-1" strike="noStrike">
                <a:latin typeface="Arial"/>
              </a:rPr>
              <a:t>t</a:t>
            </a:r>
            <a:r>
              <a:rPr b="0" lang="en-US" sz="1800" spc="-1" strike="noStrike">
                <a:latin typeface="Arial"/>
              </a:rPr>
              <a:t>h</a:t>
            </a:r>
            <a:r>
              <a:rPr b="0" lang="en-US" sz="1800" spc="-1" strike="noStrike">
                <a:latin typeface="Arial"/>
              </a:rPr>
              <a:t>e</a:t>
            </a:r>
            <a:r>
              <a:rPr b="0" lang="en-US" sz="1800" spc="-1" strike="noStrike">
                <a:latin typeface="Arial"/>
              </a:rPr>
              <a:t> </a:t>
            </a:r>
            <a:r>
              <a:rPr b="0" lang="en-US" sz="1800" spc="-1" strike="noStrike">
                <a:latin typeface="Arial"/>
              </a:rPr>
              <a:t>t</a:t>
            </a:r>
            <a:r>
              <a:rPr b="0" lang="en-US" sz="1800" spc="-1" strike="noStrike">
                <a:latin typeface="Arial"/>
              </a:rPr>
              <a:t>i</a:t>
            </a:r>
            <a:r>
              <a:rPr b="0" lang="en-US" sz="1800" spc="-1" strike="noStrike">
                <a:latin typeface="Arial"/>
              </a:rPr>
              <a:t>t</a:t>
            </a:r>
            <a:r>
              <a:rPr b="0" lang="en-US" sz="1800" spc="-1" strike="noStrike">
                <a:latin typeface="Arial"/>
              </a:rPr>
              <a:t>l</a:t>
            </a:r>
            <a:r>
              <a:rPr b="0" lang="en-US" sz="1800" spc="-1" strike="noStrike">
                <a:latin typeface="Arial"/>
              </a:rPr>
              <a:t>e</a:t>
            </a:r>
            <a:r>
              <a:rPr b="0" lang="en-US" sz="1800" spc="-1" strike="noStrike">
                <a:latin typeface="Arial"/>
              </a:rPr>
              <a:t> </a:t>
            </a:r>
            <a:r>
              <a:rPr b="0" lang="en-US" sz="1800" spc="-1" strike="noStrike">
                <a:latin typeface="Arial"/>
              </a:rPr>
              <a:t>t</a:t>
            </a:r>
            <a:r>
              <a:rPr b="0" lang="en-US" sz="1800" spc="-1" strike="noStrike">
                <a:latin typeface="Arial"/>
              </a:rPr>
              <a:t>e</a:t>
            </a:r>
            <a:r>
              <a:rPr b="0" lang="en-US" sz="1800" spc="-1" strike="noStrike">
                <a:latin typeface="Arial"/>
              </a:rPr>
              <a:t>x</a:t>
            </a:r>
            <a:r>
              <a:rPr b="0" lang="en-US" sz="1800" spc="-1" strike="noStrike">
                <a:latin typeface="Arial"/>
              </a:rPr>
              <a:t>t</a:t>
            </a:r>
            <a:r>
              <a:rPr b="0" lang="en-US" sz="1800" spc="-1" strike="noStrike">
                <a:latin typeface="Arial"/>
              </a:rPr>
              <a:t> </a:t>
            </a:r>
            <a:r>
              <a:rPr b="0" lang="en-US" sz="1800" spc="-1" strike="noStrike">
                <a:latin typeface="Arial"/>
              </a:rPr>
              <a:t>f</a:t>
            </a:r>
            <a:r>
              <a:rPr b="0" lang="en-US" sz="1800" spc="-1" strike="noStrike">
                <a:latin typeface="Arial"/>
              </a:rPr>
              <a:t>o</a:t>
            </a:r>
            <a:r>
              <a:rPr b="0" lang="en-US" sz="1800" spc="-1" strike="noStrike">
                <a:latin typeface="Arial"/>
              </a:rPr>
              <a:t>r</a:t>
            </a:r>
            <a:r>
              <a:rPr b="0" lang="en-US" sz="1800" spc="-1" strike="noStrike">
                <a:latin typeface="Arial"/>
              </a:rPr>
              <a:t>m</a:t>
            </a:r>
            <a:r>
              <a:rPr b="0" lang="en-US" sz="1800" spc="-1" strike="noStrike">
                <a:latin typeface="Arial"/>
              </a:rPr>
              <a:t>a</a:t>
            </a:r>
            <a:r>
              <a:rPr b="0" lang="en-US" sz="1800" spc="-1" strike="noStrike">
                <a:latin typeface="Arial"/>
              </a:rPr>
              <a:t>t</a:t>
            </a:r>
            <a:endParaRPr b="0" lang="en-US" sz="1800" spc="-1" strike="noStrike">
              <a:latin typeface="Arial"/>
            </a:endParaRPr>
          </a:p>
        </p:txBody>
      </p:sp>
      <p:sp>
        <p:nvSpPr>
          <p:cNvPr id="268" name="PlaceHolder 2"/>
          <p:cNvSpPr>
            <a:spLocks noGrp="1"/>
          </p:cNvSpPr>
          <p:nvPr>
            <p:ph type="body"/>
          </p:nvPr>
        </p:nvSpPr>
        <p:spPr>
          <a:xfrm>
            <a:off x="457200" y="1600200"/>
            <a:ext cx="4015440" cy="45252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269" name="PlaceHolder 3"/>
          <p:cNvSpPr>
            <a:spLocks noGrp="1"/>
          </p:cNvSpPr>
          <p:nvPr>
            <p:ph type="body"/>
          </p:nvPr>
        </p:nvSpPr>
        <p:spPr>
          <a:xfrm>
            <a:off x="4674240" y="1600200"/>
            <a:ext cx="4015440" cy="45252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6" name="PlaceHolder 1"/>
          <p:cNvSpPr>
            <a:spLocks noGrp="1"/>
          </p:cNvSpPr>
          <p:nvPr>
            <p:ph type="title"/>
          </p:nvPr>
        </p:nvSpPr>
        <p:spPr>
          <a:xfrm>
            <a:off x="457200" y="274680"/>
            <a:ext cx="8228880" cy="1142280"/>
          </a:xfrm>
          <a:prstGeom prst="rect">
            <a:avLst/>
          </a:prstGeom>
        </p:spPr>
        <p:txBody>
          <a:bodyPr lIns="0" rIns="0" tIns="0" bIns="0" anchor="ctr"/>
          <a:p>
            <a:r>
              <a:rPr b="0" lang="en-US" sz="1800" spc="-1" strike="noStrike">
                <a:latin typeface="Arial"/>
              </a:rPr>
              <a:t>Click to edit the </a:t>
            </a:r>
            <a:r>
              <a:rPr b="0" lang="en-US" sz="1800" spc="-1" strike="noStrike">
                <a:latin typeface="Arial"/>
              </a:rPr>
              <a:t>title text format</a:t>
            </a:r>
            <a:endParaRPr b="0" lang="en-US" sz="1800" spc="-1" strike="noStrike">
              <a:latin typeface="Arial"/>
            </a:endParaRPr>
          </a:p>
        </p:txBody>
      </p:sp>
      <p:sp>
        <p:nvSpPr>
          <p:cNvPr id="307"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wmf"/><Relationship Id="rId2" Type="http://schemas.openxmlformats.org/officeDocument/2006/relationships/image" Target="../media/image2.tif"/><Relationship Id="rId3" Type="http://schemas.openxmlformats.org/officeDocument/2006/relationships/image" Target="../media/image3.png"/><Relationship Id="rId4"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0.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3.xml"/>
</Relationships>
</file>

<file path=ppt/slides/_rels/slide101.xml.rels><?xml version="1.0" encoding="UTF-8"?>
<Relationships xmlns="http://schemas.openxmlformats.org/package/2006/relationships"><Relationship Id="rId1" Type="http://schemas.openxmlformats.org/officeDocument/2006/relationships/image" Target="../media/image51.jpeg"/><Relationship Id="rId2" Type="http://schemas.openxmlformats.org/officeDocument/2006/relationships/slideLayout" Target="../slideLayouts/slideLayout64.xml"/>
</Relationships>
</file>

<file path=ppt/slides/_rels/slide102.xml.rels><?xml version="1.0" encoding="UTF-8"?>
<Relationships xmlns="http://schemas.openxmlformats.org/package/2006/relationships"><Relationship Id="rId1" Type="http://schemas.openxmlformats.org/officeDocument/2006/relationships/image" Target="../media/image52.jpeg"/><Relationship Id="rId2" Type="http://schemas.openxmlformats.org/officeDocument/2006/relationships/slideLayout" Target="../slideLayouts/slideLayout64.xml"/>
</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0.xml"/>
</Relationships>
</file>

<file path=ppt/slides/_rels/slide111.xml.rels><?xml version="1.0" encoding="UTF-8"?>
<Relationships xmlns="http://schemas.openxmlformats.org/package/2006/relationships"><Relationship Id="rId1" Type="http://schemas.openxmlformats.org/officeDocument/2006/relationships/slideLayout" Target="../slideLayouts/slideLayout53.xml"/>
</Relationships>
</file>

<file path=ppt/slides/_rels/slide1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4.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14.xml"/>
</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6.xml"/>
</Relationships>
</file>

<file path=ppt/slides/_rels/slide1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9.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0.xml.rels><?xml version="1.0" encoding="UTF-8"?>
<Relationships xmlns="http://schemas.openxmlformats.org/package/2006/relationships"><Relationship Id="rId1" Type="http://schemas.openxmlformats.org/officeDocument/2006/relationships/slideLayout" Target="../slideLayouts/slideLayout53.xml"/>
</Relationships>
</file>

<file path=ppt/slides/_rels/slide1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26.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3.xml"/>
</Relationships>
</file>

<file path=ppt/slides/_rels/slide1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31.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34.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slideLayout" Target="../slideLayouts/slideLayout64.xml"/>
</Relationships>
</file>

<file path=ppt/slides/_rels/slide1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5.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9.xml.rels><?xml version="1.0" encoding="UTF-8"?>
<Relationships xmlns="http://schemas.openxmlformats.org/package/2006/relationships"><Relationship Id="rId1" Type="http://schemas.openxmlformats.org/officeDocument/2006/relationships/hyperlink" Target="http://mistymountain.co.uk/flamingo/" TargetMode="External"/><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0.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13.xml"/>
</Relationships>
</file>

<file path=ppt/slides/_rels/slide1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53.xml.rels><?xml version="1.0" encoding="UTF-8"?>
<Relationships xmlns="http://schemas.openxmlformats.org/package/2006/relationships"><Relationship Id="rId1" Type="http://schemas.openxmlformats.org/officeDocument/2006/relationships/hyperlink" Target="http://www.bsc.es/computer-sciences/performance-tools/trace-generation" TargetMode="External"/><Relationship Id="rId2" Type="http://schemas.openxmlformats.org/officeDocument/2006/relationships/hyperlink" Target="http://www.bsc.es/computer-sciences/performance-tools/paraver" TargetMode="External"/><Relationship Id="rId3" Type="http://schemas.openxmlformats.org/officeDocument/2006/relationships/slideLayout" Target="../slideLayouts/slideLayout13.xml"/>
</Relationships>
</file>

<file path=ppt/slides/_rels/slide1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9.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slideLayout" Target="../slideLayouts/slideLayout64.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2.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13.xml"/>
</Relationships>
</file>

<file path=ppt/slides/_rels/slide163.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slideLayout" Target="../slideLayouts/slideLayout13.xml"/>
</Relationships>
</file>

<file path=ppt/slides/_rels/slide16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7.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slideLayout" Target="../slideLayouts/slideLayout13.xml"/>
</Relationships>
</file>

<file path=ppt/slides/_rels/slide168.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slideLayout" Target="../slideLayouts/slideLayout13.xml"/>
</Relationships>
</file>

<file path=ppt/slides/_rels/slide169.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7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7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5.wmf"/><Relationship Id="rId2" Type="http://schemas.openxmlformats.org/officeDocument/2006/relationships/slideLayout" Target="../slideLayouts/slideLayout25.xml"/>
</Relationships>
</file>

<file path=ppt/slides/_rels/slide180.xml.rels><?xml version="1.0" encoding="UTF-8"?>
<Relationships xmlns="http://schemas.openxmlformats.org/package/2006/relationships"><Relationship Id="rId1" Type="http://schemas.openxmlformats.org/officeDocument/2006/relationships/hyperlink" Target="https://github.com/jrprice/Oclgrind" TargetMode="External"/><Relationship Id="rId2" Type="http://schemas.openxmlformats.org/officeDocument/2006/relationships/slideLayout" Target="../slideLayouts/slideLayout13.xml"/>
</Relationships>
</file>

<file path=ppt/slides/_rels/slide181.xml.rels><?xml version="1.0" encoding="UTF-8"?>
<Relationships xmlns="http://schemas.openxmlformats.org/package/2006/relationships"><Relationship Id="rId1" Type="http://schemas.openxmlformats.org/officeDocument/2006/relationships/hyperlink" Target="http://multicore.doc.ic.ac.uk/tools/GPUVerify/" TargetMode="External"/><Relationship Id="rId2" Type="http://schemas.openxmlformats.org/officeDocument/2006/relationships/slideLayout" Target="../slideLayouts/slideLayout13.xml"/>
</Relationships>
</file>

<file path=ppt/slides/_rels/slide182.xml.rels><?xml version="1.0" encoding="UTF-8"?>
<Relationships xmlns="http://schemas.openxmlformats.org/package/2006/relationships"><Relationship Id="rId1" Type="http://schemas.openxmlformats.org/officeDocument/2006/relationships/hyperlink" Target="http://multicore.doc.ic.ac.uk/tools/GPUVerify/" TargetMode="External"/><Relationship Id="rId2" Type="http://schemas.openxmlformats.org/officeDocument/2006/relationships/slideLayout" Target="../slideLayouts/slideLayout13.xml"/>
</Relationships>
</file>

<file path=ppt/slides/_rels/slide18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8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8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jpeg"/><Relationship Id="rId3" Type="http://schemas.openxmlformats.org/officeDocument/2006/relationships/image" Target="../media/image8.png"/><Relationship Id="rId4" Type="http://schemas.openxmlformats.org/officeDocument/2006/relationships/slideLayout" Target="../slideLayouts/slideLayout13.xml"/>
</Relationships>
</file>

<file path=ppt/slides/_rels/slide19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9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9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9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6.xml.rels><?xml version="1.0" encoding="UTF-8"?>
<Relationships xmlns="http://schemas.openxmlformats.org/package/2006/relationships"><Relationship Id="rId1" Type="http://schemas.openxmlformats.org/officeDocument/2006/relationships/slideLayout" Target="../slideLayouts/slideLayout53.xml"/>
</Relationships>
</file>

<file path=ppt/slides/_rels/slide19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8.xml.rels><?xml version="1.0" encoding="UTF-8"?>
<Relationships xmlns="http://schemas.openxmlformats.org/package/2006/relationships"><Relationship Id="rId1" Type="http://schemas.openxmlformats.org/officeDocument/2006/relationships/hyperlink" Target="http://developer.amd.com/Resources/hc/OpenCLZone/programming/pages/portingcudatoopencl.aspx" TargetMode="External"/><Relationship Id="rId2" Type="http://schemas.openxmlformats.org/officeDocument/2006/relationships/slideLayout" Target="../slideLayouts/slideLayout13.xml"/>
</Relationships>
</file>

<file path=ppt/slides/_rels/slide19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20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0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2.xml.rels><?xml version="1.0" encoding="UTF-8"?>
<Relationships xmlns="http://schemas.openxmlformats.org/package/2006/relationships"><Relationship Id="rId1" Type="http://schemas.openxmlformats.org/officeDocument/2006/relationships/hyperlink" Target="http://www.khronos.org/opencl/" TargetMode="External"/><Relationship Id="rId2" Type="http://schemas.openxmlformats.org/officeDocument/2006/relationships/slideLayout" Target="../slideLayouts/slideLayout13.xml"/>
</Relationships>
</file>

<file path=ppt/slides/_rels/slide203.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image" Target="../media/image70.png"/><Relationship Id="rId4" Type="http://schemas.openxmlformats.org/officeDocument/2006/relationships/hyperlink" Target="https://www.khronos.org/registry/cl/" TargetMode="External"/><Relationship Id="rId5" Type="http://schemas.openxmlformats.org/officeDocument/2006/relationships/image" Target="../media/image71.png"/><Relationship Id="rId6" Type="http://schemas.openxmlformats.org/officeDocument/2006/relationships/slideLayout" Target="../slideLayouts/slideLayout13.xml"/>
</Relationships>
</file>

<file path=ppt/slides/_rels/slide204.xml.rels><?xml version="1.0" encoding="UTF-8"?>
<Relationships xmlns="http://schemas.openxmlformats.org/package/2006/relationships"><Relationship Id="rId1" Type="http://schemas.openxmlformats.org/officeDocument/2006/relationships/hyperlink" Target="http://www.iwocl.org/" TargetMode="External"/><Relationship Id="rId2" Type="http://schemas.openxmlformats.org/officeDocument/2006/relationships/hyperlink" Target="http://www.khronos.org/message_boards/forumdisplay.php?f=61" TargetMode="External"/><Relationship Id="rId3" Type="http://schemas.openxmlformats.org/officeDocument/2006/relationships/image" Target="../media/image72.png"/><Relationship Id="rId4" Type="http://schemas.openxmlformats.org/officeDocument/2006/relationships/slideLayout" Target="../slideLayouts/slideLayout13.xml"/>
</Relationships>
</file>

<file path=ppt/slides/_rels/slide205.xml.rels><?xml version="1.0" encoding="UTF-8"?>
<Relationships xmlns="http://schemas.openxmlformats.org/package/2006/relationships"><Relationship Id="rId1" Type="http://schemas.openxmlformats.org/officeDocument/2006/relationships/hyperlink" Target="https://github.com/Computing-Language-Utility/CLU" TargetMode="External"/><Relationship Id="rId2" Type="http://schemas.openxmlformats.org/officeDocument/2006/relationships/hyperlink" Target="https://github.com/clMathLibraries/clBLAS" TargetMode="External"/><Relationship Id="rId3" Type="http://schemas.openxmlformats.org/officeDocument/2006/relationships/hyperlink" Target="https://github.com/clMathLibraries/clBLAS" TargetMode="External"/><Relationship Id="rId4" Type="http://schemas.openxmlformats.org/officeDocument/2006/relationships/hyperlink" Target="https://github.com/clMathLibraries/clFFT" TargetMode="External"/><Relationship Id="rId5" Type="http://schemas.openxmlformats.org/officeDocument/2006/relationships/slideLayout" Target="../slideLayouts/slideLayout13.xml"/>
</Relationships>
</file>

<file path=ppt/slides/_rels/slide20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0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53.xml"/>
</Relationships>
</file>

<file path=ppt/slides/_rels/slide2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20.png"/><Relationship Id="rId11" Type="http://schemas.openxmlformats.org/officeDocument/2006/relationships/image" Target="../media/image21.png"/><Relationship Id="rId12" Type="http://schemas.openxmlformats.org/officeDocument/2006/relationships/image" Target="../media/image22.png"/><Relationship Id="rId13" Type="http://schemas.openxmlformats.org/officeDocument/2006/relationships/image" Target="../media/image23.png"/><Relationship Id="rId14" Type="http://schemas.openxmlformats.org/officeDocument/2006/relationships/image" Target="../media/image24.png"/><Relationship Id="rId15" Type="http://schemas.openxmlformats.org/officeDocument/2006/relationships/image" Target="../media/image25.png"/><Relationship Id="rId16" Type="http://schemas.openxmlformats.org/officeDocument/2006/relationships/image" Target="../media/image26.png"/><Relationship Id="rId17" Type="http://schemas.openxmlformats.org/officeDocument/2006/relationships/image" Target="../media/image27.png"/><Relationship Id="rId18" Type="http://schemas.openxmlformats.org/officeDocument/2006/relationships/image" Target="../media/image28.jpeg"/><Relationship Id="rId19" Type="http://schemas.openxmlformats.org/officeDocument/2006/relationships/image" Target="../media/image29.png"/><Relationship Id="rId20" Type="http://schemas.openxmlformats.org/officeDocument/2006/relationships/image" Target="../media/image30.png"/><Relationship Id="rId21" Type="http://schemas.openxmlformats.org/officeDocument/2006/relationships/image" Target="../media/image31.png"/><Relationship Id="rId22" Type="http://schemas.openxmlformats.org/officeDocument/2006/relationships/image" Target="../media/image32.png"/><Relationship Id="rId23" Type="http://schemas.openxmlformats.org/officeDocument/2006/relationships/image" Target="../media/image33.png"/><Relationship Id="rId24" Type="http://schemas.openxmlformats.org/officeDocument/2006/relationships/image" Target="../media/image34.png"/><Relationship Id="rId25" Type="http://schemas.openxmlformats.org/officeDocument/2006/relationships/image" Target="../media/image35.png"/><Relationship Id="rId26" Type="http://schemas.openxmlformats.org/officeDocument/2006/relationships/image" Target="../media/image36.png"/><Relationship Id="rId27" Type="http://schemas.openxmlformats.org/officeDocument/2006/relationships/image" Target="../media/image37.png"/><Relationship Id="rId28" Type="http://schemas.openxmlformats.org/officeDocument/2006/relationships/image" Target="../media/image38.png"/><Relationship Id="rId29" Type="http://schemas.openxmlformats.org/officeDocument/2006/relationships/slideLayout" Target="../slideLayouts/slideLayout13.xml"/>
</Relationships>
</file>

<file path=ppt/slides/_rels/slide22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3.xml"/>
</Relationships>
</file>

<file path=ppt/slides/_rels/slide2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5.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image" Target="../media/image74.png"/><Relationship Id="rId3" Type="http://schemas.openxmlformats.org/officeDocument/2006/relationships/slideLayout" Target="../slideLayouts/slideLayout64.xml"/>
</Relationships>
</file>

<file path=ppt/slides/_rels/slide226.xml.rels><?xml version="1.0" encoding="UTF-8"?>
<Relationships xmlns="http://schemas.openxmlformats.org/package/2006/relationships"><Relationship Id="rId1" Type="http://schemas.openxmlformats.org/officeDocument/2006/relationships/slideLayout" Target="../slideLayouts/slideLayout64.xml"/>
</Relationships>
</file>

<file path=ppt/slides/_rels/slide227.xml.rels><?xml version="1.0" encoding="UTF-8"?>
<Relationships xmlns="http://schemas.openxmlformats.org/package/2006/relationships"><Relationship Id="rId1" Type="http://schemas.openxmlformats.org/officeDocument/2006/relationships/slideLayout" Target="../slideLayouts/slideLayout64.xml"/>
</Relationships>
</file>

<file path=ppt/slides/_rels/slide2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3.xml.rels><?xml version="1.0" encoding="UTF-8"?>
<Relationships xmlns="http://schemas.openxmlformats.org/package/2006/relationships"><Relationship Id="rId1" Type="http://schemas.openxmlformats.org/officeDocument/2006/relationships/slideLayout" Target="../slideLayouts/slideLayout88.xml"/>
</Relationships>
</file>

<file path=ppt/slides/_rels/slide234.xml.rels><?xml version="1.0" encoding="UTF-8"?>
<Relationships xmlns="http://schemas.openxmlformats.org/package/2006/relationships"><Relationship Id="rId1" Type="http://schemas.openxmlformats.org/officeDocument/2006/relationships/slideLayout" Target="../slideLayouts/slideLayout64.xml"/>
</Relationships>
</file>

<file path=ppt/slides/_rels/slide2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0.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24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4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4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4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7.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47.xml"/>
</Relationships>
</file>

<file path=ppt/slides/_rels/slide2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5.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64.xml"/>
</Relationships>
</file>

<file path=ppt/slides/_rels/slide2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6.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4.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65.xml.rels><?xml version="1.0" encoding="UTF-8"?>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265.xml"/>
</Relationships>
</file>

<file path=ppt/slides/_rels/slide26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6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9.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70.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7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5.xml.rels><?xml version="1.0" encoding="UTF-8"?>
<Relationships xmlns="http://schemas.openxmlformats.org/package/2006/relationships"><Relationship Id="rId1" Type="http://schemas.openxmlformats.org/officeDocument/2006/relationships/hyperlink" Target="http://docs.python.org/2/tutorial/index.html" TargetMode="External"/><Relationship Id="rId2" Type="http://schemas.openxmlformats.org/officeDocument/2006/relationships/hyperlink" Target="http://docs.python.org/2/library/index.html" TargetMode="External"/><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hyperlink" Target="https://www.khronos.org/files/opencl-1-1-quick-reference-card.pdf" TargetMode="External"/><Relationship Id="rId3" Type="http://schemas.openxmlformats.org/officeDocument/2006/relationships/hyperlink" Target="https://www.khronos.org/registry/cl/specs/opencl-1.1.pdf" TargetMode="External"/><Relationship Id="rId4" Type="http://schemas.openxmlformats.org/officeDocument/2006/relationships/slideLayout" Target="../slideLayouts/slideLayout25.xml"/><Relationship Id="rId5"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41.jpeg"/><Relationship Id="rId2" Type="http://schemas.openxmlformats.org/officeDocument/2006/relationships/slideLayout" Target="../slideLayouts/slideLayout64.xml"/>
</Relationships>
</file>

<file path=ppt/slides/_rels/slide36.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64.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41.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slideLayout" Target="../slideLayouts/slideLayout64.xml"/>
</Relationships>
</file>

<file path=ppt/slides/_rels/slide45.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64.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88.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88.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88.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1.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0.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3.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1.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91.xml"/>
</Relationships>
</file>

<file path=ppt/slides/_rels/slide92.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92.xml"/>
</Relationships>
</file>

<file path=ppt/slides/_rels/slide93.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93.xml"/>
</Relationships>
</file>

<file path=ppt/slides/_rels/slide94.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94.xml"/>
</Relationships>
</file>

<file path=ppt/slides/_rels/slide95.xml.rels><?xml version="1.0" encoding="UTF-8"?>
<Relationships xmlns="http://schemas.openxmlformats.org/package/2006/relationships"><Relationship Id="rId1" Type="http://schemas.openxmlformats.org/officeDocument/2006/relationships/slideLayout" Target="../slideLayouts/slideLayout101.xml"/>
</Relationships>
</file>

<file path=ppt/slides/_rels/slide9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9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CustomShape 1"/>
          <p:cNvSpPr/>
          <p:nvPr/>
        </p:nvSpPr>
        <p:spPr>
          <a:xfrm>
            <a:off x="0" y="404640"/>
            <a:ext cx="9143280" cy="1469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5400" spc="-1" strike="noStrike">
                <a:solidFill>
                  <a:srgbClr val="000000"/>
                </a:solidFill>
                <a:latin typeface="Trebuchet MS"/>
              </a:rPr>
              <a:t>Hands On OpenCL</a:t>
            </a:r>
            <a:br/>
            <a:r>
              <a:rPr b="0" lang="en-US" sz="3200" spc="-1" strike="noStrike">
                <a:solidFill>
                  <a:srgbClr val="000000"/>
                </a:solidFill>
                <a:latin typeface="Trebuchet MS"/>
              </a:rPr>
              <a:t>动手学 </a:t>
            </a:r>
            <a:r>
              <a:rPr b="0" lang="en-US" sz="3200" spc="-1" strike="noStrike">
                <a:solidFill>
                  <a:srgbClr val="000000"/>
                </a:solidFill>
                <a:latin typeface="Trebuchet MS"/>
              </a:rPr>
              <a:t>OpenCL</a:t>
            </a:r>
            <a:endParaRPr b="0" lang="en-US" sz="3200" spc="-1" strike="noStrike">
              <a:latin typeface="Arial"/>
            </a:endParaRPr>
          </a:p>
        </p:txBody>
      </p:sp>
      <p:sp>
        <p:nvSpPr>
          <p:cNvPr id="427" name="CustomShape 2"/>
          <p:cNvSpPr/>
          <p:nvPr/>
        </p:nvSpPr>
        <p:spPr>
          <a:xfrm>
            <a:off x="899640" y="2065320"/>
            <a:ext cx="3455640" cy="165564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561"/>
              </a:spcBef>
            </a:pPr>
            <a:r>
              <a:rPr b="0" lang="en-US" sz="2800" spc="-1" strike="noStrike">
                <a:solidFill>
                  <a:srgbClr val="1f497d"/>
                </a:solidFill>
                <a:latin typeface="Trebuchet MS"/>
              </a:rPr>
              <a:t>原作者：</a:t>
            </a:r>
            <a:endParaRPr b="0" lang="en-US" sz="2800" spc="-1" strike="noStrike">
              <a:latin typeface="Arial"/>
            </a:endParaRPr>
          </a:p>
          <a:p>
            <a:pPr>
              <a:lnSpc>
                <a:spcPct val="100000"/>
              </a:lnSpc>
              <a:spcBef>
                <a:spcPts val="561"/>
              </a:spcBef>
            </a:pPr>
            <a:r>
              <a:rPr b="0" lang="en-US" sz="2800" spc="-1" strike="noStrike">
                <a:solidFill>
                  <a:srgbClr val="1f497d"/>
                </a:solidFill>
                <a:latin typeface="Trebuchet MS"/>
              </a:rPr>
              <a:t>Simon McIntosh-Smith</a:t>
            </a:r>
            <a:endParaRPr b="0" lang="en-US" sz="2800" spc="-1" strike="noStrike">
              <a:latin typeface="Arial"/>
            </a:endParaRPr>
          </a:p>
          <a:p>
            <a:pPr>
              <a:lnSpc>
                <a:spcPct val="100000"/>
              </a:lnSpc>
              <a:spcBef>
                <a:spcPts val="561"/>
              </a:spcBef>
            </a:pPr>
            <a:r>
              <a:rPr b="0" lang="en-US" sz="2800" spc="-1" strike="noStrike">
                <a:solidFill>
                  <a:srgbClr val="1f497d"/>
                </a:solidFill>
                <a:latin typeface="Trebuchet MS"/>
              </a:rPr>
              <a:t>Tom Deakin</a:t>
            </a:r>
            <a:endParaRPr b="0" lang="en-US" sz="2800" spc="-1" strike="noStrike">
              <a:latin typeface="Arial"/>
            </a:endParaRPr>
          </a:p>
          <a:p>
            <a:pPr>
              <a:lnSpc>
                <a:spcPct val="100000"/>
              </a:lnSpc>
              <a:spcBef>
                <a:spcPts val="561"/>
              </a:spcBef>
            </a:pPr>
            <a:endParaRPr b="0" lang="en-US" sz="2800" spc="-1" strike="noStrike">
              <a:latin typeface="Arial"/>
            </a:endParaRPr>
          </a:p>
          <a:p>
            <a:pPr>
              <a:lnSpc>
                <a:spcPct val="100000"/>
              </a:lnSpc>
              <a:spcBef>
                <a:spcPts val="561"/>
              </a:spcBef>
            </a:pPr>
            <a:r>
              <a:rPr b="0" lang="en-US" sz="2800" spc="-1" strike="noStrike">
                <a:solidFill>
                  <a:srgbClr val="1f497d"/>
                </a:solidFill>
                <a:latin typeface="Trebuchet MS"/>
              </a:rPr>
              <a:t>翻译：</a:t>
            </a:r>
            <a:r>
              <a:rPr b="0" lang="en-US" sz="2800" spc="-1" strike="noStrike">
                <a:solidFill>
                  <a:srgbClr val="1f497d"/>
                </a:solidFill>
                <a:latin typeface="Trebuchet MS"/>
              </a:rPr>
              <a:t>CycleUser</a:t>
            </a:r>
            <a:endParaRPr b="0" lang="en-US" sz="2800" spc="-1" strike="noStrike">
              <a:latin typeface="Arial"/>
            </a:endParaRPr>
          </a:p>
        </p:txBody>
      </p:sp>
      <p:sp>
        <p:nvSpPr>
          <p:cNvPr id="428" name="CustomShape 3"/>
          <p:cNvSpPr/>
          <p:nvPr/>
        </p:nvSpPr>
        <p:spPr>
          <a:xfrm>
            <a:off x="899640" y="5808960"/>
            <a:ext cx="7776000" cy="82008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1f497d"/>
                </a:solidFill>
                <a:latin typeface="Trebuchet MS"/>
                <a:ea typeface="DejaVu Sans"/>
              </a:rPr>
              <a:t>本文内部包含有下面两位的贡献：</a:t>
            </a:r>
            <a:endParaRPr b="0" lang="en-US" sz="1600" spc="-1" strike="noStrike">
              <a:latin typeface="Arial"/>
            </a:endParaRPr>
          </a:p>
          <a:p>
            <a:pPr>
              <a:lnSpc>
                <a:spcPct val="100000"/>
              </a:lnSpc>
            </a:pPr>
            <a:r>
              <a:rPr b="0" lang="en-US" sz="1600" spc="-1" strike="noStrike">
                <a:solidFill>
                  <a:srgbClr val="1f497d"/>
                </a:solidFill>
                <a:latin typeface="Trebuchet MS"/>
                <a:ea typeface="DejaVu Sans"/>
              </a:rPr>
              <a:t>Timothy G. Mattson (</a:t>
            </a:r>
            <a:r>
              <a:rPr b="0" lang="en-US" sz="1600" spc="-1" strike="noStrike">
                <a:solidFill>
                  <a:srgbClr val="1f497d"/>
                </a:solidFill>
                <a:latin typeface="Trebuchet MS"/>
                <a:ea typeface="DejaVu Sans"/>
              </a:rPr>
              <a:t>来自 </a:t>
            </a:r>
            <a:r>
              <a:rPr b="0" lang="en-US" sz="1600" spc="-1" strike="noStrike">
                <a:solidFill>
                  <a:srgbClr val="1f497d"/>
                </a:solidFill>
                <a:latin typeface="Trebuchet MS"/>
                <a:ea typeface="DejaVu Sans"/>
              </a:rPr>
              <a:t>Intel </a:t>
            </a:r>
            <a:r>
              <a:rPr b="0" lang="en-US" sz="1600" spc="-1" strike="noStrike">
                <a:solidFill>
                  <a:srgbClr val="1f497d"/>
                </a:solidFill>
                <a:latin typeface="Trebuchet MS"/>
                <a:ea typeface="DejaVu Sans"/>
              </a:rPr>
              <a:t>英特尔公司</a:t>
            </a:r>
            <a:r>
              <a:rPr b="0" lang="en-US" sz="1600" spc="-1" strike="noStrike">
                <a:solidFill>
                  <a:srgbClr val="1f497d"/>
                </a:solidFill>
                <a:latin typeface="Trebuchet MS"/>
                <a:ea typeface="DejaVu Sans"/>
              </a:rPr>
              <a:t>) </a:t>
            </a:r>
            <a:endParaRPr b="0" lang="en-US" sz="1600" spc="-1" strike="noStrike">
              <a:latin typeface="Arial"/>
            </a:endParaRPr>
          </a:p>
          <a:p>
            <a:pPr>
              <a:lnSpc>
                <a:spcPct val="100000"/>
              </a:lnSpc>
            </a:pPr>
            <a:r>
              <a:rPr b="0" lang="en-US" sz="1600" spc="-1" strike="noStrike">
                <a:solidFill>
                  <a:srgbClr val="1f497d"/>
                </a:solidFill>
                <a:latin typeface="Trebuchet MS"/>
                <a:ea typeface="DejaVu Sans"/>
              </a:rPr>
              <a:t>Benedict Gaster (</a:t>
            </a:r>
            <a:r>
              <a:rPr b="0" lang="en-US" sz="1600" spc="-1" strike="noStrike">
                <a:solidFill>
                  <a:srgbClr val="1f497d"/>
                </a:solidFill>
                <a:latin typeface="Trebuchet MS"/>
                <a:ea typeface="DejaVu Sans"/>
              </a:rPr>
              <a:t>来自</a:t>
            </a:r>
            <a:r>
              <a:rPr b="0" lang="en-US" sz="1600" spc="-1" strike="noStrike">
                <a:solidFill>
                  <a:srgbClr val="1f497d"/>
                </a:solidFill>
                <a:latin typeface="Trebuchet MS"/>
                <a:ea typeface="DejaVu Sans"/>
              </a:rPr>
              <a:t>Qualcomm </a:t>
            </a:r>
            <a:r>
              <a:rPr b="0" lang="en-US" sz="1600" spc="-1" strike="noStrike">
                <a:solidFill>
                  <a:srgbClr val="1f497d"/>
                </a:solidFill>
                <a:latin typeface="Trebuchet MS"/>
                <a:ea typeface="DejaVu Sans"/>
              </a:rPr>
              <a:t>高通公司</a:t>
            </a:r>
            <a:r>
              <a:rPr b="0" lang="en-US" sz="1600" spc="-1" strike="noStrike">
                <a:solidFill>
                  <a:srgbClr val="1f497d"/>
                </a:solidFill>
                <a:latin typeface="Trebuchet MS"/>
                <a:ea typeface="DejaVu Sans"/>
              </a:rPr>
              <a:t>)</a:t>
            </a:r>
            <a:endParaRPr b="0" lang="en-US" sz="1600" spc="-1" strike="noStrike">
              <a:latin typeface="Arial"/>
            </a:endParaRPr>
          </a:p>
        </p:txBody>
      </p:sp>
      <p:pic>
        <p:nvPicPr>
          <p:cNvPr id="429" name="Picture 7" descr=""/>
          <p:cNvPicPr/>
          <p:nvPr/>
        </p:nvPicPr>
        <p:blipFill>
          <a:blip r:embed="rId1"/>
          <a:stretch/>
        </p:blipFill>
        <p:spPr>
          <a:xfrm>
            <a:off x="2051640" y="4149000"/>
            <a:ext cx="1151280" cy="1151280"/>
          </a:xfrm>
          <a:prstGeom prst="rect">
            <a:avLst/>
          </a:prstGeom>
          <a:ln>
            <a:noFill/>
          </a:ln>
        </p:spPr>
      </p:pic>
      <p:pic>
        <p:nvPicPr>
          <p:cNvPr id="430" name="Picture 5" descr=""/>
          <p:cNvPicPr/>
          <p:nvPr/>
        </p:nvPicPr>
        <p:blipFill>
          <a:blip r:embed="rId2"/>
          <a:stretch/>
        </p:blipFill>
        <p:spPr>
          <a:xfrm>
            <a:off x="5148000" y="2421000"/>
            <a:ext cx="2982240" cy="863280"/>
          </a:xfrm>
          <a:prstGeom prst="rect">
            <a:avLst/>
          </a:prstGeom>
          <a:ln>
            <a:noFill/>
          </a:ln>
        </p:spPr>
      </p:pic>
      <p:pic>
        <p:nvPicPr>
          <p:cNvPr id="431" name="Picture 2" descr=""/>
          <p:cNvPicPr/>
          <p:nvPr/>
        </p:nvPicPr>
        <p:blipFill>
          <a:blip r:embed="rId3"/>
          <a:stretch/>
        </p:blipFill>
        <p:spPr>
          <a:xfrm>
            <a:off x="4705920" y="4149000"/>
            <a:ext cx="2752560" cy="1210680"/>
          </a:xfrm>
          <a:prstGeom prst="rect">
            <a:avLst/>
          </a:prstGeom>
          <a:ln>
            <a:noFill/>
          </a:ln>
        </p:spPr>
      </p:pic>
      <p:sp>
        <p:nvSpPr>
          <p:cNvPr id="432" name="CustomShape 4"/>
          <p:cNvSpPr/>
          <p:nvPr/>
        </p:nvSpPr>
        <p:spPr>
          <a:xfrm>
            <a:off x="6965640" y="6381360"/>
            <a:ext cx="2131560" cy="3643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Trebuchet MS"/>
                <a:ea typeface="DejaVu Sans"/>
              </a:rPr>
              <a:t>V 1.2 – Nov 2014</a:t>
            </a:r>
            <a:endParaRPr b="0" lang="en-US" sz="18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2"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AMD APU</a:t>
            </a:r>
            <a:r>
              <a:rPr b="0" lang="en-US" sz="4400" spc="-1" strike="noStrike">
                <a:solidFill>
                  <a:srgbClr val="000000"/>
                </a:solidFill>
                <a:latin typeface="Trebuchet MS"/>
              </a:rPr>
              <a:t>用户的安装过程（旧版）</a:t>
            </a:r>
            <a:endParaRPr b="0" lang="en-US" sz="4400" spc="-1" strike="noStrike">
              <a:latin typeface="Arial"/>
            </a:endParaRPr>
          </a:p>
        </p:txBody>
      </p:sp>
      <p:sp>
        <p:nvSpPr>
          <p:cNvPr id="453"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最简单的方法就是按照 </a:t>
            </a:r>
            <a:r>
              <a:rPr b="0" lang="en-US" sz="3200" spc="-1" strike="noStrike">
                <a:solidFill>
                  <a:srgbClr val="000000"/>
                </a:solidFill>
                <a:latin typeface="Trebuchet MS"/>
              </a:rPr>
              <a:t>AMD GPU </a:t>
            </a:r>
            <a:r>
              <a:rPr b="0" lang="en-US" sz="3200" spc="-1" strike="noStrike">
                <a:solidFill>
                  <a:srgbClr val="000000"/>
                </a:solidFill>
                <a:latin typeface="Trebuchet MS"/>
              </a:rPr>
              <a:t>的安装指南来安装 </a:t>
            </a:r>
            <a:r>
              <a:rPr b="0" lang="en-US" sz="3200" spc="-1" strike="noStrike">
                <a:solidFill>
                  <a:srgbClr val="000000"/>
                </a:solidFill>
                <a:latin typeface="Trebuchet MS"/>
              </a:rPr>
              <a:t>fglrx</a:t>
            </a:r>
            <a:r>
              <a:rPr b="0" lang="en-US" sz="3200" spc="-1" strike="noStrike">
                <a:solidFill>
                  <a:srgbClr val="000000"/>
                </a:solidFill>
                <a:latin typeface="Trebuchet MS"/>
              </a:rPr>
              <a:t>。</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这意味着你可以将 </a:t>
            </a:r>
            <a:r>
              <a:rPr b="0" lang="en-US" sz="3200" spc="-1" strike="noStrike">
                <a:solidFill>
                  <a:srgbClr val="000000"/>
                </a:solidFill>
                <a:latin typeface="Trebuchet MS"/>
              </a:rPr>
              <a:t>APU </a:t>
            </a:r>
            <a:r>
              <a:rPr b="0" lang="en-US" sz="3200" spc="-1" strike="noStrike">
                <a:solidFill>
                  <a:srgbClr val="000000"/>
                </a:solidFill>
                <a:latin typeface="Trebuchet MS"/>
              </a:rPr>
              <a:t>中的 </a:t>
            </a:r>
            <a:r>
              <a:rPr b="0" lang="en-US" sz="3200" spc="-1" strike="noStrike">
                <a:solidFill>
                  <a:srgbClr val="000000"/>
                </a:solidFill>
                <a:latin typeface="Trebuchet MS"/>
              </a:rPr>
              <a:t>CPU </a:t>
            </a:r>
            <a:r>
              <a:rPr b="0" lang="en-US" sz="3200" spc="-1" strike="noStrike">
                <a:solidFill>
                  <a:srgbClr val="000000"/>
                </a:solidFill>
                <a:latin typeface="Trebuchet MS"/>
              </a:rPr>
              <a:t>和 </a:t>
            </a:r>
            <a:r>
              <a:rPr b="0" lang="en-US" sz="3200" spc="-1" strike="noStrike">
                <a:solidFill>
                  <a:srgbClr val="000000"/>
                </a:solidFill>
                <a:latin typeface="Trebuchet MS"/>
              </a:rPr>
              <a:t>GPU </a:t>
            </a:r>
            <a:r>
              <a:rPr b="0" lang="en-US" sz="3200" spc="-1" strike="noStrike">
                <a:solidFill>
                  <a:srgbClr val="000000"/>
                </a:solidFill>
                <a:latin typeface="Trebuchet MS"/>
              </a:rPr>
              <a:t>作为两个独立的 </a:t>
            </a:r>
            <a:r>
              <a:rPr b="0" lang="en-US" sz="3200" spc="-1" strike="noStrike">
                <a:solidFill>
                  <a:srgbClr val="000000"/>
                </a:solidFill>
                <a:latin typeface="Trebuchet MS"/>
              </a:rPr>
              <a:t>OpenCL </a:t>
            </a:r>
            <a:r>
              <a:rPr b="0" lang="en-US" sz="3200" spc="-1" strike="noStrike">
                <a:solidFill>
                  <a:srgbClr val="000000"/>
                </a:solidFill>
                <a:latin typeface="Trebuchet MS"/>
              </a:rPr>
              <a:t>设备来使用。</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如果你安装有独立显卡，可能需要在 </a:t>
            </a:r>
            <a:r>
              <a:rPr b="0" lang="en-US" sz="3200" spc="-1" strike="noStrike">
                <a:solidFill>
                  <a:srgbClr val="000000"/>
                </a:solidFill>
                <a:latin typeface="Trebuchet MS"/>
              </a:rPr>
              <a:t>BIOS </a:t>
            </a:r>
            <a:r>
              <a:rPr b="0" lang="en-US" sz="3200" spc="-1" strike="noStrike">
                <a:solidFill>
                  <a:srgbClr val="000000"/>
                </a:solidFill>
                <a:latin typeface="Trebuchet MS"/>
              </a:rPr>
              <a:t>里面强制启用集成显卡，才能实现利用 </a:t>
            </a:r>
            <a:r>
              <a:rPr b="0" lang="en-US" sz="3200" spc="-1" strike="noStrike">
                <a:solidFill>
                  <a:srgbClr val="000000"/>
                </a:solidFill>
                <a:latin typeface="Trebuchet MS"/>
              </a:rPr>
              <a:t>APU </a:t>
            </a:r>
            <a:r>
              <a:rPr b="0" lang="en-US" sz="3200" spc="-1" strike="noStrike">
                <a:solidFill>
                  <a:srgbClr val="000000"/>
                </a:solidFill>
                <a:latin typeface="Trebuchet MS"/>
              </a:rPr>
              <a:t>作为 </a:t>
            </a:r>
            <a:r>
              <a:rPr b="0" lang="en-US" sz="3200" spc="-1" strike="noStrike">
                <a:solidFill>
                  <a:srgbClr val="000000"/>
                </a:solidFill>
                <a:latin typeface="Trebuchet MS"/>
              </a:rPr>
              <a:t>OpenCL </a:t>
            </a:r>
            <a:r>
              <a:rPr b="0" lang="en-US" sz="3200" spc="-1" strike="noStrike">
                <a:solidFill>
                  <a:srgbClr val="000000"/>
                </a:solidFill>
                <a:latin typeface="Trebuchet MS"/>
              </a:rPr>
              <a:t>设备。</a:t>
            </a:r>
            <a:endParaRPr b="0" lang="en-US" sz="3200" spc="-1" strike="noStrike">
              <a:latin typeface="Arial"/>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5" name="CustomShape 1"/>
          <p:cNvSpPr/>
          <p:nvPr/>
        </p:nvSpPr>
        <p:spPr>
          <a:xfrm>
            <a:off x="-90000" y="12600"/>
            <a:ext cx="9323640" cy="9658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3600" spc="-1" strike="noStrike">
                <a:solidFill>
                  <a:srgbClr val="000000"/>
                </a:solidFill>
                <a:latin typeface="Trebuchet MS"/>
              </a:rPr>
              <a:t>An N-dimensional domain of work-items</a:t>
            </a:r>
            <a:endParaRPr b="0" lang="en-US" sz="3600" spc="-1" strike="noStrike">
              <a:latin typeface="Arial"/>
            </a:endParaRPr>
          </a:p>
        </p:txBody>
      </p:sp>
      <p:sp>
        <p:nvSpPr>
          <p:cNvPr id="1426" name="CustomShape 2"/>
          <p:cNvSpPr/>
          <p:nvPr/>
        </p:nvSpPr>
        <p:spPr>
          <a:xfrm>
            <a:off x="107640" y="908640"/>
            <a:ext cx="8856360" cy="158328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c0504d"/>
              </a:buClr>
              <a:buFont typeface="Arial"/>
              <a:buChar char="•"/>
            </a:pPr>
            <a:r>
              <a:rPr b="0" lang="en-US" sz="3200" spc="-1" strike="noStrike">
                <a:solidFill>
                  <a:srgbClr val="c0504d"/>
                </a:solidFill>
                <a:latin typeface="Trebuchet MS"/>
              </a:rPr>
              <a:t>Global </a:t>
            </a:r>
            <a:r>
              <a:rPr b="0" lang="en-US" sz="3200" spc="-1" strike="noStrike">
                <a:solidFill>
                  <a:srgbClr val="000000"/>
                </a:solidFill>
                <a:latin typeface="Trebuchet MS"/>
              </a:rPr>
              <a:t>Dimensions:</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1024x1024 (whole problem space)</a:t>
            </a:r>
            <a:endParaRPr b="0" lang="en-US" sz="2800" spc="-1" strike="noStrike">
              <a:latin typeface="Arial"/>
            </a:endParaRPr>
          </a:p>
          <a:p>
            <a:pPr marL="343080" indent="-342360">
              <a:lnSpc>
                <a:spcPct val="100000"/>
              </a:lnSpc>
              <a:spcBef>
                <a:spcPts val="641"/>
              </a:spcBef>
              <a:buClr>
                <a:srgbClr val="c0504d"/>
              </a:buClr>
              <a:buFont typeface="Arial"/>
              <a:buChar char="•"/>
            </a:pPr>
            <a:r>
              <a:rPr b="0" lang="en-US" sz="3200" spc="-1" strike="noStrike">
                <a:solidFill>
                  <a:srgbClr val="c0504d"/>
                </a:solidFill>
                <a:latin typeface="Trebuchet MS"/>
              </a:rPr>
              <a:t>Local </a:t>
            </a:r>
            <a:r>
              <a:rPr b="0" lang="en-US" sz="3200" spc="-1" strike="noStrike">
                <a:solidFill>
                  <a:srgbClr val="000000"/>
                </a:solidFill>
                <a:latin typeface="Trebuchet MS"/>
              </a:rPr>
              <a:t>Dimensions:</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128x128 (</a:t>
            </a:r>
            <a:r>
              <a:rPr b="1" lang="en-US" sz="2800" spc="-1" strike="noStrike">
                <a:solidFill>
                  <a:srgbClr val="c0504d"/>
                </a:solidFill>
                <a:latin typeface="Trebuchet MS"/>
              </a:rPr>
              <a:t>work-group</a:t>
            </a:r>
            <a:r>
              <a:rPr b="0" lang="en-US" sz="2800" spc="-1" strike="noStrike">
                <a:solidFill>
                  <a:srgbClr val="000000"/>
                </a:solidFill>
                <a:latin typeface="Trebuchet MS"/>
              </a:rPr>
              <a:t>, executes together)</a:t>
            </a:r>
            <a:endParaRPr b="0" lang="en-US" sz="2800" spc="-1" strike="noStrike">
              <a:latin typeface="Arial"/>
            </a:endParaRPr>
          </a:p>
        </p:txBody>
      </p:sp>
      <p:sp>
        <p:nvSpPr>
          <p:cNvPr id="1427" name="CustomShape 3"/>
          <p:cNvSpPr/>
          <p:nvPr/>
        </p:nvSpPr>
        <p:spPr>
          <a:xfrm>
            <a:off x="107640" y="5589360"/>
            <a:ext cx="8856360" cy="107928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ea typeface="DejaVu Sans"/>
              </a:rPr>
              <a:t>Choose the dimensions that are “best” for your algorithm</a:t>
            </a:r>
            <a:endParaRPr b="0" lang="en-US" sz="3200" spc="-1" strike="noStrike">
              <a:latin typeface="Arial"/>
            </a:endParaRPr>
          </a:p>
        </p:txBody>
      </p:sp>
      <p:pic>
        <p:nvPicPr>
          <p:cNvPr id="1428" name="Picture 1" descr=""/>
          <p:cNvPicPr/>
          <p:nvPr/>
        </p:nvPicPr>
        <p:blipFill>
          <a:blip r:embed="rId1"/>
          <a:stretch/>
        </p:blipFill>
        <p:spPr>
          <a:xfrm>
            <a:off x="1630440" y="3045240"/>
            <a:ext cx="2045520" cy="2045520"/>
          </a:xfrm>
          <a:prstGeom prst="rect">
            <a:avLst/>
          </a:prstGeom>
          <a:ln w="25560">
            <a:noFill/>
          </a:ln>
        </p:spPr>
      </p:pic>
      <p:sp>
        <p:nvSpPr>
          <p:cNvPr id="1429" name="CustomShape 4"/>
          <p:cNvSpPr/>
          <p:nvPr/>
        </p:nvSpPr>
        <p:spPr>
          <a:xfrm>
            <a:off x="1892160" y="3049920"/>
            <a:ext cx="254880" cy="254880"/>
          </a:xfrm>
          <a:prstGeom prst="rect">
            <a:avLst/>
          </a:prstGeom>
          <a:solidFill>
            <a:srgbClr val="20538d">
              <a:alpha val="29000"/>
            </a:srgbClr>
          </a:solidFill>
          <a:ln w="25560">
            <a:solidFill>
              <a:srgbClr val="70aae6"/>
            </a:solidFill>
            <a:miter/>
          </a:ln>
        </p:spPr>
        <p:style>
          <a:lnRef idx="0"/>
          <a:fillRef idx="0"/>
          <a:effectRef idx="0"/>
          <a:fontRef idx="minor"/>
        </p:style>
      </p:sp>
      <p:sp>
        <p:nvSpPr>
          <p:cNvPr id="1430" name="Line 5"/>
          <p:cNvSpPr/>
          <p:nvPr/>
        </p:nvSpPr>
        <p:spPr>
          <a:xfrm>
            <a:off x="1639800" y="2945160"/>
            <a:ext cx="2004840" cy="360"/>
          </a:xfrm>
          <a:prstGeom prst="line">
            <a:avLst/>
          </a:prstGeom>
          <a:ln w="63360">
            <a:solidFill>
              <a:schemeClr val="tx1"/>
            </a:solidFill>
            <a:miter/>
            <a:headEnd len="med" type="triangle" w="med"/>
            <a:tailEnd len="med" type="triangle" w="med"/>
          </a:ln>
        </p:spPr>
        <p:style>
          <a:lnRef idx="0"/>
          <a:fillRef idx="0"/>
          <a:effectRef idx="0"/>
          <a:fontRef idx="minor"/>
        </p:style>
      </p:sp>
      <p:sp>
        <p:nvSpPr>
          <p:cNvPr id="1431" name="CustomShape 6"/>
          <p:cNvSpPr/>
          <p:nvPr/>
        </p:nvSpPr>
        <p:spPr>
          <a:xfrm>
            <a:off x="2330640" y="2565000"/>
            <a:ext cx="614880" cy="273600"/>
          </a:xfrm>
          <a:prstGeom prst="rect">
            <a:avLst/>
          </a:prstGeom>
          <a:noFill/>
          <a:ln w="12600">
            <a:noFill/>
          </a:ln>
        </p:spPr>
        <p:style>
          <a:lnRef idx="0"/>
          <a:fillRef idx="0"/>
          <a:effectRef idx="0"/>
          <a:fontRef idx="minor"/>
        </p:style>
        <p:txBody>
          <a:bodyPr wrap="none" lIns="0" rIns="0" tIns="0" bIns="0"/>
          <a:p>
            <a:pPr marL="36360">
              <a:lnSpc>
                <a:spcPct val="100000"/>
              </a:lnSpc>
            </a:pPr>
            <a:r>
              <a:rPr b="0" lang="en-US" sz="1800" spc="-1" strike="noStrike">
                <a:solidFill>
                  <a:srgbClr val="000000"/>
                </a:solidFill>
                <a:latin typeface="Trebuchet MS"/>
                <a:ea typeface="DejaVu Sans"/>
              </a:rPr>
              <a:t>1024</a:t>
            </a:r>
            <a:endParaRPr b="0" lang="en-US" sz="1800" spc="-1" strike="noStrike">
              <a:latin typeface="Arial"/>
            </a:endParaRPr>
          </a:p>
        </p:txBody>
      </p:sp>
      <p:sp>
        <p:nvSpPr>
          <p:cNvPr id="1432" name="Line 7"/>
          <p:cNvSpPr/>
          <p:nvPr/>
        </p:nvSpPr>
        <p:spPr>
          <a:xfrm flipV="1">
            <a:off x="1498320" y="3043440"/>
            <a:ext cx="360" cy="2003400"/>
          </a:xfrm>
          <a:prstGeom prst="line">
            <a:avLst/>
          </a:prstGeom>
          <a:ln w="63360">
            <a:solidFill>
              <a:schemeClr val="tx1"/>
            </a:solidFill>
            <a:miter/>
            <a:headEnd len="med" type="triangle" w="med"/>
            <a:tailEnd len="med" type="triangle" w="med"/>
          </a:ln>
        </p:spPr>
        <p:style>
          <a:lnRef idx="0"/>
          <a:fillRef idx="0"/>
          <a:effectRef idx="0"/>
          <a:fontRef idx="minor"/>
        </p:style>
      </p:sp>
      <p:sp>
        <p:nvSpPr>
          <p:cNvPr id="1433" name="CustomShape 8"/>
          <p:cNvSpPr/>
          <p:nvPr/>
        </p:nvSpPr>
        <p:spPr>
          <a:xfrm rot="16200000">
            <a:off x="945000" y="3983040"/>
            <a:ext cx="615240" cy="273960"/>
          </a:xfrm>
          <a:prstGeom prst="rect">
            <a:avLst/>
          </a:prstGeom>
          <a:noFill/>
          <a:ln w="12600">
            <a:noFill/>
          </a:ln>
        </p:spPr>
        <p:style>
          <a:lnRef idx="0"/>
          <a:fillRef idx="0"/>
          <a:effectRef idx="0"/>
          <a:fontRef idx="minor"/>
        </p:style>
        <p:txBody>
          <a:bodyPr wrap="none" lIns="0" rIns="0" tIns="0" bIns="0"/>
          <a:p>
            <a:pPr marL="36360">
              <a:lnSpc>
                <a:spcPct val="100000"/>
              </a:lnSpc>
            </a:pPr>
            <a:r>
              <a:rPr b="0" lang="en-US" sz="1800" spc="-1" strike="noStrike">
                <a:solidFill>
                  <a:srgbClr val="000000"/>
                </a:solidFill>
                <a:latin typeface="Trebuchet MS"/>
                <a:ea typeface="DejaVu Sans"/>
              </a:rPr>
              <a:t>1024</a:t>
            </a:r>
            <a:endParaRPr b="0" lang="en-US" sz="1800" spc="-1" strike="noStrike">
              <a:latin typeface="Arial"/>
            </a:endParaRPr>
          </a:p>
        </p:txBody>
      </p:sp>
      <p:sp>
        <p:nvSpPr>
          <p:cNvPr id="1434" name="CustomShape 9"/>
          <p:cNvSpPr/>
          <p:nvPr/>
        </p:nvSpPr>
        <p:spPr>
          <a:xfrm>
            <a:off x="1635120" y="3049920"/>
            <a:ext cx="256320" cy="254880"/>
          </a:xfrm>
          <a:prstGeom prst="rect">
            <a:avLst/>
          </a:prstGeom>
          <a:solidFill>
            <a:srgbClr val="20538d">
              <a:alpha val="29000"/>
            </a:srgbClr>
          </a:solidFill>
          <a:ln w="25560">
            <a:solidFill>
              <a:srgbClr val="70aae6"/>
            </a:solidFill>
            <a:miter/>
          </a:ln>
        </p:spPr>
        <p:style>
          <a:lnRef idx="0"/>
          <a:fillRef idx="0"/>
          <a:effectRef idx="0"/>
          <a:fontRef idx="minor"/>
        </p:style>
      </p:sp>
      <p:grpSp>
        <p:nvGrpSpPr>
          <p:cNvPr id="1435" name="Group 10"/>
          <p:cNvGrpSpPr/>
          <p:nvPr/>
        </p:nvGrpSpPr>
        <p:grpSpPr>
          <a:xfrm>
            <a:off x="2147760" y="3049920"/>
            <a:ext cx="1534680" cy="254880"/>
            <a:chOff x="2147760" y="3049920"/>
            <a:chExt cx="1534680" cy="254880"/>
          </a:xfrm>
        </p:grpSpPr>
        <p:sp>
          <p:nvSpPr>
            <p:cNvPr id="1436" name="CustomShape 11"/>
            <p:cNvSpPr/>
            <p:nvPr/>
          </p:nvSpPr>
          <p:spPr>
            <a:xfrm>
              <a:off x="2147760" y="3049920"/>
              <a:ext cx="255240" cy="254880"/>
            </a:xfrm>
            <a:prstGeom prst="rect">
              <a:avLst/>
            </a:prstGeom>
            <a:solidFill>
              <a:srgbClr val="20538d">
                <a:alpha val="29000"/>
              </a:srgbClr>
            </a:solidFill>
            <a:ln w="25560">
              <a:solidFill>
                <a:srgbClr val="70aae6"/>
              </a:solidFill>
              <a:miter/>
            </a:ln>
          </p:spPr>
          <p:style>
            <a:lnRef idx="0"/>
            <a:fillRef idx="0"/>
            <a:effectRef idx="0"/>
            <a:fontRef idx="minor"/>
          </p:style>
        </p:sp>
        <p:sp>
          <p:nvSpPr>
            <p:cNvPr id="1437" name="CustomShape 12"/>
            <p:cNvSpPr/>
            <p:nvPr/>
          </p:nvSpPr>
          <p:spPr>
            <a:xfrm>
              <a:off x="2403720" y="3049920"/>
              <a:ext cx="255240" cy="254880"/>
            </a:xfrm>
            <a:prstGeom prst="rect">
              <a:avLst/>
            </a:prstGeom>
            <a:solidFill>
              <a:srgbClr val="20538d">
                <a:alpha val="29000"/>
              </a:srgbClr>
            </a:solidFill>
            <a:ln w="25560">
              <a:solidFill>
                <a:srgbClr val="70aae6"/>
              </a:solidFill>
              <a:miter/>
            </a:ln>
          </p:spPr>
          <p:style>
            <a:lnRef idx="0"/>
            <a:fillRef idx="0"/>
            <a:effectRef idx="0"/>
            <a:fontRef idx="minor"/>
          </p:style>
        </p:sp>
        <p:sp>
          <p:nvSpPr>
            <p:cNvPr id="1438" name="CustomShape 13"/>
            <p:cNvSpPr/>
            <p:nvPr/>
          </p:nvSpPr>
          <p:spPr>
            <a:xfrm>
              <a:off x="2659680" y="3049920"/>
              <a:ext cx="255240" cy="254880"/>
            </a:xfrm>
            <a:prstGeom prst="rect">
              <a:avLst/>
            </a:prstGeom>
            <a:solidFill>
              <a:srgbClr val="20538d">
                <a:alpha val="29000"/>
              </a:srgbClr>
            </a:solidFill>
            <a:ln w="25560">
              <a:solidFill>
                <a:srgbClr val="70aae6"/>
              </a:solidFill>
              <a:miter/>
            </a:ln>
          </p:spPr>
          <p:style>
            <a:lnRef idx="0"/>
            <a:fillRef idx="0"/>
            <a:effectRef idx="0"/>
            <a:fontRef idx="minor"/>
          </p:style>
        </p:sp>
        <p:sp>
          <p:nvSpPr>
            <p:cNvPr id="1439" name="CustomShape 14"/>
            <p:cNvSpPr/>
            <p:nvPr/>
          </p:nvSpPr>
          <p:spPr>
            <a:xfrm>
              <a:off x="2915280" y="3049920"/>
              <a:ext cx="255240" cy="254880"/>
            </a:xfrm>
            <a:prstGeom prst="rect">
              <a:avLst/>
            </a:prstGeom>
            <a:solidFill>
              <a:srgbClr val="20538d">
                <a:alpha val="29000"/>
              </a:srgbClr>
            </a:solidFill>
            <a:ln w="25560">
              <a:solidFill>
                <a:srgbClr val="70aae6"/>
              </a:solidFill>
              <a:miter/>
            </a:ln>
          </p:spPr>
          <p:style>
            <a:lnRef idx="0"/>
            <a:fillRef idx="0"/>
            <a:effectRef idx="0"/>
            <a:fontRef idx="minor"/>
          </p:style>
        </p:sp>
        <p:sp>
          <p:nvSpPr>
            <p:cNvPr id="1440" name="CustomShape 15"/>
            <p:cNvSpPr/>
            <p:nvPr/>
          </p:nvSpPr>
          <p:spPr>
            <a:xfrm>
              <a:off x="3171240" y="3049920"/>
              <a:ext cx="255240" cy="254880"/>
            </a:xfrm>
            <a:prstGeom prst="rect">
              <a:avLst/>
            </a:prstGeom>
            <a:solidFill>
              <a:srgbClr val="20538d">
                <a:alpha val="29000"/>
              </a:srgbClr>
            </a:solidFill>
            <a:ln w="25560">
              <a:solidFill>
                <a:srgbClr val="70aae6"/>
              </a:solidFill>
              <a:miter/>
            </a:ln>
          </p:spPr>
          <p:style>
            <a:lnRef idx="0"/>
            <a:fillRef idx="0"/>
            <a:effectRef idx="0"/>
            <a:fontRef idx="minor"/>
          </p:style>
        </p:sp>
        <p:sp>
          <p:nvSpPr>
            <p:cNvPr id="1441" name="CustomShape 16"/>
            <p:cNvSpPr/>
            <p:nvPr/>
          </p:nvSpPr>
          <p:spPr>
            <a:xfrm>
              <a:off x="3427200" y="3049920"/>
              <a:ext cx="255240" cy="254880"/>
            </a:xfrm>
            <a:prstGeom prst="rect">
              <a:avLst/>
            </a:prstGeom>
            <a:solidFill>
              <a:srgbClr val="20538d">
                <a:alpha val="29000"/>
              </a:srgbClr>
            </a:solidFill>
            <a:ln w="25560">
              <a:solidFill>
                <a:srgbClr val="70aae6"/>
              </a:solidFill>
              <a:miter/>
            </a:ln>
          </p:spPr>
          <p:style>
            <a:lnRef idx="0"/>
            <a:fillRef idx="0"/>
            <a:effectRef idx="0"/>
            <a:fontRef idx="minor"/>
          </p:style>
        </p:sp>
      </p:grpSp>
      <p:grpSp>
        <p:nvGrpSpPr>
          <p:cNvPr id="1442" name="Group 17"/>
          <p:cNvGrpSpPr/>
          <p:nvPr/>
        </p:nvGrpSpPr>
        <p:grpSpPr>
          <a:xfrm>
            <a:off x="1635120" y="3305520"/>
            <a:ext cx="2047320" cy="1790280"/>
            <a:chOff x="1635120" y="3305520"/>
            <a:chExt cx="2047320" cy="1790280"/>
          </a:xfrm>
        </p:grpSpPr>
        <p:grpSp>
          <p:nvGrpSpPr>
            <p:cNvPr id="1443" name="Group 18"/>
            <p:cNvGrpSpPr/>
            <p:nvPr/>
          </p:nvGrpSpPr>
          <p:grpSpPr>
            <a:xfrm>
              <a:off x="1635120" y="3305520"/>
              <a:ext cx="2047320" cy="1022760"/>
              <a:chOff x="1635120" y="3305520"/>
              <a:chExt cx="2047320" cy="1022760"/>
            </a:xfrm>
          </p:grpSpPr>
          <p:grpSp>
            <p:nvGrpSpPr>
              <p:cNvPr id="1444" name="Group 19"/>
              <p:cNvGrpSpPr/>
              <p:nvPr/>
            </p:nvGrpSpPr>
            <p:grpSpPr>
              <a:xfrm>
                <a:off x="1635120" y="3305520"/>
                <a:ext cx="2047320" cy="511200"/>
                <a:chOff x="1635120" y="3305520"/>
                <a:chExt cx="2047320" cy="511200"/>
              </a:xfrm>
            </p:grpSpPr>
            <p:grpSp>
              <p:nvGrpSpPr>
                <p:cNvPr id="1445" name="Group 20"/>
                <p:cNvGrpSpPr/>
                <p:nvPr/>
              </p:nvGrpSpPr>
              <p:grpSpPr>
                <a:xfrm>
                  <a:off x="1635120" y="3305520"/>
                  <a:ext cx="2047320" cy="255240"/>
                  <a:chOff x="1635120" y="3305520"/>
                  <a:chExt cx="2047320" cy="255240"/>
                </a:xfrm>
              </p:grpSpPr>
              <p:sp>
                <p:nvSpPr>
                  <p:cNvPr id="1446" name="CustomShape 21"/>
                  <p:cNvSpPr/>
                  <p:nvPr/>
                </p:nvSpPr>
                <p:spPr>
                  <a:xfrm>
                    <a:off x="1635120" y="330552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447" name="CustomShape 22"/>
                  <p:cNvSpPr/>
                  <p:nvPr/>
                </p:nvSpPr>
                <p:spPr>
                  <a:xfrm>
                    <a:off x="1891080" y="330552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grpSp>
                <p:nvGrpSpPr>
                  <p:cNvPr id="1448" name="Group 23"/>
                  <p:cNvGrpSpPr/>
                  <p:nvPr/>
                </p:nvGrpSpPr>
                <p:grpSpPr>
                  <a:xfrm>
                    <a:off x="2147040" y="3305520"/>
                    <a:ext cx="1535400" cy="255240"/>
                    <a:chOff x="2147040" y="3305520"/>
                    <a:chExt cx="1535400" cy="255240"/>
                  </a:xfrm>
                </p:grpSpPr>
                <p:sp>
                  <p:nvSpPr>
                    <p:cNvPr id="1449" name="CustomShape 24"/>
                    <p:cNvSpPr/>
                    <p:nvPr/>
                  </p:nvSpPr>
                  <p:spPr>
                    <a:xfrm>
                      <a:off x="2147040" y="330552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450" name="CustomShape 25"/>
                    <p:cNvSpPr/>
                    <p:nvPr/>
                  </p:nvSpPr>
                  <p:spPr>
                    <a:xfrm>
                      <a:off x="2403000" y="330552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451" name="CustomShape 26"/>
                    <p:cNvSpPr/>
                    <p:nvPr/>
                  </p:nvSpPr>
                  <p:spPr>
                    <a:xfrm>
                      <a:off x="2658960" y="330552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452" name="CustomShape 27"/>
                    <p:cNvSpPr/>
                    <p:nvPr/>
                  </p:nvSpPr>
                  <p:spPr>
                    <a:xfrm>
                      <a:off x="2914920" y="330552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453" name="CustomShape 28"/>
                    <p:cNvSpPr/>
                    <p:nvPr/>
                  </p:nvSpPr>
                  <p:spPr>
                    <a:xfrm>
                      <a:off x="3170880" y="330552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454" name="CustomShape 29"/>
                    <p:cNvSpPr/>
                    <p:nvPr/>
                  </p:nvSpPr>
                  <p:spPr>
                    <a:xfrm>
                      <a:off x="3427200" y="330552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grpSp>
            </p:grpSp>
            <p:grpSp>
              <p:nvGrpSpPr>
                <p:cNvPr id="1455" name="Group 30"/>
                <p:cNvGrpSpPr/>
                <p:nvPr/>
              </p:nvGrpSpPr>
              <p:grpSpPr>
                <a:xfrm>
                  <a:off x="1635120" y="3561480"/>
                  <a:ext cx="2047320" cy="255240"/>
                  <a:chOff x="1635120" y="3561480"/>
                  <a:chExt cx="2047320" cy="255240"/>
                </a:xfrm>
              </p:grpSpPr>
              <p:sp>
                <p:nvSpPr>
                  <p:cNvPr id="1456" name="CustomShape 31"/>
                  <p:cNvSpPr/>
                  <p:nvPr/>
                </p:nvSpPr>
                <p:spPr>
                  <a:xfrm>
                    <a:off x="1635120" y="356148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457" name="CustomShape 32"/>
                  <p:cNvSpPr/>
                  <p:nvPr/>
                </p:nvSpPr>
                <p:spPr>
                  <a:xfrm>
                    <a:off x="1891080" y="356148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grpSp>
                <p:nvGrpSpPr>
                  <p:cNvPr id="1458" name="Group 33"/>
                  <p:cNvGrpSpPr/>
                  <p:nvPr/>
                </p:nvGrpSpPr>
                <p:grpSpPr>
                  <a:xfrm>
                    <a:off x="2147040" y="3561480"/>
                    <a:ext cx="1535400" cy="255240"/>
                    <a:chOff x="2147040" y="3561480"/>
                    <a:chExt cx="1535400" cy="255240"/>
                  </a:xfrm>
                </p:grpSpPr>
                <p:sp>
                  <p:nvSpPr>
                    <p:cNvPr id="1459" name="CustomShape 34"/>
                    <p:cNvSpPr/>
                    <p:nvPr/>
                  </p:nvSpPr>
                  <p:spPr>
                    <a:xfrm>
                      <a:off x="2147040" y="356148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460" name="CustomShape 35"/>
                    <p:cNvSpPr/>
                    <p:nvPr/>
                  </p:nvSpPr>
                  <p:spPr>
                    <a:xfrm>
                      <a:off x="2403000" y="356148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461" name="CustomShape 36"/>
                    <p:cNvSpPr/>
                    <p:nvPr/>
                  </p:nvSpPr>
                  <p:spPr>
                    <a:xfrm>
                      <a:off x="2658960" y="356148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462" name="CustomShape 37"/>
                    <p:cNvSpPr/>
                    <p:nvPr/>
                  </p:nvSpPr>
                  <p:spPr>
                    <a:xfrm>
                      <a:off x="2914920" y="356148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463" name="CustomShape 38"/>
                    <p:cNvSpPr/>
                    <p:nvPr/>
                  </p:nvSpPr>
                  <p:spPr>
                    <a:xfrm>
                      <a:off x="3170880" y="356148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464" name="CustomShape 39"/>
                    <p:cNvSpPr/>
                    <p:nvPr/>
                  </p:nvSpPr>
                  <p:spPr>
                    <a:xfrm>
                      <a:off x="3427200" y="356148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grpSp>
            </p:grpSp>
          </p:grpSp>
          <p:grpSp>
            <p:nvGrpSpPr>
              <p:cNvPr id="1465" name="Group 40"/>
              <p:cNvGrpSpPr/>
              <p:nvPr/>
            </p:nvGrpSpPr>
            <p:grpSpPr>
              <a:xfrm>
                <a:off x="1635120" y="3817080"/>
                <a:ext cx="2047320" cy="511200"/>
                <a:chOff x="1635120" y="3817080"/>
                <a:chExt cx="2047320" cy="511200"/>
              </a:xfrm>
            </p:grpSpPr>
            <p:grpSp>
              <p:nvGrpSpPr>
                <p:cNvPr id="1466" name="Group 41"/>
                <p:cNvGrpSpPr/>
                <p:nvPr/>
              </p:nvGrpSpPr>
              <p:grpSpPr>
                <a:xfrm>
                  <a:off x="1635120" y="3817080"/>
                  <a:ext cx="2047320" cy="255240"/>
                  <a:chOff x="1635120" y="3817080"/>
                  <a:chExt cx="2047320" cy="255240"/>
                </a:xfrm>
              </p:grpSpPr>
              <p:sp>
                <p:nvSpPr>
                  <p:cNvPr id="1467" name="CustomShape 42"/>
                  <p:cNvSpPr/>
                  <p:nvPr/>
                </p:nvSpPr>
                <p:spPr>
                  <a:xfrm>
                    <a:off x="1635120" y="381708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468" name="CustomShape 43"/>
                  <p:cNvSpPr/>
                  <p:nvPr/>
                </p:nvSpPr>
                <p:spPr>
                  <a:xfrm>
                    <a:off x="1891080" y="381708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grpSp>
                <p:nvGrpSpPr>
                  <p:cNvPr id="1469" name="Group 44"/>
                  <p:cNvGrpSpPr/>
                  <p:nvPr/>
                </p:nvGrpSpPr>
                <p:grpSpPr>
                  <a:xfrm>
                    <a:off x="2147040" y="3817080"/>
                    <a:ext cx="1535400" cy="255240"/>
                    <a:chOff x="2147040" y="3817080"/>
                    <a:chExt cx="1535400" cy="255240"/>
                  </a:xfrm>
                </p:grpSpPr>
                <p:sp>
                  <p:nvSpPr>
                    <p:cNvPr id="1470" name="CustomShape 45"/>
                    <p:cNvSpPr/>
                    <p:nvPr/>
                  </p:nvSpPr>
                  <p:spPr>
                    <a:xfrm>
                      <a:off x="2147040" y="381708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471" name="CustomShape 46"/>
                    <p:cNvSpPr/>
                    <p:nvPr/>
                  </p:nvSpPr>
                  <p:spPr>
                    <a:xfrm>
                      <a:off x="2403000" y="381708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472" name="CustomShape 47"/>
                    <p:cNvSpPr/>
                    <p:nvPr/>
                  </p:nvSpPr>
                  <p:spPr>
                    <a:xfrm>
                      <a:off x="2658960" y="381708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473" name="CustomShape 48"/>
                    <p:cNvSpPr/>
                    <p:nvPr/>
                  </p:nvSpPr>
                  <p:spPr>
                    <a:xfrm>
                      <a:off x="2914920" y="381708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474" name="CustomShape 49"/>
                    <p:cNvSpPr/>
                    <p:nvPr/>
                  </p:nvSpPr>
                  <p:spPr>
                    <a:xfrm>
                      <a:off x="3170880" y="381708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475" name="CustomShape 50"/>
                    <p:cNvSpPr/>
                    <p:nvPr/>
                  </p:nvSpPr>
                  <p:spPr>
                    <a:xfrm>
                      <a:off x="3427200" y="381708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grpSp>
            </p:grpSp>
            <p:grpSp>
              <p:nvGrpSpPr>
                <p:cNvPr id="1476" name="Group 51"/>
                <p:cNvGrpSpPr/>
                <p:nvPr/>
              </p:nvGrpSpPr>
              <p:grpSpPr>
                <a:xfrm>
                  <a:off x="1635120" y="4073040"/>
                  <a:ext cx="2047320" cy="255240"/>
                  <a:chOff x="1635120" y="4073040"/>
                  <a:chExt cx="2047320" cy="255240"/>
                </a:xfrm>
              </p:grpSpPr>
              <p:sp>
                <p:nvSpPr>
                  <p:cNvPr id="1477" name="CustomShape 52"/>
                  <p:cNvSpPr/>
                  <p:nvPr/>
                </p:nvSpPr>
                <p:spPr>
                  <a:xfrm>
                    <a:off x="1635120" y="407304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478" name="CustomShape 53"/>
                  <p:cNvSpPr/>
                  <p:nvPr/>
                </p:nvSpPr>
                <p:spPr>
                  <a:xfrm>
                    <a:off x="1891080" y="407304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grpSp>
                <p:nvGrpSpPr>
                  <p:cNvPr id="1479" name="Group 54"/>
                  <p:cNvGrpSpPr/>
                  <p:nvPr/>
                </p:nvGrpSpPr>
                <p:grpSpPr>
                  <a:xfrm>
                    <a:off x="2147040" y="4073040"/>
                    <a:ext cx="1535400" cy="255240"/>
                    <a:chOff x="2147040" y="4073040"/>
                    <a:chExt cx="1535400" cy="255240"/>
                  </a:xfrm>
                </p:grpSpPr>
                <p:sp>
                  <p:nvSpPr>
                    <p:cNvPr id="1480" name="CustomShape 55"/>
                    <p:cNvSpPr/>
                    <p:nvPr/>
                  </p:nvSpPr>
                  <p:spPr>
                    <a:xfrm>
                      <a:off x="2147040" y="407304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481" name="CustomShape 56"/>
                    <p:cNvSpPr/>
                    <p:nvPr/>
                  </p:nvSpPr>
                  <p:spPr>
                    <a:xfrm>
                      <a:off x="2403000" y="407304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482" name="CustomShape 57"/>
                    <p:cNvSpPr/>
                    <p:nvPr/>
                  </p:nvSpPr>
                  <p:spPr>
                    <a:xfrm>
                      <a:off x="2658960" y="407304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483" name="CustomShape 58"/>
                    <p:cNvSpPr/>
                    <p:nvPr/>
                  </p:nvSpPr>
                  <p:spPr>
                    <a:xfrm>
                      <a:off x="2914920" y="407304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484" name="CustomShape 59"/>
                    <p:cNvSpPr/>
                    <p:nvPr/>
                  </p:nvSpPr>
                  <p:spPr>
                    <a:xfrm>
                      <a:off x="3170880" y="407304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485" name="CustomShape 60"/>
                    <p:cNvSpPr/>
                    <p:nvPr/>
                  </p:nvSpPr>
                  <p:spPr>
                    <a:xfrm>
                      <a:off x="3427200" y="407304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grpSp>
            </p:grpSp>
          </p:grpSp>
        </p:grpSp>
        <p:grpSp>
          <p:nvGrpSpPr>
            <p:cNvPr id="1486" name="Group 61"/>
            <p:cNvGrpSpPr/>
            <p:nvPr/>
          </p:nvGrpSpPr>
          <p:grpSpPr>
            <a:xfrm>
              <a:off x="1635120" y="4329000"/>
              <a:ext cx="2047320" cy="510840"/>
              <a:chOff x="1635120" y="4329000"/>
              <a:chExt cx="2047320" cy="510840"/>
            </a:xfrm>
          </p:grpSpPr>
          <p:grpSp>
            <p:nvGrpSpPr>
              <p:cNvPr id="1487" name="Group 62"/>
              <p:cNvGrpSpPr/>
              <p:nvPr/>
            </p:nvGrpSpPr>
            <p:grpSpPr>
              <a:xfrm>
                <a:off x="1635120" y="4329000"/>
                <a:ext cx="2047320" cy="255240"/>
                <a:chOff x="1635120" y="4329000"/>
                <a:chExt cx="2047320" cy="255240"/>
              </a:xfrm>
            </p:grpSpPr>
            <p:sp>
              <p:nvSpPr>
                <p:cNvPr id="1488" name="CustomShape 63"/>
                <p:cNvSpPr/>
                <p:nvPr/>
              </p:nvSpPr>
              <p:spPr>
                <a:xfrm>
                  <a:off x="1635120" y="432900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489" name="CustomShape 64"/>
                <p:cNvSpPr/>
                <p:nvPr/>
              </p:nvSpPr>
              <p:spPr>
                <a:xfrm>
                  <a:off x="1891080" y="432900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grpSp>
              <p:nvGrpSpPr>
                <p:cNvPr id="1490" name="Group 65"/>
                <p:cNvGrpSpPr/>
                <p:nvPr/>
              </p:nvGrpSpPr>
              <p:grpSpPr>
                <a:xfrm>
                  <a:off x="2147040" y="4329000"/>
                  <a:ext cx="1535400" cy="255240"/>
                  <a:chOff x="2147040" y="4329000"/>
                  <a:chExt cx="1535400" cy="255240"/>
                </a:xfrm>
              </p:grpSpPr>
              <p:sp>
                <p:nvSpPr>
                  <p:cNvPr id="1491" name="CustomShape 66"/>
                  <p:cNvSpPr/>
                  <p:nvPr/>
                </p:nvSpPr>
                <p:spPr>
                  <a:xfrm>
                    <a:off x="2147040" y="432900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492" name="CustomShape 67"/>
                  <p:cNvSpPr/>
                  <p:nvPr/>
                </p:nvSpPr>
                <p:spPr>
                  <a:xfrm>
                    <a:off x="2403000" y="432900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493" name="CustomShape 68"/>
                  <p:cNvSpPr/>
                  <p:nvPr/>
                </p:nvSpPr>
                <p:spPr>
                  <a:xfrm>
                    <a:off x="2658960" y="432900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494" name="CustomShape 69"/>
                  <p:cNvSpPr/>
                  <p:nvPr/>
                </p:nvSpPr>
                <p:spPr>
                  <a:xfrm>
                    <a:off x="2914920" y="432900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495" name="CustomShape 70"/>
                  <p:cNvSpPr/>
                  <p:nvPr/>
                </p:nvSpPr>
                <p:spPr>
                  <a:xfrm>
                    <a:off x="3170880" y="432900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496" name="CustomShape 71"/>
                  <p:cNvSpPr/>
                  <p:nvPr/>
                </p:nvSpPr>
                <p:spPr>
                  <a:xfrm>
                    <a:off x="3427200" y="432900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grpSp>
          </p:grpSp>
          <p:grpSp>
            <p:nvGrpSpPr>
              <p:cNvPr id="1497" name="Group 72"/>
              <p:cNvGrpSpPr/>
              <p:nvPr/>
            </p:nvGrpSpPr>
            <p:grpSpPr>
              <a:xfrm>
                <a:off x="1635120" y="4584600"/>
                <a:ext cx="2047320" cy="255240"/>
                <a:chOff x="1635120" y="4584600"/>
                <a:chExt cx="2047320" cy="255240"/>
              </a:xfrm>
            </p:grpSpPr>
            <p:sp>
              <p:nvSpPr>
                <p:cNvPr id="1498" name="CustomShape 73"/>
                <p:cNvSpPr/>
                <p:nvPr/>
              </p:nvSpPr>
              <p:spPr>
                <a:xfrm>
                  <a:off x="1635120" y="458460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499" name="CustomShape 74"/>
                <p:cNvSpPr/>
                <p:nvPr/>
              </p:nvSpPr>
              <p:spPr>
                <a:xfrm>
                  <a:off x="1891080" y="458460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grpSp>
              <p:nvGrpSpPr>
                <p:cNvPr id="1500" name="Group 75"/>
                <p:cNvGrpSpPr/>
                <p:nvPr/>
              </p:nvGrpSpPr>
              <p:grpSpPr>
                <a:xfrm>
                  <a:off x="2147040" y="4584600"/>
                  <a:ext cx="1535400" cy="255240"/>
                  <a:chOff x="2147040" y="4584600"/>
                  <a:chExt cx="1535400" cy="255240"/>
                </a:xfrm>
              </p:grpSpPr>
              <p:sp>
                <p:nvSpPr>
                  <p:cNvPr id="1501" name="CustomShape 76"/>
                  <p:cNvSpPr/>
                  <p:nvPr/>
                </p:nvSpPr>
                <p:spPr>
                  <a:xfrm>
                    <a:off x="2147040" y="458460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502" name="CustomShape 77"/>
                  <p:cNvSpPr/>
                  <p:nvPr/>
                </p:nvSpPr>
                <p:spPr>
                  <a:xfrm>
                    <a:off x="2403000" y="458460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503" name="CustomShape 78"/>
                  <p:cNvSpPr/>
                  <p:nvPr/>
                </p:nvSpPr>
                <p:spPr>
                  <a:xfrm>
                    <a:off x="2658960" y="458460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504" name="CustomShape 79"/>
                  <p:cNvSpPr/>
                  <p:nvPr/>
                </p:nvSpPr>
                <p:spPr>
                  <a:xfrm>
                    <a:off x="2914920" y="458460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505" name="CustomShape 80"/>
                  <p:cNvSpPr/>
                  <p:nvPr/>
                </p:nvSpPr>
                <p:spPr>
                  <a:xfrm>
                    <a:off x="3170880" y="458460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506" name="CustomShape 81"/>
                  <p:cNvSpPr/>
                  <p:nvPr/>
                </p:nvSpPr>
                <p:spPr>
                  <a:xfrm>
                    <a:off x="3427200" y="458460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grpSp>
          </p:grpSp>
        </p:grpSp>
        <p:grpSp>
          <p:nvGrpSpPr>
            <p:cNvPr id="1507" name="Group 82"/>
            <p:cNvGrpSpPr/>
            <p:nvPr/>
          </p:nvGrpSpPr>
          <p:grpSpPr>
            <a:xfrm>
              <a:off x="1635120" y="4840560"/>
              <a:ext cx="2047320" cy="255240"/>
              <a:chOff x="1635120" y="4840560"/>
              <a:chExt cx="2047320" cy="255240"/>
            </a:xfrm>
          </p:grpSpPr>
          <p:sp>
            <p:nvSpPr>
              <p:cNvPr id="1508" name="CustomShape 83"/>
              <p:cNvSpPr/>
              <p:nvPr/>
            </p:nvSpPr>
            <p:spPr>
              <a:xfrm>
                <a:off x="1635120" y="484056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509" name="CustomShape 84"/>
              <p:cNvSpPr/>
              <p:nvPr/>
            </p:nvSpPr>
            <p:spPr>
              <a:xfrm>
                <a:off x="1891080" y="484056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grpSp>
            <p:nvGrpSpPr>
              <p:cNvPr id="1510" name="Group 85"/>
              <p:cNvGrpSpPr/>
              <p:nvPr/>
            </p:nvGrpSpPr>
            <p:grpSpPr>
              <a:xfrm>
                <a:off x="2147040" y="4840560"/>
                <a:ext cx="1535400" cy="255240"/>
                <a:chOff x="2147040" y="4840560"/>
                <a:chExt cx="1535400" cy="255240"/>
              </a:xfrm>
            </p:grpSpPr>
            <p:sp>
              <p:nvSpPr>
                <p:cNvPr id="1511" name="CustomShape 86"/>
                <p:cNvSpPr/>
                <p:nvPr/>
              </p:nvSpPr>
              <p:spPr>
                <a:xfrm>
                  <a:off x="2147040" y="484056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512" name="CustomShape 87"/>
                <p:cNvSpPr/>
                <p:nvPr/>
              </p:nvSpPr>
              <p:spPr>
                <a:xfrm>
                  <a:off x="2403000" y="484056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513" name="CustomShape 88"/>
                <p:cNvSpPr/>
                <p:nvPr/>
              </p:nvSpPr>
              <p:spPr>
                <a:xfrm>
                  <a:off x="2658960" y="484056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514" name="CustomShape 89"/>
                <p:cNvSpPr/>
                <p:nvPr/>
              </p:nvSpPr>
              <p:spPr>
                <a:xfrm>
                  <a:off x="2914920" y="484056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515" name="CustomShape 90"/>
                <p:cNvSpPr/>
                <p:nvPr/>
              </p:nvSpPr>
              <p:spPr>
                <a:xfrm>
                  <a:off x="3170880" y="484056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516" name="CustomShape 91"/>
                <p:cNvSpPr/>
                <p:nvPr/>
              </p:nvSpPr>
              <p:spPr>
                <a:xfrm>
                  <a:off x="3427200" y="484056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grpSp>
        </p:grpSp>
      </p:grpSp>
      <p:sp>
        <p:nvSpPr>
          <p:cNvPr id="1517" name="CustomShape 92"/>
          <p:cNvSpPr/>
          <p:nvPr/>
        </p:nvSpPr>
        <p:spPr>
          <a:xfrm>
            <a:off x="3176640" y="4062960"/>
            <a:ext cx="254880" cy="254880"/>
          </a:xfrm>
          <a:prstGeom prst="rect">
            <a:avLst/>
          </a:prstGeom>
          <a:noFill/>
          <a:ln w="50760">
            <a:solidFill>
              <a:srgbClr val="ffff66"/>
            </a:solidFill>
            <a:miter/>
          </a:ln>
        </p:spPr>
        <p:style>
          <a:lnRef idx="0"/>
          <a:fillRef idx="0"/>
          <a:effectRef idx="0"/>
          <a:fontRef idx="minor"/>
        </p:style>
      </p:sp>
      <p:sp>
        <p:nvSpPr>
          <p:cNvPr id="1518" name="CustomShape 93"/>
          <p:cNvSpPr/>
          <p:nvPr/>
        </p:nvSpPr>
        <p:spPr>
          <a:xfrm>
            <a:off x="2152800" y="4318560"/>
            <a:ext cx="254880" cy="254880"/>
          </a:xfrm>
          <a:prstGeom prst="rect">
            <a:avLst/>
          </a:prstGeom>
          <a:noFill/>
          <a:ln w="50760">
            <a:solidFill>
              <a:srgbClr val="ffff66"/>
            </a:solidFill>
            <a:miter/>
          </a:ln>
        </p:spPr>
        <p:style>
          <a:lnRef idx="0"/>
          <a:fillRef idx="0"/>
          <a:effectRef idx="0"/>
          <a:fontRef idx="minor"/>
        </p:style>
      </p:sp>
      <p:grpSp>
        <p:nvGrpSpPr>
          <p:cNvPr id="1519" name="Group 94"/>
          <p:cNvGrpSpPr/>
          <p:nvPr/>
        </p:nvGrpSpPr>
        <p:grpSpPr>
          <a:xfrm>
            <a:off x="2156400" y="4063680"/>
            <a:ext cx="1083600" cy="494640"/>
            <a:chOff x="2156400" y="4063680"/>
            <a:chExt cx="1083600" cy="494640"/>
          </a:xfrm>
        </p:grpSpPr>
        <p:sp>
          <p:nvSpPr>
            <p:cNvPr id="1520" name="CustomShape 95"/>
            <p:cNvSpPr/>
            <p:nvPr/>
          </p:nvSpPr>
          <p:spPr>
            <a:xfrm rot="10800000">
              <a:off x="2156400" y="4493880"/>
              <a:ext cx="64800" cy="64440"/>
            </a:xfrm>
            <a:prstGeom prst="rect">
              <a:avLst/>
            </a:prstGeom>
            <a:solidFill>
              <a:srgbClr val="dd181a"/>
            </a:solidFill>
            <a:ln w="25560">
              <a:solidFill>
                <a:schemeClr val="tx1"/>
              </a:solidFill>
              <a:miter/>
            </a:ln>
          </p:spPr>
          <p:style>
            <a:lnRef idx="0"/>
            <a:fillRef idx="0"/>
            <a:effectRef idx="0"/>
            <a:fontRef idx="minor"/>
          </p:style>
        </p:sp>
        <p:sp>
          <p:nvSpPr>
            <p:cNvPr id="1521" name="CustomShape 96"/>
            <p:cNvSpPr/>
            <p:nvPr/>
          </p:nvSpPr>
          <p:spPr>
            <a:xfrm rot="10800000">
              <a:off x="3175200" y="4063680"/>
              <a:ext cx="64800" cy="64440"/>
            </a:xfrm>
            <a:prstGeom prst="rect">
              <a:avLst/>
            </a:prstGeom>
            <a:solidFill>
              <a:srgbClr val="dd181a"/>
            </a:solidFill>
            <a:ln w="25560">
              <a:solidFill>
                <a:schemeClr val="tx1"/>
              </a:solidFill>
              <a:miter/>
            </a:ln>
          </p:spPr>
          <p:style>
            <a:lnRef idx="0"/>
            <a:fillRef idx="0"/>
            <a:effectRef idx="0"/>
            <a:fontRef idx="minor"/>
          </p:style>
        </p:sp>
      </p:grpSp>
      <p:sp>
        <p:nvSpPr>
          <p:cNvPr id="1522" name="CustomShape 97"/>
          <p:cNvSpPr/>
          <p:nvPr/>
        </p:nvSpPr>
        <p:spPr>
          <a:xfrm>
            <a:off x="4835520" y="2756520"/>
            <a:ext cx="3408120" cy="1828800"/>
          </a:xfrm>
          <a:prstGeom prst="rect">
            <a:avLst/>
          </a:prstGeom>
          <a:noFill/>
          <a:ln w="50760">
            <a:noFill/>
          </a:ln>
        </p:spPr>
        <p:style>
          <a:lnRef idx="0"/>
          <a:fillRef idx="0"/>
          <a:effectRef idx="0"/>
          <a:fontRef idx="minor"/>
        </p:style>
        <p:txBody>
          <a:bodyPr lIns="0" rIns="0" tIns="0" bIns="0"/>
          <a:p>
            <a:pPr marL="36360" algn="ctr">
              <a:lnSpc>
                <a:spcPct val="100000"/>
              </a:lnSpc>
            </a:pPr>
            <a:r>
              <a:rPr b="1" lang="en-US" sz="2000" spc="-1" strike="noStrike">
                <a:solidFill>
                  <a:srgbClr val="000000"/>
                </a:solidFill>
                <a:latin typeface="Trebuchet MS"/>
                <a:ea typeface="DejaVu Sans"/>
              </a:rPr>
              <a:t>Synchronization between </a:t>
            </a:r>
            <a:r>
              <a:rPr b="1" lang="en-US" sz="2000" spc="-1" strike="noStrike">
                <a:solidFill>
                  <a:srgbClr val="f79646"/>
                </a:solidFill>
                <a:latin typeface="Trebuchet MS"/>
                <a:ea typeface="DejaVu Sans"/>
              </a:rPr>
              <a:t>work-items </a:t>
            </a:r>
            <a:r>
              <a:rPr b="1" lang="en-US" sz="2000" spc="-1" strike="noStrike">
                <a:solidFill>
                  <a:srgbClr val="000000"/>
                </a:solidFill>
                <a:latin typeface="Trebuchet MS"/>
                <a:ea typeface="DejaVu Sans"/>
              </a:rPr>
              <a:t>possible only within </a:t>
            </a:r>
            <a:r>
              <a:rPr b="1" lang="en-US" sz="2000" spc="-1" strike="noStrike">
                <a:solidFill>
                  <a:srgbClr val="f79646"/>
                </a:solidFill>
                <a:latin typeface="Trebuchet MS"/>
                <a:ea typeface="DejaVu Sans"/>
              </a:rPr>
              <a:t>work-groups</a:t>
            </a:r>
            <a:r>
              <a:rPr b="1" lang="en-US" sz="2000" spc="-1" strike="noStrike">
                <a:solidFill>
                  <a:srgbClr val="000000"/>
                </a:solidFill>
                <a:latin typeface="Trebuchet MS"/>
                <a:ea typeface="DejaVu Sans"/>
              </a:rPr>
              <a:t>:</a:t>
            </a:r>
            <a:endParaRPr b="0" lang="en-US" sz="2000" spc="-1" strike="noStrike">
              <a:latin typeface="Arial"/>
            </a:endParaRPr>
          </a:p>
          <a:p>
            <a:pPr marL="36360" algn="ctr">
              <a:lnSpc>
                <a:spcPct val="100000"/>
              </a:lnSpc>
            </a:pPr>
            <a:r>
              <a:rPr b="1" lang="en-US" sz="2000" spc="-1" strike="noStrike">
                <a:solidFill>
                  <a:srgbClr val="9bbb59"/>
                </a:solidFill>
                <a:latin typeface="Trebuchet MS"/>
                <a:ea typeface="DejaVu Sans"/>
              </a:rPr>
              <a:t>barriers</a:t>
            </a:r>
            <a:r>
              <a:rPr b="1" lang="en-US" sz="2000" spc="-1" strike="noStrike">
                <a:solidFill>
                  <a:srgbClr val="4f81bd"/>
                </a:solidFill>
                <a:latin typeface="Trebuchet MS"/>
                <a:ea typeface="DejaVu Sans"/>
              </a:rPr>
              <a:t> </a:t>
            </a:r>
            <a:r>
              <a:rPr b="1" lang="en-US" sz="2000" spc="-1" strike="noStrike">
                <a:solidFill>
                  <a:srgbClr val="000000"/>
                </a:solidFill>
                <a:latin typeface="Trebuchet MS"/>
                <a:ea typeface="DejaVu Sans"/>
              </a:rPr>
              <a:t>and </a:t>
            </a:r>
            <a:r>
              <a:rPr b="1" lang="en-US" sz="2000" spc="-1" strike="noStrike">
                <a:solidFill>
                  <a:srgbClr val="9bbb59"/>
                </a:solidFill>
                <a:latin typeface="Trebuchet MS"/>
                <a:ea typeface="DejaVu Sans"/>
              </a:rPr>
              <a:t>memory</a:t>
            </a:r>
            <a:r>
              <a:rPr b="1" lang="en-US" sz="2000" spc="-1" strike="noStrike">
                <a:solidFill>
                  <a:srgbClr val="4f81bd"/>
                </a:solidFill>
                <a:latin typeface="Trebuchet MS"/>
                <a:ea typeface="DejaVu Sans"/>
              </a:rPr>
              <a:t> </a:t>
            </a:r>
            <a:r>
              <a:rPr b="1" lang="en-US" sz="2000" spc="-1" strike="noStrike">
                <a:solidFill>
                  <a:srgbClr val="9bbb59"/>
                </a:solidFill>
                <a:latin typeface="Trebuchet MS"/>
                <a:ea typeface="DejaVu Sans"/>
              </a:rPr>
              <a:t>fences</a:t>
            </a:r>
            <a:endParaRPr b="0" lang="en-US" sz="2000" spc="-1" strike="noStrike">
              <a:latin typeface="Arial"/>
            </a:endParaRPr>
          </a:p>
        </p:txBody>
      </p:sp>
      <p:sp>
        <p:nvSpPr>
          <p:cNvPr id="1523" name="Line 98"/>
          <p:cNvSpPr/>
          <p:nvPr/>
        </p:nvSpPr>
        <p:spPr>
          <a:xfrm>
            <a:off x="2139840" y="3179880"/>
            <a:ext cx="2703600" cy="36720"/>
          </a:xfrm>
          <a:prstGeom prst="line">
            <a:avLst/>
          </a:prstGeom>
          <a:ln w="50760">
            <a:solidFill>
              <a:schemeClr val="accent6"/>
            </a:solidFill>
            <a:miter/>
            <a:headEnd len="med" type="triangle" w="med"/>
          </a:ln>
        </p:spPr>
        <p:style>
          <a:lnRef idx="0"/>
          <a:fillRef idx="0"/>
          <a:effectRef idx="0"/>
          <a:fontRef idx="minor"/>
        </p:style>
      </p:sp>
      <p:sp>
        <p:nvSpPr>
          <p:cNvPr id="1524" name="CustomShape 99"/>
          <p:cNvSpPr/>
          <p:nvPr/>
        </p:nvSpPr>
        <p:spPr>
          <a:xfrm>
            <a:off x="4835520" y="4224960"/>
            <a:ext cx="2675880" cy="1523880"/>
          </a:xfrm>
          <a:prstGeom prst="rect">
            <a:avLst/>
          </a:prstGeom>
          <a:noFill/>
          <a:ln w="50760">
            <a:noFill/>
          </a:ln>
        </p:spPr>
        <p:style>
          <a:lnRef idx="0"/>
          <a:fillRef idx="0"/>
          <a:effectRef idx="0"/>
          <a:fontRef idx="minor"/>
        </p:style>
        <p:txBody>
          <a:bodyPr lIns="0" rIns="0" tIns="0" bIns="0"/>
          <a:p>
            <a:pPr marL="36360" algn="ctr">
              <a:lnSpc>
                <a:spcPct val="100000"/>
              </a:lnSpc>
            </a:pPr>
            <a:r>
              <a:rPr b="1" lang="en-US" sz="2000" spc="-1" strike="noStrike">
                <a:solidFill>
                  <a:srgbClr val="000000"/>
                </a:solidFill>
                <a:latin typeface="Trebuchet MS"/>
                <a:ea typeface="DejaVu Sans"/>
              </a:rPr>
              <a:t>Cannot synchronize between </a:t>
            </a:r>
            <a:r>
              <a:rPr b="1" lang="en-US" sz="2000" spc="-1" strike="noStrike">
                <a:solidFill>
                  <a:srgbClr val="c0504d"/>
                </a:solidFill>
                <a:latin typeface="Trebuchet MS"/>
                <a:ea typeface="DejaVu Sans"/>
              </a:rPr>
              <a:t>work-groups</a:t>
            </a:r>
            <a:r>
              <a:rPr b="1" lang="en-US" sz="2000" spc="-1" strike="noStrike">
                <a:solidFill>
                  <a:srgbClr val="9bbb59"/>
                </a:solidFill>
                <a:latin typeface="Trebuchet MS"/>
                <a:ea typeface="DejaVu Sans"/>
              </a:rPr>
              <a:t> </a:t>
            </a:r>
            <a:r>
              <a:rPr b="1" lang="en-US" sz="2000" spc="-1" strike="noStrike">
                <a:solidFill>
                  <a:srgbClr val="000000"/>
                </a:solidFill>
                <a:latin typeface="Trebuchet MS"/>
                <a:ea typeface="DejaVu Sans"/>
              </a:rPr>
              <a:t>within a kernel</a:t>
            </a:r>
            <a:endParaRPr b="0" lang="en-US" sz="2000" spc="-1" strike="noStrike">
              <a:latin typeface="Arial"/>
            </a:endParaRPr>
          </a:p>
        </p:txBody>
      </p:sp>
      <p:sp>
        <p:nvSpPr>
          <p:cNvPr id="1525" name="Line 100"/>
          <p:cNvSpPr/>
          <p:nvPr/>
        </p:nvSpPr>
        <p:spPr>
          <a:xfrm flipV="1">
            <a:off x="2403360" y="4399200"/>
            <a:ext cx="2444760" cy="111240"/>
          </a:xfrm>
          <a:prstGeom prst="line">
            <a:avLst/>
          </a:prstGeom>
          <a:ln w="50760">
            <a:solidFill>
              <a:schemeClr val="accent2"/>
            </a:solidFill>
            <a:miter/>
            <a:headEnd len="med" type="triangle" w="med"/>
          </a:ln>
        </p:spPr>
        <p:style>
          <a:lnRef idx="0"/>
          <a:fillRef idx="0"/>
          <a:effectRef idx="0"/>
          <a:fontRef idx="minor"/>
        </p:style>
      </p:sp>
      <p:sp>
        <p:nvSpPr>
          <p:cNvPr id="1526" name="Line 101"/>
          <p:cNvSpPr/>
          <p:nvPr/>
        </p:nvSpPr>
        <p:spPr>
          <a:xfrm>
            <a:off x="3446280" y="4100760"/>
            <a:ext cx="1400040" cy="298440"/>
          </a:xfrm>
          <a:prstGeom prst="line">
            <a:avLst/>
          </a:prstGeom>
          <a:ln w="50760">
            <a:solidFill>
              <a:schemeClr val="accent2"/>
            </a:solidFill>
            <a:miter/>
            <a:headEnd len="med" type="triangle" w="med"/>
          </a:ln>
        </p:spPr>
        <p:style>
          <a:lnRef idx="0"/>
          <a:fillRef idx="0"/>
          <a:effectRef idx="0"/>
          <a:fontRef idx="minor"/>
        </p:style>
      </p:sp>
      <p:sp>
        <p:nvSpPr>
          <p:cNvPr id="1527" name="CustomShape 102"/>
          <p:cNvSpPr/>
          <p:nvPr/>
        </p:nvSpPr>
        <p:spPr>
          <a:xfrm>
            <a:off x="1895400" y="3049920"/>
            <a:ext cx="250200" cy="254880"/>
          </a:xfrm>
          <a:prstGeom prst="rect">
            <a:avLst/>
          </a:prstGeom>
          <a:noFill/>
          <a:ln w="57240">
            <a:solidFill>
              <a:srgbClr val="ffff66"/>
            </a:solidFill>
            <a:miter/>
          </a:ln>
        </p:spPr>
        <p:style>
          <a:lnRef idx="0"/>
          <a:fillRef idx="0"/>
          <a:effectRef idx="0"/>
          <a:fontRef idx="minor"/>
        </p:style>
      </p:sp>
      <p:sp>
        <p:nvSpPr>
          <p:cNvPr id="1528" name="CustomShape 103"/>
          <p:cNvSpPr/>
          <p:nvPr/>
        </p:nvSpPr>
        <p:spPr>
          <a:xfrm>
            <a:off x="1895400" y="3049920"/>
            <a:ext cx="64440" cy="64440"/>
          </a:xfrm>
          <a:prstGeom prst="rect">
            <a:avLst/>
          </a:prstGeom>
          <a:solidFill>
            <a:srgbClr val="99cc00"/>
          </a:solidFill>
          <a:ln w="25560">
            <a:solidFill>
              <a:schemeClr val="bg1"/>
            </a:solidFill>
            <a:miter/>
          </a:ln>
        </p:spPr>
        <p:style>
          <a:lnRef idx="0"/>
          <a:fillRef idx="0"/>
          <a:effectRef idx="0"/>
          <a:fontRef idx="minor"/>
        </p:style>
      </p:sp>
      <p:sp>
        <p:nvSpPr>
          <p:cNvPr id="1529" name="CustomShape 104"/>
          <p:cNvSpPr/>
          <p:nvPr/>
        </p:nvSpPr>
        <p:spPr>
          <a:xfrm>
            <a:off x="2077920" y="3240720"/>
            <a:ext cx="65880" cy="64440"/>
          </a:xfrm>
          <a:prstGeom prst="rect">
            <a:avLst/>
          </a:prstGeom>
          <a:solidFill>
            <a:srgbClr val="99cc00"/>
          </a:solidFill>
          <a:ln w="25560">
            <a:solidFill>
              <a:schemeClr val="bg1"/>
            </a:solidFill>
            <a:miter/>
          </a:ln>
        </p:spPr>
        <p:style>
          <a:lnRef idx="0"/>
          <a:fillRef idx="0"/>
          <a:effectRef idx="0"/>
          <a:fontRef idx="minor"/>
        </p:style>
      </p:sp>
    </p:spTree>
  </p:cSld>
  <p:timing>
    <p:tnLst>
      <p:par>
        <p:cTn id="291" dur="indefinite" restart="never" nodeType="tmRoot">
          <p:childTnLst>
            <p:seq>
              <p:cTn id="292" dur="indefinite" nodeType="mainSeq">
                <p:childTnLst>
                  <p:par>
                    <p:cTn id="293" fill="hold">
                      <p:stCondLst>
                        <p:cond delay="indefinite"/>
                      </p:stCondLst>
                      <p:childTnLst>
                        <p:par>
                          <p:cTn id="294" fill="hold">
                            <p:stCondLst>
                              <p:cond delay="0"/>
                            </p:stCondLst>
                            <p:childTnLst>
                              <p:par>
                                <p:cTn id="295" nodeType="clickEffect" fill="hold" presetClass="entr" presetID="1">
                                  <p:stCondLst>
                                    <p:cond delay="0"/>
                                  </p:stCondLst>
                                  <p:childTnLst>
                                    <p:set>
                                      <p:cBhvr>
                                        <p:cTn id="296" dur="1" fill="hold">
                                          <p:stCondLst>
                                            <p:cond delay="499"/>
                                          </p:stCondLst>
                                        </p:cTn>
                                        <p:tgtEl>
                                          <p:spTgt spid="1434"/>
                                        </p:tgtEl>
                                        <p:attrNameLst>
                                          <p:attrName>style.visibility</p:attrName>
                                        </p:attrNameLst>
                                      </p:cBhvr>
                                      <p:to>
                                        <p:strVal val="visible"/>
                                      </p:to>
                                    </p:set>
                                  </p:childTnLst>
                                </p:cTn>
                              </p:par>
                            </p:childTnLst>
                          </p:cTn>
                        </p:par>
                      </p:childTnLst>
                    </p:cTn>
                  </p:par>
                  <p:par>
                    <p:cTn id="297" fill="hold">
                      <p:stCondLst>
                        <p:cond delay="indefinite"/>
                      </p:stCondLst>
                      <p:childTnLst>
                        <p:par>
                          <p:cTn id="298" fill="hold">
                            <p:stCondLst>
                              <p:cond delay="0"/>
                            </p:stCondLst>
                            <p:childTnLst>
                              <p:par>
                                <p:cTn id="299" nodeType="clickEffect" fill="hold" presetClass="entr" presetID="1">
                                  <p:stCondLst>
                                    <p:cond delay="0"/>
                                  </p:stCondLst>
                                  <p:childTnLst>
                                    <p:set>
                                      <p:cBhvr>
                                        <p:cTn id="300" dur="1" fill="hold">
                                          <p:stCondLst>
                                            <p:cond delay="499"/>
                                          </p:stCondLst>
                                        </p:cTn>
                                        <p:tgtEl>
                                          <p:spTgt spid="1429"/>
                                        </p:tgtEl>
                                        <p:attrNameLst>
                                          <p:attrName>style.visibility</p:attrName>
                                        </p:attrNameLst>
                                      </p:cBhvr>
                                      <p:to>
                                        <p:strVal val="visible"/>
                                      </p:to>
                                    </p:set>
                                  </p:childTnLst>
                                </p:cTn>
                              </p:par>
                              <p:par>
                                <p:cTn id="301" nodeType="withEffect" fill="hold" presetClass="entr" presetID="1">
                                  <p:stCondLst>
                                    <p:cond delay="0"/>
                                  </p:stCondLst>
                                  <p:childTnLst>
                                    <p:set>
                                      <p:cBhvr>
                                        <p:cTn id="302" dur="1" fill="hold">
                                          <p:stCondLst>
                                            <p:cond delay="499"/>
                                          </p:stCondLst>
                                        </p:cTn>
                                        <p:tgtEl>
                                          <p:spTgt spid="1435"/>
                                        </p:tgtEl>
                                        <p:attrNameLst>
                                          <p:attrName>style.visibility</p:attrName>
                                        </p:attrNameLst>
                                      </p:cBhvr>
                                      <p:to>
                                        <p:strVal val="visible"/>
                                      </p:to>
                                    </p:set>
                                  </p:childTnLst>
                                </p:cTn>
                              </p:par>
                              <p:par>
                                <p:cTn id="303" nodeType="withEffect" fill="hold" presetClass="entr" presetID="1">
                                  <p:stCondLst>
                                    <p:cond delay="0"/>
                                  </p:stCondLst>
                                  <p:childTnLst>
                                    <p:set>
                                      <p:cBhvr>
                                        <p:cTn id="304" dur="1" fill="hold">
                                          <p:stCondLst>
                                            <p:cond delay="499"/>
                                          </p:stCondLst>
                                        </p:cTn>
                                        <p:tgtEl>
                                          <p:spTgt spid="1442"/>
                                        </p:tgtEl>
                                        <p:attrNameLst>
                                          <p:attrName>style.visibility</p:attrName>
                                        </p:attrNameLst>
                                      </p:cBhvr>
                                      <p:to>
                                        <p:strVal val="visible"/>
                                      </p:to>
                                    </p:set>
                                  </p:childTnLst>
                                </p:cTn>
                              </p:par>
                            </p:childTnLst>
                          </p:cTn>
                        </p:par>
                      </p:childTnLst>
                    </p:cTn>
                  </p:par>
                  <p:par>
                    <p:cTn id="305" fill="hold">
                      <p:stCondLst>
                        <p:cond delay="indefinite"/>
                      </p:stCondLst>
                      <p:childTnLst>
                        <p:par>
                          <p:cTn id="306" fill="hold">
                            <p:stCondLst>
                              <p:cond delay="0"/>
                            </p:stCondLst>
                            <p:childTnLst>
                              <p:par>
                                <p:cTn id="307" nodeType="clickEffect" fill="hold" presetClass="entr" presetID="10">
                                  <p:stCondLst>
                                    <p:cond delay="0"/>
                                  </p:stCondLst>
                                  <p:childTnLst>
                                    <p:set>
                                      <p:cBhvr>
                                        <p:cTn id="308" dur="1" fill="hold">
                                          <p:stCondLst>
                                            <p:cond delay="0"/>
                                          </p:stCondLst>
                                        </p:cTn>
                                        <p:tgtEl>
                                          <p:spTgt spid="1522"/>
                                        </p:tgtEl>
                                        <p:attrNameLst>
                                          <p:attrName>style.visibility</p:attrName>
                                        </p:attrNameLst>
                                      </p:cBhvr>
                                      <p:to>
                                        <p:strVal val="visible"/>
                                      </p:to>
                                    </p:set>
                                    <p:animEffect filter="fade" transition="in">
                                      <p:cBhvr additive="repl">
                                        <p:cTn id="309" dur="500"/>
                                        <p:tgtEl>
                                          <p:spTgt spid="1522"/>
                                        </p:tgtEl>
                                      </p:cBhvr>
                                    </p:animEffect>
                                  </p:childTnLst>
                                </p:cTn>
                              </p:par>
                              <p:par>
                                <p:cTn id="310" nodeType="withEffect" fill="hold" presetClass="entr" presetID="10">
                                  <p:stCondLst>
                                    <p:cond delay="0"/>
                                  </p:stCondLst>
                                  <p:childTnLst>
                                    <p:set>
                                      <p:cBhvr>
                                        <p:cTn id="311" dur="1" fill="hold">
                                          <p:stCondLst>
                                            <p:cond delay="0"/>
                                          </p:stCondLst>
                                        </p:cTn>
                                        <p:tgtEl>
                                          <p:spTgt spid="1523"/>
                                        </p:tgtEl>
                                        <p:attrNameLst>
                                          <p:attrName>style.visibility</p:attrName>
                                        </p:attrNameLst>
                                      </p:cBhvr>
                                      <p:to>
                                        <p:strVal val="visible"/>
                                      </p:to>
                                    </p:set>
                                    <p:animEffect filter="fade" transition="in">
                                      <p:cBhvr additive="repl">
                                        <p:cTn id="312" dur="500"/>
                                        <p:tgtEl>
                                          <p:spTgt spid="1523"/>
                                        </p:tgtEl>
                                      </p:cBhvr>
                                    </p:animEffect>
                                  </p:childTnLst>
                                </p:cTn>
                              </p:par>
                              <p:par>
                                <p:cTn id="313" nodeType="withEffect" fill="hold" presetClass="entr" presetID="10">
                                  <p:stCondLst>
                                    <p:cond delay="0"/>
                                  </p:stCondLst>
                                  <p:childTnLst>
                                    <p:set>
                                      <p:cBhvr>
                                        <p:cTn id="314" dur="1" fill="hold">
                                          <p:stCondLst>
                                            <p:cond delay="0"/>
                                          </p:stCondLst>
                                        </p:cTn>
                                        <p:tgtEl>
                                          <p:spTgt spid="1527"/>
                                        </p:tgtEl>
                                        <p:attrNameLst>
                                          <p:attrName>style.visibility</p:attrName>
                                        </p:attrNameLst>
                                      </p:cBhvr>
                                      <p:to>
                                        <p:strVal val="visible"/>
                                      </p:to>
                                    </p:set>
                                    <p:animEffect filter="fade" transition="in">
                                      <p:cBhvr additive="repl">
                                        <p:cTn id="315" dur="500"/>
                                        <p:tgtEl>
                                          <p:spTgt spid="1527"/>
                                        </p:tgtEl>
                                      </p:cBhvr>
                                    </p:animEffect>
                                  </p:childTnLst>
                                </p:cTn>
                              </p:par>
                              <p:par>
                                <p:cTn id="316" nodeType="withEffect" fill="hold" presetClass="entr" presetID="10">
                                  <p:stCondLst>
                                    <p:cond delay="0"/>
                                  </p:stCondLst>
                                  <p:childTnLst>
                                    <p:set>
                                      <p:cBhvr>
                                        <p:cTn id="317" dur="1" fill="hold">
                                          <p:stCondLst>
                                            <p:cond delay="0"/>
                                          </p:stCondLst>
                                        </p:cTn>
                                        <p:tgtEl>
                                          <p:spTgt spid="1529"/>
                                        </p:tgtEl>
                                        <p:attrNameLst>
                                          <p:attrName>style.visibility</p:attrName>
                                        </p:attrNameLst>
                                      </p:cBhvr>
                                      <p:to>
                                        <p:strVal val="visible"/>
                                      </p:to>
                                    </p:set>
                                    <p:animEffect filter="fade" transition="in">
                                      <p:cBhvr additive="repl">
                                        <p:cTn id="318" dur="500"/>
                                        <p:tgtEl>
                                          <p:spTgt spid="1529"/>
                                        </p:tgtEl>
                                      </p:cBhvr>
                                    </p:animEffect>
                                  </p:childTnLst>
                                </p:cTn>
                              </p:par>
                              <p:par>
                                <p:cTn id="319" nodeType="withEffect" fill="hold" presetClass="entr" presetID="10">
                                  <p:stCondLst>
                                    <p:cond delay="0"/>
                                  </p:stCondLst>
                                  <p:childTnLst>
                                    <p:set>
                                      <p:cBhvr>
                                        <p:cTn id="320" dur="1" fill="hold">
                                          <p:stCondLst>
                                            <p:cond delay="0"/>
                                          </p:stCondLst>
                                        </p:cTn>
                                        <p:tgtEl>
                                          <p:spTgt spid="1528"/>
                                        </p:tgtEl>
                                        <p:attrNameLst>
                                          <p:attrName>style.visibility</p:attrName>
                                        </p:attrNameLst>
                                      </p:cBhvr>
                                      <p:to>
                                        <p:strVal val="visible"/>
                                      </p:to>
                                    </p:set>
                                    <p:animEffect filter="fade" transition="in">
                                      <p:cBhvr additive="repl">
                                        <p:cTn id="321" dur="500"/>
                                        <p:tgtEl>
                                          <p:spTgt spid="1528"/>
                                        </p:tgtEl>
                                      </p:cBhvr>
                                    </p:animEffect>
                                  </p:childTnLst>
                                </p:cTn>
                              </p:par>
                            </p:childTnLst>
                          </p:cTn>
                        </p:par>
                      </p:childTnLst>
                    </p:cTn>
                  </p:par>
                  <p:par>
                    <p:cTn id="322" fill="hold">
                      <p:stCondLst>
                        <p:cond delay="indefinite"/>
                      </p:stCondLst>
                      <p:childTnLst>
                        <p:par>
                          <p:cTn id="323" fill="hold">
                            <p:stCondLst>
                              <p:cond delay="0"/>
                            </p:stCondLst>
                            <p:childTnLst>
                              <p:par>
                                <p:cTn id="324" nodeType="clickEffect" fill="hold" presetClass="entr" presetID="10">
                                  <p:stCondLst>
                                    <p:cond delay="0"/>
                                  </p:stCondLst>
                                  <p:childTnLst>
                                    <p:set>
                                      <p:cBhvr>
                                        <p:cTn id="325" dur="1" fill="hold">
                                          <p:stCondLst>
                                            <p:cond delay="0"/>
                                          </p:stCondLst>
                                        </p:cTn>
                                        <p:tgtEl>
                                          <p:spTgt spid="1526"/>
                                        </p:tgtEl>
                                        <p:attrNameLst>
                                          <p:attrName>style.visibility</p:attrName>
                                        </p:attrNameLst>
                                      </p:cBhvr>
                                      <p:to>
                                        <p:strVal val="visible"/>
                                      </p:to>
                                    </p:set>
                                    <p:animEffect filter="fade" transition="in">
                                      <p:cBhvr additive="repl">
                                        <p:cTn id="326" dur="500"/>
                                        <p:tgtEl>
                                          <p:spTgt spid="1526"/>
                                        </p:tgtEl>
                                      </p:cBhvr>
                                    </p:animEffect>
                                  </p:childTnLst>
                                </p:cTn>
                              </p:par>
                              <p:par>
                                <p:cTn id="327" nodeType="withEffect" fill="hold" presetClass="entr" presetID="10">
                                  <p:stCondLst>
                                    <p:cond delay="0"/>
                                  </p:stCondLst>
                                  <p:childTnLst>
                                    <p:set>
                                      <p:cBhvr>
                                        <p:cTn id="328" dur="1" fill="hold">
                                          <p:stCondLst>
                                            <p:cond delay="0"/>
                                          </p:stCondLst>
                                        </p:cTn>
                                        <p:tgtEl>
                                          <p:spTgt spid="1525"/>
                                        </p:tgtEl>
                                        <p:attrNameLst>
                                          <p:attrName>style.visibility</p:attrName>
                                        </p:attrNameLst>
                                      </p:cBhvr>
                                      <p:to>
                                        <p:strVal val="visible"/>
                                      </p:to>
                                    </p:set>
                                    <p:animEffect filter="fade" transition="in">
                                      <p:cBhvr additive="repl">
                                        <p:cTn id="329" dur="500"/>
                                        <p:tgtEl>
                                          <p:spTgt spid="1525"/>
                                        </p:tgtEl>
                                      </p:cBhvr>
                                    </p:animEffect>
                                  </p:childTnLst>
                                </p:cTn>
                              </p:par>
                              <p:par>
                                <p:cTn id="330" nodeType="withEffect" fill="hold" presetClass="entr" presetID="10">
                                  <p:stCondLst>
                                    <p:cond delay="0"/>
                                  </p:stCondLst>
                                  <p:childTnLst>
                                    <p:set>
                                      <p:cBhvr>
                                        <p:cTn id="331" dur="1" fill="hold">
                                          <p:stCondLst>
                                            <p:cond delay="0"/>
                                          </p:stCondLst>
                                        </p:cTn>
                                        <p:tgtEl>
                                          <p:spTgt spid="1524"/>
                                        </p:tgtEl>
                                        <p:attrNameLst>
                                          <p:attrName>style.visibility</p:attrName>
                                        </p:attrNameLst>
                                      </p:cBhvr>
                                      <p:to>
                                        <p:strVal val="visible"/>
                                      </p:to>
                                    </p:set>
                                    <p:animEffect filter="fade" transition="in">
                                      <p:cBhvr additive="repl">
                                        <p:cTn id="332" dur="500"/>
                                        <p:tgtEl>
                                          <p:spTgt spid="1524"/>
                                        </p:tgtEl>
                                      </p:cBhvr>
                                    </p:animEffect>
                                  </p:childTnLst>
                                </p:cTn>
                              </p:par>
                              <p:par>
                                <p:cTn id="333" nodeType="withEffect" fill="hold" presetClass="entr" presetID="10">
                                  <p:stCondLst>
                                    <p:cond delay="0"/>
                                  </p:stCondLst>
                                  <p:childTnLst>
                                    <p:set>
                                      <p:cBhvr>
                                        <p:cTn id="334" dur="1" fill="hold">
                                          <p:stCondLst>
                                            <p:cond delay="0"/>
                                          </p:stCondLst>
                                        </p:cTn>
                                        <p:tgtEl>
                                          <p:spTgt spid="1519"/>
                                        </p:tgtEl>
                                        <p:attrNameLst>
                                          <p:attrName>style.visibility</p:attrName>
                                        </p:attrNameLst>
                                      </p:cBhvr>
                                      <p:to>
                                        <p:strVal val="visible"/>
                                      </p:to>
                                    </p:set>
                                    <p:animEffect filter="fade" transition="in">
                                      <p:cBhvr additive="repl">
                                        <p:cTn id="335" dur="500"/>
                                        <p:tgtEl>
                                          <p:spTgt spid="1519"/>
                                        </p:tgtEl>
                                      </p:cBhvr>
                                    </p:animEffect>
                                  </p:childTnLst>
                                </p:cTn>
                              </p:par>
                              <p:par>
                                <p:cTn id="336" nodeType="withEffect" fill="hold" presetClass="entr" presetID="10">
                                  <p:stCondLst>
                                    <p:cond delay="0"/>
                                  </p:stCondLst>
                                  <p:childTnLst>
                                    <p:set>
                                      <p:cBhvr>
                                        <p:cTn id="337" dur="1" fill="hold">
                                          <p:stCondLst>
                                            <p:cond delay="0"/>
                                          </p:stCondLst>
                                        </p:cTn>
                                        <p:tgtEl>
                                          <p:spTgt spid="1518"/>
                                        </p:tgtEl>
                                        <p:attrNameLst>
                                          <p:attrName>style.visibility</p:attrName>
                                        </p:attrNameLst>
                                      </p:cBhvr>
                                      <p:to>
                                        <p:strVal val="visible"/>
                                      </p:to>
                                    </p:set>
                                    <p:animEffect filter="fade" transition="in">
                                      <p:cBhvr additive="repl">
                                        <p:cTn id="338" dur="500"/>
                                        <p:tgtEl>
                                          <p:spTgt spid="1518"/>
                                        </p:tgtEl>
                                      </p:cBhvr>
                                    </p:animEffect>
                                  </p:childTnLst>
                                </p:cTn>
                              </p:par>
                              <p:par>
                                <p:cTn id="339" nodeType="withEffect" fill="hold" presetClass="entr" presetID="10">
                                  <p:stCondLst>
                                    <p:cond delay="0"/>
                                  </p:stCondLst>
                                  <p:childTnLst>
                                    <p:set>
                                      <p:cBhvr>
                                        <p:cTn id="340" dur="1" fill="hold">
                                          <p:stCondLst>
                                            <p:cond delay="0"/>
                                          </p:stCondLst>
                                        </p:cTn>
                                        <p:tgtEl>
                                          <p:spTgt spid="1517"/>
                                        </p:tgtEl>
                                        <p:attrNameLst>
                                          <p:attrName>style.visibility</p:attrName>
                                        </p:attrNameLst>
                                      </p:cBhvr>
                                      <p:to>
                                        <p:strVal val="visible"/>
                                      </p:to>
                                    </p:set>
                                    <p:animEffect filter="fade" transition="in">
                                      <p:cBhvr additive="repl">
                                        <p:cTn id="341" dur="500"/>
                                        <p:tgtEl>
                                          <p:spTgt spid="151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0" name="CustomShape 1"/>
          <p:cNvSpPr/>
          <p:nvPr/>
        </p:nvSpPr>
        <p:spPr>
          <a:xfrm>
            <a:off x="457200" y="-540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OpenCL Memory model</a:t>
            </a:r>
            <a:endParaRPr b="0" lang="en-US" sz="4400" spc="-1" strike="noStrike">
              <a:latin typeface="Arial"/>
            </a:endParaRPr>
          </a:p>
        </p:txBody>
      </p:sp>
      <p:sp>
        <p:nvSpPr>
          <p:cNvPr id="1531" name="CustomShape 2"/>
          <p:cNvSpPr/>
          <p:nvPr/>
        </p:nvSpPr>
        <p:spPr>
          <a:xfrm>
            <a:off x="107640" y="1052640"/>
            <a:ext cx="3887640" cy="446364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561"/>
              </a:spcBef>
              <a:buClr>
                <a:srgbClr val="4f81bd"/>
              </a:buClr>
              <a:buFont typeface="Arial"/>
              <a:buChar char="•"/>
            </a:pPr>
            <a:r>
              <a:rPr b="0" lang="en-US" sz="2800" spc="-1" strike="noStrike">
                <a:solidFill>
                  <a:srgbClr val="4f81bd"/>
                </a:solidFill>
                <a:latin typeface="Trebuchet MS"/>
              </a:rPr>
              <a:t>Private Memory</a:t>
            </a:r>
            <a:endParaRPr b="0" lang="en-US" sz="2800" spc="-1" strike="noStrike">
              <a:latin typeface="Arial"/>
            </a:endParaRPr>
          </a:p>
          <a:p>
            <a:pPr lvl="1" marL="743040" indent="-285120">
              <a:lnSpc>
                <a:spcPct val="100000"/>
              </a:lnSpc>
              <a:spcBef>
                <a:spcPts val="479"/>
              </a:spcBef>
              <a:buClr>
                <a:srgbClr val="000000"/>
              </a:buClr>
              <a:buFont typeface="Arial"/>
              <a:buChar char="–"/>
            </a:pPr>
            <a:r>
              <a:rPr b="0" lang="en-US" sz="2400" spc="-1" strike="noStrike">
                <a:solidFill>
                  <a:srgbClr val="000000"/>
                </a:solidFill>
                <a:latin typeface="Trebuchet MS"/>
              </a:rPr>
              <a:t>Per work-item</a:t>
            </a:r>
            <a:endParaRPr b="0" lang="en-US" sz="2400" spc="-1" strike="noStrike">
              <a:latin typeface="Arial"/>
            </a:endParaRPr>
          </a:p>
          <a:p>
            <a:pPr marL="343080" indent="-342360">
              <a:lnSpc>
                <a:spcPct val="100000"/>
              </a:lnSpc>
              <a:spcBef>
                <a:spcPts val="561"/>
              </a:spcBef>
              <a:buClr>
                <a:srgbClr val="9bbb59"/>
              </a:buClr>
              <a:buFont typeface="Arial"/>
              <a:buChar char="•"/>
            </a:pPr>
            <a:r>
              <a:rPr b="0" lang="en-US" sz="2800" spc="-1" strike="noStrike">
                <a:solidFill>
                  <a:srgbClr val="9bbb59"/>
                </a:solidFill>
                <a:latin typeface="Trebuchet MS"/>
              </a:rPr>
              <a:t>Local Memory</a:t>
            </a:r>
            <a:endParaRPr b="0" lang="en-US" sz="2800" spc="-1" strike="noStrike">
              <a:latin typeface="Arial"/>
            </a:endParaRPr>
          </a:p>
          <a:p>
            <a:pPr lvl="1" marL="743040" indent="-285120">
              <a:lnSpc>
                <a:spcPct val="100000"/>
              </a:lnSpc>
              <a:spcBef>
                <a:spcPts val="479"/>
              </a:spcBef>
              <a:buClr>
                <a:srgbClr val="000000"/>
              </a:buClr>
              <a:buFont typeface="Arial"/>
              <a:buChar char="–"/>
            </a:pPr>
            <a:r>
              <a:rPr b="0" lang="en-US" sz="2400" spc="-1" strike="noStrike">
                <a:solidFill>
                  <a:srgbClr val="000000"/>
                </a:solidFill>
                <a:latin typeface="Trebuchet MS"/>
              </a:rPr>
              <a:t>Shared within a</a:t>
            </a:r>
            <a:endParaRPr b="0" lang="en-US" sz="2400" spc="-1" strike="noStrike">
              <a:latin typeface="Arial"/>
            </a:endParaRPr>
          </a:p>
          <a:p>
            <a:pPr marL="457200">
              <a:lnSpc>
                <a:spcPct val="100000"/>
              </a:lnSpc>
              <a:spcBef>
                <a:spcPts val="479"/>
              </a:spcBef>
            </a:pPr>
            <a:r>
              <a:rPr b="0" lang="en-US" sz="2400" spc="-1" strike="noStrike">
                <a:solidFill>
                  <a:srgbClr val="000000"/>
                </a:solidFill>
                <a:latin typeface="Trebuchet MS"/>
              </a:rPr>
              <a:t>	</a:t>
            </a:r>
            <a:r>
              <a:rPr b="0" lang="en-US" sz="2400" spc="-1" strike="noStrike">
                <a:solidFill>
                  <a:srgbClr val="000000"/>
                </a:solidFill>
                <a:latin typeface="Trebuchet MS"/>
              </a:rPr>
              <a:t>work-group</a:t>
            </a:r>
            <a:endParaRPr b="0" lang="en-US" sz="2400" spc="-1" strike="noStrike">
              <a:latin typeface="Arial"/>
            </a:endParaRPr>
          </a:p>
          <a:p>
            <a:pPr marL="343080" indent="-342360">
              <a:lnSpc>
                <a:spcPct val="100000"/>
              </a:lnSpc>
              <a:spcBef>
                <a:spcPts val="561"/>
              </a:spcBef>
              <a:buClr>
                <a:srgbClr val="f79646"/>
              </a:buClr>
              <a:buFont typeface="Arial"/>
              <a:buChar char="•"/>
            </a:pPr>
            <a:r>
              <a:rPr b="0" lang="en-US" sz="2800" spc="-1" strike="noStrike">
                <a:solidFill>
                  <a:srgbClr val="f79646"/>
                </a:solidFill>
                <a:latin typeface="Trebuchet MS"/>
              </a:rPr>
              <a:t>Global/Constant Memory</a:t>
            </a:r>
            <a:endParaRPr b="0" lang="en-US" sz="2800" spc="-1" strike="noStrike">
              <a:latin typeface="Arial"/>
            </a:endParaRPr>
          </a:p>
          <a:p>
            <a:pPr lvl="1" marL="743040" indent="-285120">
              <a:lnSpc>
                <a:spcPct val="100000"/>
              </a:lnSpc>
              <a:spcBef>
                <a:spcPts val="479"/>
              </a:spcBef>
              <a:buClr>
                <a:srgbClr val="000000"/>
              </a:buClr>
              <a:buFont typeface="Arial"/>
              <a:buChar char="–"/>
            </a:pPr>
            <a:r>
              <a:rPr b="0" lang="en-US" sz="2400" spc="-1" strike="noStrike">
                <a:solidFill>
                  <a:srgbClr val="000000"/>
                </a:solidFill>
                <a:latin typeface="Trebuchet MS"/>
              </a:rPr>
              <a:t>Visible to all</a:t>
            </a:r>
            <a:endParaRPr b="0" lang="en-US" sz="2400" spc="-1" strike="noStrike">
              <a:latin typeface="Arial"/>
            </a:endParaRPr>
          </a:p>
          <a:p>
            <a:pPr marL="457200">
              <a:lnSpc>
                <a:spcPct val="100000"/>
              </a:lnSpc>
              <a:spcBef>
                <a:spcPts val="479"/>
              </a:spcBef>
            </a:pPr>
            <a:r>
              <a:rPr b="0" lang="en-US" sz="2400" spc="-1" strike="noStrike">
                <a:solidFill>
                  <a:srgbClr val="000000"/>
                </a:solidFill>
                <a:latin typeface="Trebuchet MS"/>
              </a:rPr>
              <a:t>	</a:t>
            </a:r>
            <a:r>
              <a:rPr b="0" lang="en-US" sz="2400" spc="-1" strike="noStrike">
                <a:solidFill>
                  <a:srgbClr val="000000"/>
                </a:solidFill>
                <a:latin typeface="Trebuchet MS"/>
              </a:rPr>
              <a:t>work-groups</a:t>
            </a:r>
            <a:endParaRPr b="0" lang="en-US" sz="2400" spc="-1" strike="noStrike">
              <a:latin typeface="Arial"/>
            </a:endParaRPr>
          </a:p>
          <a:p>
            <a:pPr marL="343080" indent="-342360">
              <a:lnSpc>
                <a:spcPct val="100000"/>
              </a:lnSpc>
              <a:spcBef>
                <a:spcPts val="561"/>
              </a:spcBef>
              <a:buClr>
                <a:srgbClr val="c0504d"/>
              </a:buClr>
              <a:buFont typeface="Arial"/>
              <a:buChar char="•"/>
            </a:pPr>
            <a:r>
              <a:rPr b="0" lang="en-US" sz="2800" spc="-1" strike="noStrike">
                <a:solidFill>
                  <a:srgbClr val="c0504d"/>
                </a:solidFill>
                <a:latin typeface="Trebuchet MS"/>
              </a:rPr>
              <a:t>Host memory</a:t>
            </a:r>
            <a:endParaRPr b="0" lang="en-US" sz="2800" spc="-1" strike="noStrike">
              <a:latin typeface="Arial"/>
            </a:endParaRPr>
          </a:p>
          <a:p>
            <a:pPr lvl="1" marL="743040" indent="-285120">
              <a:lnSpc>
                <a:spcPct val="100000"/>
              </a:lnSpc>
              <a:spcBef>
                <a:spcPts val="479"/>
              </a:spcBef>
              <a:buClr>
                <a:srgbClr val="000000"/>
              </a:buClr>
              <a:buFont typeface="Arial"/>
              <a:buChar char="–"/>
            </a:pPr>
            <a:r>
              <a:rPr b="0" lang="en-US" sz="2400" spc="-1" strike="noStrike">
                <a:solidFill>
                  <a:srgbClr val="000000"/>
                </a:solidFill>
                <a:latin typeface="Trebuchet MS"/>
              </a:rPr>
              <a:t>On the CPU</a:t>
            </a:r>
            <a:endParaRPr b="0" lang="en-US" sz="2400" spc="-1" strike="noStrike">
              <a:latin typeface="Arial"/>
            </a:endParaRPr>
          </a:p>
        </p:txBody>
      </p:sp>
      <p:pic>
        <p:nvPicPr>
          <p:cNvPr id="1532" name="Content Placeholder 6" descr=""/>
          <p:cNvPicPr/>
          <p:nvPr/>
        </p:nvPicPr>
        <p:blipFill>
          <a:blip r:embed="rId1"/>
          <a:stretch/>
        </p:blipFill>
        <p:spPr>
          <a:xfrm>
            <a:off x="3708000" y="1052640"/>
            <a:ext cx="5354640" cy="4034880"/>
          </a:xfrm>
          <a:prstGeom prst="rect">
            <a:avLst/>
          </a:prstGeom>
          <a:ln>
            <a:noFill/>
          </a:ln>
        </p:spPr>
      </p:pic>
      <p:sp>
        <p:nvSpPr>
          <p:cNvPr id="1533" name="CustomShape 3"/>
          <p:cNvSpPr/>
          <p:nvPr/>
        </p:nvSpPr>
        <p:spPr>
          <a:xfrm>
            <a:off x="107640" y="5428440"/>
            <a:ext cx="8928360" cy="1369800"/>
          </a:xfrm>
          <a:prstGeom prst="rect">
            <a:avLst/>
          </a:prstGeom>
          <a:noFill/>
          <a:ln>
            <a:noFill/>
          </a:ln>
        </p:spPr>
        <p:style>
          <a:lnRef idx="0"/>
          <a:fillRef idx="0"/>
          <a:effectRef idx="0"/>
          <a:fontRef idx="minor"/>
        </p:style>
        <p:txBody>
          <a:bodyPr lIns="90000" rIns="90000" tIns="45000" bIns="45000"/>
          <a:p>
            <a:pPr>
              <a:lnSpc>
                <a:spcPct val="100000"/>
              </a:lnSpc>
            </a:pPr>
            <a:r>
              <a:rPr b="0" lang="en-US" sz="2800" spc="-1" strike="noStrike">
                <a:solidFill>
                  <a:srgbClr val="000000"/>
                </a:solidFill>
                <a:latin typeface="Trebuchet MS"/>
                <a:ea typeface="DejaVu Sans"/>
              </a:rPr>
              <a:t>Memory management is </a:t>
            </a:r>
            <a:r>
              <a:rPr b="1" lang="en-US" sz="2800" spc="-1" strike="noStrike">
                <a:solidFill>
                  <a:srgbClr val="c0504d"/>
                </a:solidFill>
                <a:latin typeface="Trebuchet MS"/>
                <a:ea typeface="DejaVu Sans"/>
              </a:rPr>
              <a:t>explicit</a:t>
            </a:r>
            <a:r>
              <a:rPr b="0" lang="en-US" sz="2800" spc="-1" strike="noStrike">
                <a:solidFill>
                  <a:srgbClr val="000000"/>
                </a:solidFill>
                <a:latin typeface="Trebuchet MS"/>
                <a:ea typeface="DejaVu Sans"/>
              </a:rPr>
              <a:t>: </a:t>
            </a:r>
            <a:br/>
            <a:r>
              <a:rPr b="0" lang="en-US" sz="2800" spc="-1" strike="noStrike">
                <a:solidFill>
                  <a:srgbClr val="000000"/>
                </a:solidFill>
                <a:latin typeface="Trebuchet MS"/>
                <a:ea typeface="DejaVu Sans"/>
              </a:rPr>
              <a:t>You are responsible for moving data from</a:t>
            </a:r>
            <a:endParaRPr b="0" lang="en-US" sz="2800" spc="-1" strike="noStrike">
              <a:latin typeface="Arial"/>
            </a:endParaRPr>
          </a:p>
          <a:p>
            <a:pPr>
              <a:lnSpc>
                <a:spcPct val="100000"/>
              </a:lnSpc>
            </a:pPr>
            <a:r>
              <a:rPr b="0" lang="en-US" sz="2800" spc="-1" strike="noStrike">
                <a:solidFill>
                  <a:srgbClr val="000000"/>
                </a:solidFill>
                <a:latin typeface="Trebuchet MS"/>
                <a:ea typeface="DejaVu Sans"/>
              </a:rPr>
              <a:t>	</a:t>
            </a:r>
            <a:r>
              <a:rPr b="0" lang="en-US" sz="2800" spc="-1" strike="noStrike">
                <a:solidFill>
                  <a:srgbClr val="000000"/>
                </a:solidFill>
                <a:latin typeface="Trebuchet MS"/>
                <a:ea typeface="DejaVu Sans"/>
              </a:rPr>
              <a:t>host → global → local </a:t>
            </a:r>
            <a:r>
              <a:rPr b="0" i="1" lang="en-US" sz="2800" spc="-1" strike="noStrike">
                <a:solidFill>
                  <a:srgbClr val="000000"/>
                </a:solidFill>
                <a:latin typeface="Trebuchet MS"/>
                <a:ea typeface="DejaVu Sans"/>
              </a:rPr>
              <a:t>and</a:t>
            </a:r>
            <a:r>
              <a:rPr b="0" lang="en-US" sz="2800" spc="-1" strike="noStrike">
                <a:solidFill>
                  <a:srgbClr val="000000"/>
                </a:solidFill>
                <a:latin typeface="Trebuchet MS"/>
                <a:ea typeface="DejaVu Sans"/>
              </a:rPr>
              <a:t> back</a:t>
            </a:r>
            <a:endParaRPr b="0" lang="en-US" sz="2800" spc="-1" strike="noStrike">
              <a:latin typeface="Arial"/>
            </a:endParaRPr>
          </a:p>
        </p:txBody>
      </p:sp>
    </p:spTree>
  </p:cSld>
  <p:timing>
    <p:tnLst>
      <p:par>
        <p:cTn id="342" dur="indefinite" restart="never" nodeType="tmRoot">
          <p:childTnLst>
            <p:seq>
              <p:cTn id="343" dur="indefinite" nodeType="mainSeq"/>
              <p:prevCondLst>
                <p:cond delay="0" evt="onPrev">
                  <p:tgtEl>
                    <p:sldTgt/>
                  </p:tgtEl>
                </p:cond>
              </p:prevCondLst>
              <p:nextCondLst>
                <p:cond delay="0" evt="onNext">
                  <p:tgtEl>
                    <p:sldTgt/>
                  </p:tgtEl>
                </p:cond>
              </p:nextCondLst>
            </p:seq>
          </p:childTnLst>
        </p:cTn>
      </p:par>
    </p:tnLst>
  </p:timing>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4" name="CustomShape 1"/>
          <p:cNvSpPr/>
          <p:nvPr/>
        </p:nvSpPr>
        <p:spPr>
          <a:xfrm>
            <a:off x="457200" y="-540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OpenCL Memory model</a:t>
            </a:r>
            <a:endParaRPr b="0" lang="en-US" sz="4400" spc="-1" strike="noStrike">
              <a:latin typeface="Arial"/>
            </a:endParaRPr>
          </a:p>
        </p:txBody>
      </p:sp>
      <p:sp>
        <p:nvSpPr>
          <p:cNvPr id="1535" name="CustomShape 2"/>
          <p:cNvSpPr/>
          <p:nvPr/>
        </p:nvSpPr>
        <p:spPr>
          <a:xfrm>
            <a:off x="107640" y="1052640"/>
            <a:ext cx="5112000" cy="446364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561"/>
              </a:spcBef>
              <a:buClr>
                <a:srgbClr val="4f81bd"/>
              </a:buClr>
              <a:buFont typeface="Arial"/>
              <a:buChar char="•"/>
            </a:pPr>
            <a:r>
              <a:rPr b="0" lang="en-US" sz="2800" spc="-1" strike="noStrike">
                <a:solidFill>
                  <a:srgbClr val="4f81bd"/>
                </a:solidFill>
                <a:latin typeface="Trebuchet MS"/>
              </a:rPr>
              <a:t>Private Memory</a:t>
            </a:r>
            <a:endParaRPr b="0" lang="en-US" sz="2800" spc="-1" strike="noStrike">
              <a:latin typeface="Arial"/>
            </a:endParaRPr>
          </a:p>
          <a:p>
            <a:pPr lvl="1" marL="743040" indent="-285120">
              <a:lnSpc>
                <a:spcPct val="100000"/>
              </a:lnSpc>
              <a:spcBef>
                <a:spcPts val="479"/>
              </a:spcBef>
              <a:buClr>
                <a:srgbClr val="000000"/>
              </a:buClr>
              <a:buFont typeface="Arial"/>
              <a:buChar char="–"/>
            </a:pPr>
            <a:r>
              <a:rPr b="0" lang="en-US" sz="2400" spc="-1" strike="noStrike">
                <a:solidFill>
                  <a:srgbClr val="000000"/>
                </a:solidFill>
                <a:latin typeface="Trebuchet MS"/>
              </a:rPr>
              <a:t>Fastest &amp; smallest: O(10) words/WI</a:t>
            </a:r>
            <a:endParaRPr b="0" lang="en-US" sz="2400" spc="-1" strike="noStrike">
              <a:latin typeface="Arial"/>
            </a:endParaRPr>
          </a:p>
          <a:p>
            <a:pPr marL="343080" indent="-342360">
              <a:lnSpc>
                <a:spcPct val="100000"/>
              </a:lnSpc>
              <a:spcBef>
                <a:spcPts val="561"/>
              </a:spcBef>
              <a:buClr>
                <a:srgbClr val="9bbb59"/>
              </a:buClr>
              <a:buFont typeface="Arial"/>
              <a:buChar char="•"/>
            </a:pPr>
            <a:r>
              <a:rPr b="0" lang="en-US" sz="2800" spc="-1" strike="noStrike">
                <a:solidFill>
                  <a:srgbClr val="9bbb59"/>
                </a:solidFill>
                <a:latin typeface="Trebuchet MS"/>
              </a:rPr>
              <a:t>Local Memory</a:t>
            </a:r>
            <a:endParaRPr b="0" lang="en-US" sz="2800" spc="-1" strike="noStrike">
              <a:latin typeface="Arial"/>
            </a:endParaRPr>
          </a:p>
          <a:p>
            <a:pPr lvl="1" marL="743040" indent="-285120">
              <a:lnSpc>
                <a:spcPct val="100000"/>
              </a:lnSpc>
              <a:spcBef>
                <a:spcPts val="479"/>
              </a:spcBef>
              <a:buClr>
                <a:srgbClr val="000000"/>
              </a:buClr>
              <a:buFont typeface="Arial"/>
              <a:buChar char="–"/>
            </a:pPr>
            <a:r>
              <a:rPr b="0" lang="en-US" sz="2400" spc="-1" strike="noStrike">
                <a:solidFill>
                  <a:srgbClr val="000000"/>
                </a:solidFill>
                <a:latin typeface="Trebuchet MS"/>
              </a:rPr>
              <a:t>Shared by all WI’s in a work-group</a:t>
            </a:r>
            <a:endParaRPr b="0" lang="en-US" sz="2400" spc="-1" strike="noStrike">
              <a:latin typeface="Arial"/>
            </a:endParaRPr>
          </a:p>
          <a:p>
            <a:pPr lvl="1" marL="743040" indent="-285120">
              <a:lnSpc>
                <a:spcPct val="100000"/>
              </a:lnSpc>
              <a:spcBef>
                <a:spcPts val="479"/>
              </a:spcBef>
              <a:buClr>
                <a:srgbClr val="000000"/>
              </a:buClr>
              <a:buFont typeface="Arial"/>
              <a:buChar char="–"/>
            </a:pPr>
            <a:r>
              <a:rPr b="0" lang="en-US" sz="2400" spc="-1" strike="noStrike">
                <a:solidFill>
                  <a:srgbClr val="000000"/>
                </a:solidFill>
                <a:latin typeface="Trebuchet MS"/>
              </a:rPr>
              <a:t>But not shared between work-groups!</a:t>
            </a:r>
            <a:endParaRPr b="0" lang="en-US" sz="2400" spc="-1" strike="noStrike">
              <a:latin typeface="Arial"/>
            </a:endParaRPr>
          </a:p>
          <a:p>
            <a:pPr lvl="1" marL="743040" indent="-285120">
              <a:lnSpc>
                <a:spcPct val="100000"/>
              </a:lnSpc>
              <a:spcBef>
                <a:spcPts val="479"/>
              </a:spcBef>
              <a:buClr>
                <a:srgbClr val="000000"/>
              </a:buClr>
              <a:buFont typeface="Arial"/>
              <a:buChar char="–"/>
            </a:pPr>
            <a:r>
              <a:rPr b="0" lang="en-US" sz="2400" spc="-1" strike="noStrike">
                <a:solidFill>
                  <a:srgbClr val="000000"/>
                </a:solidFill>
                <a:latin typeface="Trebuchet MS"/>
              </a:rPr>
              <a:t>O(1-10) Kbytes per work-group</a:t>
            </a:r>
            <a:endParaRPr b="0" lang="en-US" sz="2400" spc="-1" strike="noStrike">
              <a:latin typeface="Arial"/>
            </a:endParaRPr>
          </a:p>
          <a:p>
            <a:pPr marL="343080" indent="-342360">
              <a:lnSpc>
                <a:spcPct val="100000"/>
              </a:lnSpc>
              <a:spcBef>
                <a:spcPts val="561"/>
              </a:spcBef>
              <a:buClr>
                <a:srgbClr val="f79646"/>
              </a:buClr>
              <a:buFont typeface="Arial"/>
              <a:buChar char="•"/>
            </a:pPr>
            <a:r>
              <a:rPr b="0" lang="en-US" sz="2800" spc="-1" strike="noStrike">
                <a:solidFill>
                  <a:srgbClr val="f79646"/>
                </a:solidFill>
                <a:latin typeface="Trebuchet MS"/>
              </a:rPr>
              <a:t>Global/Constant Memory</a:t>
            </a:r>
            <a:endParaRPr b="0" lang="en-US" sz="2800" spc="-1" strike="noStrike">
              <a:latin typeface="Arial"/>
            </a:endParaRPr>
          </a:p>
          <a:p>
            <a:pPr lvl="1" marL="743040" indent="-285120">
              <a:lnSpc>
                <a:spcPct val="100000"/>
              </a:lnSpc>
              <a:spcBef>
                <a:spcPts val="479"/>
              </a:spcBef>
              <a:buClr>
                <a:srgbClr val="000000"/>
              </a:buClr>
              <a:buFont typeface="Arial"/>
              <a:buChar char="–"/>
            </a:pPr>
            <a:r>
              <a:rPr b="0" lang="en-US" sz="2400" spc="-1" strike="noStrike">
                <a:solidFill>
                  <a:srgbClr val="000000"/>
                </a:solidFill>
                <a:latin typeface="Trebuchet MS"/>
              </a:rPr>
              <a:t>O(1-10) Gbytes of Global memory</a:t>
            </a:r>
            <a:endParaRPr b="0" lang="en-US" sz="2400" spc="-1" strike="noStrike">
              <a:latin typeface="Arial"/>
            </a:endParaRPr>
          </a:p>
          <a:p>
            <a:pPr lvl="1" marL="743040" indent="-285120">
              <a:lnSpc>
                <a:spcPct val="100000"/>
              </a:lnSpc>
              <a:spcBef>
                <a:spcPts val="479"/>
              </a:spcBef>
              <a:buClr>
                <a:srgbClr val="000000"/>
              </a:buClr>
              <a:buFont typeface="Arial"/>
              <a:buChar char="–"/>
            </a:pPr>
            <a:r>
              <a:rPr b="0" lang="en-US" sz="2400" spc="-1" strike="noStrike">
                <a:solidFill>
                  <a:srgbClr val="000000"/>
                </a:solidFill>
                <a:latin typeface="Trebuchet MS"/>
              </a:rPr>
              <a:t>O(10-100) Kbytes of Constant memory</a:t>
            </a:r>
            <a:endParaRPr b="0" lang="en-US" sz="2400" spc="-1" strike="noStrike">
              <a:latin typeface="Arial"/>
            </a:endParaRPr>
          </a:p>
          <a:p>
            <a:pPr marL="343080" indent="-342360">
              <a:lnSpc>
                <a:spcPct val="100000"/>
              </a:lnSpc>
              <a:spcBef>
                <a:spcPts val="561"/>
              </a:spcBef>
              <a:buClr>
                <a:srgbClr val="c0504d"/>
              </a:buClr>
              <a:buFont typeface="Arial"/>
              <a:buChar char="•"/>
            </a:pPr>
            <a:r>
              <a:rPr b="0" lang="en-US" sz="2800" spc="-1" strike="noStrike">
                <a:solidFill>
                  <a:srgbClr val="c0504d"/>
                </a:solidFill>
                <a:latin typeface="Trebuchet MS"/>
              </a:rPr>
              <a:t>Host memory</a:t>
            </a:r>
            <a:endParaRPr b="0" lang="en-US" sz="2800" spc="-1" strike="noStrike">
              <a:latin typeface="Arial"/>
            </a:endParaRPr>
          </a:p>
          <a:p>
            <a:pPr lvl="1" marL="743040" indent="-285120">
              <a:lnSpc>
                <a:spcPct val="100000"/>
              </a:lnSpc>
              <a:spcBef>
                <a:spcPts val="479"/>
              </a:spcBef>
              <a:buClr>
                <a:srgbClr val="000000"/>
              </a:buClr>
              <a:buFont typeface="Arial"/>
              <a:buChar char="–"/>
            </a:pPr>
            <a:r>
              <a:rPr b="0" lang="en-US" sz="2400" spc="-1" strike="noStrike">
                <a:solidFill>
                  <a:srgbClr val="000000"/>
                </a:solidFill>
                <a:latin typeface="Trebuchet MS"/>
              </a:rPr>
              <a:t>On the CPU - GBytes</a:t>
            </a:r>
            <a:endParaRPr b="0" lang="en-US" sz="2400" spc="-1" strike="noStrike">
              <a:latin typeface="Arial"/>
            </a:endParaRPr>
          </a:p>
        </p:txBody>
      </p:sp>
      <p:pic>
        <p:nvPicPr>
          <p:cNvPr id="1536" name="Content Placeholder 6" descr=""/>
          <p:cNvPicPr/>
          <p:nvPr/>
        </p:nvPicPr>
        <p:blipFill>
          <a:blip r:embed="rId1"/>
          <a:stretch/>
        </p:blipFill>
        <p:spPr>
          <a:xfrm>
            <a:off x="5004000" y="1917000"/>
            <a:ext cx="4023720" cy="3031920"/>
          </a:xfrm>
          <a:prstGeom prst="rect">
            <a:avLst/>
          </a:prstGeom>
          <a:ln>
            <a:noFill/>
          </a:ln>
        </p:spPr>
      </p:pic>
      <p:sp>
        <p:nvSpPr>
          <p:cNvPr id="1537" name="CustomShape 3"/>
          <p:cNvSpPr/>
          <p:nvPr/>
        </p:nvSpPr>
        <p:spPr>
          <a:xfrm>
            <a:off x="107640" y="5428440"/>
            <a:ext cx="8928360" cy="1369800"/>
          </a:xfrm>
          <a:prstGeom prst="rect">
            <a:avLst/>
          </a:prstGeom>
          <a:noFill/>
          <a:ln>
            <a:noFill/>
          </a:ln>
        </p:spPr>
        <p:style>
          <a:lnRef idx="0"/>
          <a:fillRef idx="0"/>
          <a:effectRef idx="0"/>
          <a:fontRef idx="minor"/>
        </p:style>
        <p:txBody>
          <a:bodyPr lIns="90000" rIns="90000" tIns="45000" bIns="45000"/>
          <a:p>
            <a:pPr>
              <a:lnSpc>
                <a:spcPct val="100000"/>
              </a:lnSpc>
            </a:pPr>
            <a:r>
              <a:rPr b="0" lang="en-US" sz="2800" spc="-1" strike="noStrike">
                <a:solidFill>
                  <a:srgbClr val="000000"/>
                </a:solidFill>
                <a:latin typeface="Trebuchet MS"/>
                <a:ea typeface="DejaVu Sans"/>
              </a:rPr>
              <a:t>Memory management is </a:t>
            </a:r>
            <a:r>
              <a:rPr b="1" lang="en-US" sz="2800" spc="-1" strike="noStrike">
                <a:solidFill>
                  <a:srgbClr val="c0504d"/>
                </a:solidFill>
                <a:latin typeface="Trebuchet MS"/>
                <a:ea typeface="DejaVu Sans"/>
              </a:rPr>
              <a:t>explicit</a:t>
            </a:r>
            <a:r>
              <a:rPr b="0" lang="en-US" sz="2800" spc="-1" strike="noStrike">
                <a:solidFill>
                  <a:srgbClr val="000000"/>
                </a:solidFill>
                <a:latin typeface="Trebuchet MS"/>
                <a:ea typeface="DejaVu Sans"/>
              </a:rPr>
              <a:t>: </a:t>
            </a:r>
            <a:br/>
            <a:r>
              <a:rPr b="0" lang="en-US" sz="2800" spc="-1" strike="noStrike">
                <a:solidFill>
                  <a:srgbClr val="000000"/>
                </a:solidFill>
                <a:latin typeface="Trebuchet MS"/>
                <a:ea typeface="DejaVu Sans"/>
              </a:rPr>
              <a:t>O(1-10) Gbytes/s bandwidth to discrete GPUs for</a:t>
            </a:r>
            <a:endParaRPr b="0" lang="en-US" sz="2800" spc="-1" strike="noStrike">
              <a:latin typeface="Arial"/>
            </a:endParaRPr>
          </a:p>
          <a:p>
            <a:pPr>
              <a:lnSpc>
                <a:spcPct val="100000"/>
              </a:lnSpc>
            </a:pPr>
            <a:r>
              <a:rPr b="0" lang="en-US" sz="2800" spc="-1" strike="noStrike">
                <a:solidFill>
                  <a:srgbClr val="000000"/>
                </a:solidFill>
                <a:latin typeface="Trebuchet MS"/>
                <a:ea typeface="DejaVu Sans"/>
              </a:rPr>
              <a:t>      </a:t>
            </a:r>
            <a:r>
              <a:rPr b="0" lang="en-US" sz="2800" spc="-1" strike="noStrike">
                <a:solidFill>
                  <a:srgbClr val="000000"/>
                </a:solidFill>
                <a:latin typeface="Trebuchet MS"/>
                <a:ea typeface="DejaVu Sans"/>
              </a:rPr>
              <a:t>Host &lt;-&gt; Global transfers</a:t>
            </a:r>
            <a:endParaRPr b="0" lang="en-US" sz="2800" spc="-1" strike="noStrike">
              <a:latin typeface="Arial"/>
            </a:endParaRPr>
          </a:p>
        </p:txBody>
      </p:sp>
    </p:spTree>
  </p:cSld>
  <p:timing>
    <p:tnLst>
      <p:par>
        <p:cTn id="344" dur="indefinite" restart="never" nodeType="tmRoot">
          <p:childTnLst>
            <p:seq>
              <p:cTn id="345" dur="indefinite" nodeType="mainSeq"/>
              <p:prevCondLst>
                <p:cond delay="0" evt="onPrev">
                  <p:tgtEl>
                    <p:sldTgt/>
                  </p:tgtEl>
                </p:cond>
              </p:prevCondLst>
              <p:nextCondLst>
                <p:cond delay="0" evt="onNext">
                  <p:tgtEl>
                    <p:sldTgt/>
                  </p:tgtEl>
                </p:cond>
              </p:nextCondLst>
            </p:seq>
          </p:childTnLst>
        </p:cTn>
      </p:par>
    </p:tnLst>
  </p:timing>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8"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Private Memory</a:t>
            </a:r>
            <a:endParaRPr b="0" lang="en-US" sz="4400" spc="-1" strike="noStrike">
              <a:latin typeface="Arial"/>
            </a:endParaRPr>
          </a:p>
        </p:txBody>
      </p:sp>
      <p:sp>
        <p:nvSpPr>
          <p:cNvPr id="1539"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60"/>
              </a:spcBef>
              <a:buClr>
                <a:srgbClr val="000000"/>
              </a:buClr>
              <a:buFont typeface="Arial"/>
              <a:buChar char="•"/>
            </a:pPr>
            <a:r>
              <a:rPr b="0" lang="en-US" sz="3200" spc="-1" strike="noStrike">
                <a:solidFill>
                  <a:srgbClr val="000000"/>
                </a:solidFill>
                <a:latin typeface="Trebuchet MS"/>
              </a:rPr>
              <a:t>Managing the memory hierarchy is one of </a:t>
            </a:r>
            <a:r>
              <a:rPr b="1" i="1" lang="en-US" sz="3300" spc="-1" strike="noStrike" u="sng">
                <a:solidFill>
                  <a:srgbClr val="c0504d"/>
                </a:solidFill>
                <a:uFillTx/>
                <a:latin typeface="Trebuchet MS"/>
              </a:rPr>
              <a:t>the</a:t>
            </a:r>
            <a:r>
              <a:rPr b="0" lang="en-US" sz="3300" spc="-1" strike="noStrike">
                <a:solidFill>
                  <a:srgbClr val="000000"/>
                </a:solidFill>
                <a:latin typeface="Trebuchet MS"/>
              </a:rPr>
              <a:t> </a:t>
            </a:r>
            <a:r>
              <a:rPr b="0" lang="en-US" sz="3200" spc="-1" strike="noStrike">
                <a:solidFill>
                  <a:srgbClr val="000000"/>
                </a:solidFill>
                <a:latin typeface="Trebuchet MS"/>
              </a:rPr>
              <a:t>most important things to get right to achieve good performance</a:t>
            </a:r>
            <a:endParaRPr b="0" lang="en-US" sz="3200" spc="-1" strike="noStrike">
              <a:latin typeface="Arial"/>
            </a:endParaRPr>
          </a:p>
          <a:p>
            <a:pPr>
              <a:lnSpc>
                <a:spcPct val="100000"/>
              </a:lnSpc>
              <a:spcBef>
                <a:spcPts val="641"/>
              </a:spcBef>
            </a:pP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Private Memory:</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A </a:t>
            </a:r>
            <a:r>
              <a:rPr b="1" lang="en-US" sz="2800" spc="-1" strike="noStrike">
                <a:solidFill>
                  <a:srgbClr val="4f81bd"/>
                </a:solidFill>
                <a:latin typeface="Trebuchet MS"/>
              </a:rPr>
              <a:t>very scarce </a:t>
            </a:r>
            <a:r>
              <a:rPr b="0" lang="en-US" sz="2800" spc="-1" strike="noStrike">
                <a:solidFill>
                  <a:srgbClr val="000000"/>
                </a:solidFill>
                <a:latin typeface="Trebuchet MS"/>
              </a:rPr>
              <a:t>resource, only a few tens of 32-bit words per Work-Item at most</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If you use </a:t>
            </a:r>
            <a:r>
              <a:rPr b="0" lang="en-US" sz="2800" spc="-1" strike="noStrike">
                <a:solidFill>
                  <a:srgbClr val="c0504d"/>
                </a:solidFill>
                <a:latin typeface="Trebuchet MS"/>
              </a:rPr>
              <a:t>too much</a:t>
            </a:r>
            <a:r>
              <a:rPr b="0" lang="en-US" sz="2800" spc="-1" strike="noStrike">
                <a:solidFill>
                  <a:srgbClr val="000000"/>
                </a:solidFill>
                <a:latin typeface="Trebuchet MS"/>
              </a:rPr>
              <a:t> it </a:t>
            </a:r>
            <a:r>
              <a:rPr b="0" lang="en-US" sz="2800" spc="-1" strike="noStrike">
                <a:solidFill>
                  <a:srgbClr val="c0504d"/>
                </a:solidFill>
                <a:latin typeface="Trebuchet MS"/>
              </a:rPr>
              <a:t>spills to global memory </a:t>
            </a:r>
            <a:r>
              <a:rPr b="0" lang="en-US" sz="2800" spc="-1" strike="noStrike">
                <a:solidFill>
                  <a:srgbClr val="000000"/>
                </a:solidFill>
                <a:latin typeface="Trebuchet MS"/>
              </a:rPr>
              <a:t>or </a:t>
            </a:r>
            <a:r>
              <a:rPr b="0" lang="en-US" sz="2800" spc="-1" strike="noStrike">
                <a:solidFill>
                  <a:srgbClr val="c0504d"/>
                </a:solidFill>
                <a:latin typeface="Trebuchet MS"/>
              </a:rPr>
              <a:t>reduces the number of Work-Items </a:t>
            </a:r>
            <a:r>
              <a:rPr b="0" lang="en-US" sz="2800" spc="-1" strike="noStrike">
                <a:solidFill>
                  <a:srgbClr val="000000"/>
                </a:solidFill>
                <a:latin typeface="Trebuchet MS"/>
              </a:rPr>
              <a:t>that can be run at the same time, potentially harming performance*</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Think of these like registers on the CPU</a:t>
            </a:r>
            <a:endParaRPr b="0" lang="en-US" sz="2800" spc="-1" strike="noStrike">
              <a:latin typeface="Arial"/>
            </a:endParaRPr>
          </a:p>
        </p:txBody>
      </p:sp>
      <p:sp>
        <p:nvSpPr>
          <p:cNvPr id="1540" name="CustomShape 3"/>
          <p:cNvSpPr/>
          <p:nvPr/>
        </p:nvSpPr>
        <p:spPr>
          <a:xfrm>
            <a:off x="3346560" y="6480000"/>
            <a:ext cx="2757960" cy="3643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Trebuchet MS"/>
                <a:ea typeface="DejaVu Sans"/>
              </a:rPr>
              <a:t>* Occupancy on a GPU</a:t>
            </a:r>
            <a:endParaRPr b="0" lang="en-US" sz="1800" spc="-1" strike="noStrike">
              <a:latin typeface="Arial"/>
            </a:endParaRPr>
          </a:p>
        </p:txBody>
      </p:sp>
    </p:spTree>
  </p:cSld>
  <p:timing>
    <p:tnLst>
      <p:par>
        <p:cTn id="346" dur="indefinite" restart="never" nodeType="tmRoot">
          <p:childTnLst>
            <p:seq>
              <p:cTn id="347" dur="indefinite" nodeType="mainSeq"/>
              <p:prevCondLst>
                <p:cond delay="0" evt="onPrev">
                  <p:tgtEl>
                    <p:sldTgt/>
                  </p:tgtEl>
                </p:cond>
              </p:prevCondLst>
              <p:nextCondLst>
                <p:cond delay="0" evt="onNext">
                  <p:tgtEl>
                    <p:sldTgt/>
                  </p:tgtEl>
                </p:cond>
              </p:nextCondLst>
            </p:seq>
          </p:childTnLst>
        </p:cTn>
      </p:par>
    </p:tnLst>
  </p:timing>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1" name="CustomShape 1"/>
          <p:cNvSpPr/>
          <p:nvPr/>
        </p:nvSpPr>
        <p:spPr>
          <a:xfrm>
            <a:off x="457200" y="-9036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Local Memory*</a:t>
            </a:r>
            <a:endParaRPr b="0" lang="en-US" sz="4400" spc="-1" strike="noStrike">
              <a:latin typeface="Arial"/>
            </a:endParaRPr>
          </a:p>
        </p:txBody>
      </p:sp>
      <p:sp>
        <p:nvSpPr>
          <p:cNvPr id="1542" name="CustomShape 2"/>
          <p:cNvSpPr/>
          <p:nvPr/>
        </p:nvSpPr>
        <p:spPr>
          <a:xfrm>
            <a:off x="179640" y="1124640"/>
            <a:ext cx="8784360" cy="5616000"/>
          </a:xfrm>
          <a:prstGeom prst="rect">
            <a:avLst/>
          </a:prstGeom>
          <a:noFill/>
          <a:ln>
            <a:noFill/>
          </a:ln>
        </p:spPr>
        <p:style>
          <a:lnRef idx="0"/>
          <a:fillRef idx="0"/>
          <a:effectRef idx="0"/>
          <a:fontRef idx="minor"/>
        </p:style>
        <p:txBody>
          <a:bodyPr lIns="90000" rIns="90000" tIns="45000" bIns="45000">
            <a:normAutofit/>
          </a:bodyPr>
          <a:p>
            <a:pPr marL="343080" indent="-342360">
              <a:lnSpc>
                <a:spcPct val="110000"/>
              </a:lnSpc>
              <a:spcBef>
                <a:spcPts val="641"/>
              </a:spcBef>
              <a:buClr>
                <a:srgbClr val="000000"/>
              </a:buClr>
              <a:buFont typeface="Arial"/>
              <a:buChar char="•"/>
            </a:pPr>
            <a:r>
              <a:rPr b="0" lang="en-US" sz="3200" spc="-1" strike="noStrike">
                <a:solidFill>
                  <a:srgbClr val="000000"/>
                </a:solidFill>
                <a:latin typeface="Trebuchet MS"/>
              </a:rPr>
              <a:t>Tens of KBytes per Compute Unit</a:t>
            </a:r>
            <a:endParaRPr b="0" lang="en-US" sz="32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As multiple Work-Groups will be running on each CU, this means only a fraction of the total Local Memory size is available to each Work-Group</a:t>
            </a:r>
            <a:endParaRPr b="0" lang="en-US" sz="2800" spc="-1" strike="noStrike">
              <a:latin typeface="Arial"/>
            </a:endParaRPr>
          </a:p>
          <a:p>
            <a:pPr marL="343080" indent="-342360">
              <a:lnSpc>
                <a:spcPct val="110000"/>
              </a:lnSpc>
              <a:spcBef>
                <a:spcPts val="641"/>
              </a:spcBef>
              <a:buClr>
                <a:srgbClr val="000000"/>
              </a:buClr>
              <a:buFont typeface="Arial"/>
              <a:buChar char="•"/>
            </a:pPr>
            <a:r>
              <a:rPr b="0" lang="en-US" sz="3200" spc="-1" strike="noStrike">
                <a:solidFill>
                  <a:srgbClr val="000000"/>
                </a:solidFill>
                <a:latin typeface="Trebuchet MS"/>
              </a:rPr>
              <a:t>Assume O(1-10) KBytes of Local Memory per Work-Group</a:t>
            </a:r>
            <a:endParaRPr b="0" lang="en-US" sz="32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Your kernels are responsible for transferring data between Local and Global/Constant memories … there are optimized library functions to help</a:t>
            </a:r>
            <a:endParaRPr b="0" lang="en-US" sz="28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E.g. </a:t>
            </a:r>
            <a:r>
              <a:rPr b="0" lang="en-US" sz="2800" spc="-1" strike="noStrike">
                <a:solidFill>
                  <a:srgbClr val="17375e"/>
                </a:solidFill>
                <a:latin typeface="Trebuchet MS"/>
              </a:rPr>
              <a:t>async_work_group_copy</a:t>
            </a:r>
            <a:r>
              <a:rPr b="0" lang="en-US" sz="2800" spc="-1" strike="noStrike">
                <a:solidFill>
                  <a:srgbClr val="000000"/>
                </a:solidFill>
                <a:latin typeface="Trebuchet MS"/>
              </a:rPr>
              <a:t>(), </a:t>
            </a:r>
            <a:r>
              <a:rPr b="0" lang="en-US" sz="2800" spc="-1" strike="noStrike">
                <a:solidFill>
                  <a:srgbClr val="17375e"/>
                </a:solidFill>
                <a:latin typeface="Trebuchet MS"/>
              </a:rPr>
              <a:t>async_workgroup_strided_copy</a:t>
            </a:r>
            <a:r>
              <a:rPr b="0" lang="en-US" sz="2800" spc="-1" strike="noStrike">
                <a:solidFill>
                  <a:srgbClr val="000000"/>
                </a:solidFill>
                <a:latin typeface="Trebuchet MS"/>
              </a:rPr>
              <a:t>(), …</a:t>
            </a:r>
            <a:endParaRPr b="0" lang="en-US" sz="2800" spc="-1" strike="noStrike">
              <a:latin typeface="Arial"/>
            </a:endParaRPr>
          </a:p>
          <a:p>
            <a:pPr marL="343080" indent="-342360">
              <a:lnSpc>
                <a:spcPct val="110000"/>
              </a:lnSpc>
              <a:spcBef>
                <a:spcPts val="641"/>
              </a:spcBef>
              <a:buClr>
                <a:srgbClr val="000000"/>
              </a:buClr>
              <a:buFont typeface="Arial"/>
              <a:buChar char="•"/>
            </a:pPr>
            <a:r>
              <a:rPr b="0" lang="en-US" sz="3200" spc="-1" strike="noStrike">
                <a:solidFill>
                  <a:srgbClr val="000000"/>
                </a:solidFill>
                <a:latin typeface="Trebuchet MS"/>
              </a:rPr>
              <a:t>Use Local Memory to hold data that can be </a:t>
            </a:r>
            <a:r>
              <a:rPr b="0" lang="en-US" sz="3200" spc="-1" strike="noStrike">
                <a:solidFill>
                  <a:srgbClr val="f79646"/>
                </a:solidFill>
                <a:latin typeface="Trebuchet MS"/>
              </a:rPr>
              <a:t>reused by all the work-items </a:t>
            </a:r>
            <a:r>
              <a:rPr b="0" lang="en-US" sz="3200" spc="-1" strike="noStrike">
                <a:solidFill>
                  <a:srgbClr val="000000"/>
                </a:solidFill>
                <a:latin typeface="Trebuchet MS"/>
              </a:rPr>
              <a:t>in a work-group</a:t>
            </a:r>
            <a:endParaRPr b="0" lang="en-US" sz="3200" spc="-1" strike="noStrike">
              <a:latin typeface="Arial"/>
            </a:endParaRPr>
          </a:p>
          <a:p>
            <a:pPr marL="343080" indent="-342360">
              <a:lnSpc>
                <a:spcPct val="110000"/>
              </a:lnSpc>
              <a:spcBef>
                <a:spcPts val="641"/>
              </a:spcBef>
              <a:buClr>
                <a:srgbClr val="000000"/>
              </a:buClr>
              <a:buFont typeface="Arial"/>
              <a:buChar char="•"/>
            </a:pPr>
            <a:r>
              <a:rPr b="0" lang="en-US" sz="3200" spc="-1" strike="noStrike">
                <a:solidFill>
                  <a:srgbClr val="000000"/>
                </a:solidFill>
                <a:latin typeface="Trebuchet MS"/>
              </a:rPr>
              <a:t>Access patterns to Local Memory affect performance in a similar way to accessing Global Memory</a:t>
            </a:r>
            <a:endParaRPr b="0" lang="en-US" sz="32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Have to think about things like coalescence &amp; bank conflicts</a:t>
            </a:r>
            <a:endParaRPr b="0" lang="en-US" sz="2800" spc="-1" strike="noStrike">
              <a:latin typeface="Arial"/>
            </a:endParaRPr>
          </a:p>
        </p:txBody>
      </p:sp>
      <p:sp>
        <p:nvSpPr>
          <p:cNvPr id="1543" name="CustomShape 3"/>
          <p:cNvSpPr/>
          <p:nvPr/>
        </p:nvSpPr>
        <p:spPr>
          <a:xfrm>
            <a:off x="5519160" y="6516000"/>
            <a:ext cx="3806280" cy="3643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Trebuchet MS"/>
                <a:ea typeface="DejaVu Sans"/>
              </a:rPr>
              <a:t>* Typical figures for a 2013 GPU</a:t>
            </a:r>
            <a:endParaRPr b="0" lang="en-US" sz="1800" spc="-1" strike="noStrike">
              <a:latin typeface="Arial"/>
            </a:endParaRPr>
          </a:p>
        </p:txBody>
      </p:sp>
    </p:spTree>
  </p:cSld>
  <p:timing>
    <p:tnLst>
      <p:par>
        <p:cTn id="348" dur="indefinite" restart="never" nodeType="tmRoot">
          <p:childTnLst>
            <p:seq>
              <p:cTn id="349" dur="indefinite" nodeType="mainSeq"/>
              <p:prevCondLst>
                <p:cond delay="0" evt="onPrev">
                  <p:tgtEl>
                    <p:sldTgt/>
                  </p:tgtEl>
                </p:cond>
              </p:prevCondLst>
              <p:nextCondLst>
                <p:cond delay="0" evt="onNext">
                  <p:tgtEl>
                    <p:sldTgt/>
                  </p:tgtEl>
                </p:cond>
              </p:nextCondLst>
            </p:seq>
          </p:childTnLst>
        </p:cTn>
      </p:par>
    </p:tnLst>
  </p:timing>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4" name="CustomShape 1"/>
          <p:cNvSpPr/>
          <p:nvPr/>
        </p:nvSpPr>
        <p:spPr>
          <a:xfrm>
            <a:off x="457200" y="-9036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Local Memory</a:t>
            </a:r>
            <a:endParaRPr b="0" lang="en-US" sz="4400" spc="-1" strike="noStrike">
              <a:latin typeface="Arial"/>
            </a:endParaRPr>
          </a:p>
        </p:txBody>
      </p:sp>
      <p:sp>
        <p:nvSpPr>
          <p:cNvPr id="1545" name="CustomShape 2"/>
          <p:cNvSpPr/>
          <p:nvPr/>
        </p:nvSpPr>
        <p:spPr>
          <a:xfrm>
            <a:off x="179640" y="1124640"/>
            <a:ext cx="8784360" cy="561600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c0504d"/>
              </a:buClr>
              <a:buFont typeface="Arial"/>
              <a:buChar char="•"/>
            </a:pPr>
            <a:r>
              <a:rPr b="0" lang="en-US" sz="3200" spc="-1" strike="noStrike">
                <a:solidFill>
                  <a:srgbClr val="c0504d"/>
                </a:solidFill>
                <a:latin typeface="Trebuchet MS"/>
              </a:rPr>
              <a:t>Local Memory </a:t>
            </a:r>
            <a:r>
              <a:rPr b="0" lang="en-US" sz="3200" spc="-1" strike="noStrike">
                <a:solidFill>
                  <a:srgbClr val="000000"/>
                </a:solidFill>
                <a:latin typeface="Trebuchet MS"/>
              </a:rPr>
              <a:t>doesn’t always help…</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CPUs don’t have special hardware for it</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This can mean excessive use of Local Memory might slow down kernels on CPUs</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GPUs now have effective on-chip caches which can provide much of the benefit of Local Memory but without programmer intervention</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So, your mileage may vary!</a:t>
            </a:r>
            <a:endParaRPr b="0" lang="en-US" sz="2800" spc="-1" strike="noStrike">
              <a:latin typeface="Arial"/>
            </a:endParaRPr>
          </a:p>
        </p:txBody>
      </p:sp>
    </p:spTree>
  </p:cSld>
  <p:timing>
    <p:tnLst>
      <p:par>
        <p:cTn id="350" dur="indefinite" restart="never" nodeType="tmRoot">
          <p:childTnLst>
            <p:seq>
              <p:cTn id="351" dur="indefinite" nodeType="mainSeq"/>
              <p:prevCondLst>
                <p:cond delay="0" evt="onPrev">
                  <p:tgtEl>
                    <p:sldTgt/>
                  </p:tgtEl>
                </p:cond>
              </p:prevCondLst>
              <p:nextCondLst>
                <p:cond delay="0" evt="onNext">
                  <p:tgtEl>
                    <p:sldTgt/>
                  </p:tgtEl>
                </p:cond>
              </p:nextCondLst>
            </p:seq>
          </p:childTnLst>
        </p:cTn>
      </p:par>
    </p:tnLst>
  </p:timing>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6" name="CustomShape 1"/>
          <p:cNvSpPr/>
          <p:nvPr/>
        </p:nvSpPr>
        <p:spPr>
          <a:xfrm>
            <a:off x="457200" y="-9936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The Memory Hierarchy</a:t>
            </a:r>
            <a:endParaRPr b="0" lang="en-US" sz="4400" spc="-1" strike="noStrike">
              <a:latin typeface="Arial"/>
            </a:endParaRPr>
          </a:p>
        </p:txBody>
      </p:sp>
      <p:sp>
        <p:nvSpPr>
          <p:cNvPr id="1547" name="CustomShape 2"/>
          <p:cNvSpPr/>
          <p:nvPr/>
        </p:nvSpPr>
        <p:spPr>
          <a:xfrm>
            <a:off x="5121720" y="1685880"/>
            <a:ext cx="3147840" cy="3987720"/>
          </a:xfrm>
          <a:prstGeom prst="triangle">
            <a:avLst>
              <a:gd name="adj" fmla="val 50000"/>
            </a:avLst>
          </a:prstGeom>
          <a:solidFill>
            <a:schemeClr val="bg1">
              <a:lumMod val="85000"/>
            </a:schemeClr>
          </a:solidFill>
          <a:ln w="9360">
            <a:solidFill>
              <a:schemeClr val="bg2"/>
            </a:solidFill>
            <a:round/>
          </a:ln>
        </p:spPr>
        <p:style>
          <a:lnRef idx="0"/>
          <a:fillRef idx="0"/>
          <a:effectRef idx="0"/>
          <a:fontRef idx="minor"/>
        </p:style>
      </p:sp>
      <p:sp>
        <p:nvSpPr>
          <p:cNvPr id="1548" name="CustomShape 3"/>
          <p:cNvSpPr/>
          <p:nvPr/>
        </p:nvSpPr>
        <p:spPr>
          <a:xfrm>
            <a:off x="5367960" y="1770120"/>
            <a:ext cx="2649600" cy="3829320"/>
          </a:xfrm>
          <a:prstGeom prst="rect">
            <a:avLst/>
          </a:prstGeom>
          <a:noFill/>
          <a:ln>
            <a:noFill/>
          </a:ln>
        </p:spPr>
        <p:style>
          <a:lnRef idx="0"/>
          <a:fillRef idx="0"/>
          <a:effectRef idx="0"/>
          <a:fontRef idx="minor"/>
        </p:style>
        <p:txBody>
          <a:bodyPr wrap="none" lIns="90000" rIns="90000" tIns="45000" bIns="45000"/>
          <a:p>
            <a:pPr algn="ctr">
              <a:lnSpc>
                <a:spcPct val="99000"/>
              </a:lnSpc>
            </a:pPr>
            <a:r>
              <a:rPr b="0" lang="en-US" sz="2400" spc="-1" strike="noStrike">
                <a:solidFill>
                  <a:srgbClr val="e46c0a"/>
                </a:solidFill>
                <a:latin typeface="Trebuchet MS"/>
                <a:ea typeface="ヒラギノ角ゴ ProN W3"/>
              </a:rPr>
              <a:t>Private memory</a:t>
            </a:r>
            <a:endParaRPr b="0" lang="en-US" sz="2400" spc="-1" strike="noStrike">
              <a:latin typeface="Arial"/>
            </a:endParaRPr>
          </a:p>
          <a:p>
            <a:pPr algn="ctr">
              <a:lnSpc>
                <a:spcPct val="99000"/>
              </a:lnSpc>
            </a:pPr>
            <a:r>
              <a:rPr b="0" lang="en-US" sz="2000" spc="-1" strike="noStrike">
                <a:solidFill>
                  <a:srgbClr val="e46c0a"/>
                </a:solidFill>
                <a:latin typeface="Trebuchet MS"/>
                <a:ea typeface="ヒラギノ角ゴ ProN W3"/>
              </a:rPr>
              <a:t>O(10) words/WI</a:t>
            </a:r>
            <a:endParaRPr b="0" lang="en-US" sz="2000" spc="-1" strike="noStrike">
              <a:latin typeface="Arial"/>
            </a:endParaRPr>
          </a:p>
          <a:p>
            <a:pPr algn="ctr">
              <a:lnSpc>
                <a:spcPct val="99000"/>
              </a:lnSpc>
            </a:pPr>
            <a:endParaRPr b="0" lang="en-US" sz="2000" spc="-1" strike="noStrike">
              <a:latin typeface="Arial"/>
            </a:endParaRPr>
          </a:p>
          <a:p>
            <a:pPr algn="ctr">
              <a:lnSpc>
                <a:spcPct val="99000"/>
              </a:lnSpc>
            </a:pPr>
            <a:r>
              <a:rPr b="0" lang="en-US" sz="2400" spc="-1" strike="noStrike">
                <a:solidFill>
                  <a:srgbClr val="e46c0a"/>
                </a:solidFill>
                <a:latin typeface="Trebuchet MS"/>
                <a:ea typeface="ヒラギノ角ゴ ProN W3"/>
              </a:rPr>
              <a:t>Local memory</a:t>
            </a:r>
            <a:endParaRPr b="0" lang="en-US" sz="2400" spc="-1" strike="noStrike">
              <a:latin typeface="Arial"/>
            </a:endParaRPr>
          </a:p>
          <a:p>
            <a:pPr algn="ctr">
              <a:lnSpc>
                <a:spcPct val="99000"/>
              </a:lnSpc>
            </a:pPr>
            <a:r>
              <a:rPr b="0" lang="en-US" sz="2000" spc="-1" strike="noStrike">
                <a:solidFill>
                  <a:srgbClr val="e46c0a"/>
                </a:solidFill>
                <a:latin typeface="Trebuchet MS"/>
                <a:ea typeface="ヒラギノ角ゴ ProN W3"/>
              </a:rPr>
              <a:t>O(1-10) KBytes/WG</a:t>
            </a:r>
            <a:endParaRPr b="0" lang="en-US" sz="2000" spc="-1" strike="noStrike">
              <a:latin typeface="Arial"/>
            </a:endParaRPr>
          </a:p>
          <a:p>
            <a:pPr algn="ctr">
              <a:lnSpc>
                <a:spcPct val="99000"/>
              </a:lnSpc>
            </a:pPr>
            <a:endParaRPr b="0" lang="en-US" sz="2000" spc="-1" strike="noStrike">
              <a:latin typeface="Arial"/>
            </a:endParaRPr>
          </a:p>
          <a:p>
            <a:pPr algn="ctr">
              <a:lnSpc>
                <a:spcPct val="99000"/>
              </a:lnSpc>
            </a:pPr>
            <a:r>
              <a:rPr b="0" lang="en-US" sz="2400" spc="-1" strike="noStrike">
                <a:solidFill>
                  <a:srgbClr val="e46c0a"/>
                </a:solidFill>
                <a:latin typeface="Trebuchet MS"/>
                <a:ea typeface="ヒラギノ角ゴ ProN W3"/>
              </a:rPr>
              <a:t>Global memory</a:t>
            </a:r>
            <a:endParaRPr b="0" lang="en-US" sz="2400" spc="-1" strike="noStrike">
              <a:latin typeface="Arial"/>
            </a:endParaRPr>
          </a:p>
          <a:p>
            <a:pPr algn="ctr">
              <a:lnSpc>
                <a:spcPct val="99000"/>
              </a:lnSpc>
            </a:pPr>
            <a:r>
              <a:rPr b="0" lang="en-US" sz="2000" spc="-1" strike="noStrike">
                <a:solidFill>
                  <a:srgbClr val="e46c0a"/>
                </a:solidFill>
                <a:latin typeface="Trebuchet MS"/>
                <a:ea typeface="ヒラギノ角ゴ ProN W3"/>
              </a:rPr>
              <a:t>O(1-10) GBytes</a:t>
            </a:r>
            <a:endParaRPr b="0" lang="en-US" sz="2000" spc="-1" strike="noStrike">
              <a:latin typeface="Arial"/>
            </a:endParaRPr>
          </a:p>
          <a:p>
            <a:pPr algn="ctr">
              <a:lnSpc>
                <a:spcPct val="99000"/>
              </a:lnSpc>
            </a:pPr>
            <a:endParaRPr b="0" lang="en-US" sz="2000" spc="-1" strike="noStrike">
              <a:latin typeface="Arial"/>
            </a:endParaRPr>
          </a:p>
          <a:p>
            <a:pPr algn="ctr">
              <a:lnSpc>
                <a:spcPct val="99000"/>
              </a:lnSpc>
            </a:pPr>
            <a:r>
              <a:rPr b="0" lang="en-US" sz="2400" spc="-1" strike="noStrike">
                <a:solidFill>
                  <a:srgbClr val="e46c0a"/>
                </a:solidFill>
                <a:latin typeface="Trebuchet MS"/>
                <a:ea typeface="ヒラギノ角ゴ ProN W3"/>
              </a:rPr>
              <a:t>Host memory</a:t>
            </a:r>
            <a:endParaRPr b="0" lang="en-US" sz="2400" spc="-1" strike="noStrike">
              <a:latin typeface="Arial"/>
            </a:endParaRPr>
          </a:p>
          <a:p>
            <a:pPr algn="ctr">
              <a:lnSpc>
                <a:spcPct val="99000"/>
              </a:lnSpc>
            </a:pPr>
            <a:r>
              <a:rPr b="0" lang="en-US" sz="2000" spc="-1" strike="noStrike">
                <a:solidFill>
                  <a:srgbClr val="e46c0a"/>
                </a:solidFill>
                <a:latin typeface="Trebuchet MS"/>
                <a:ea typeface="ヒラギノ角ゴ ProN W3"/>
              </a:rPr>
              <a:t>O(1-100) GBytes</a:t>
            </a:r>
            <a:endParaRPr b="0" lang="en-US" sz="2000" spc="-1" strike="noStrike">
              <a:latin typeface="Arial"/>
            </a:endParaRPr>
          </a:p>
        </p:txBody>
      </p:sp>
      <p:sp>
        <p:nvSpPr>
          <p:cNvPr id="1549" name="CustomShape 4"/>
          <p:cNvSpPr/>
          <p:nvPr/>
        </p:nvSpPr>
        <p:spPr>
          <a:xfrm flipV="1">
            <a:off x="698040" y="1711800"/>
            <a:ext cx="3147840" cy="3987720"/>
          </a:xfrm>
          <a:prstGeom prst="triangle">
            <a:avLst>
              <a:gd name="adj" fmla="val 50000"/>
            </a:avLst>
          </a:prstGeom>
          <a:solidFill>
            <a:schemeClr val="bg1">
              <a:lumMod val="85000"/>
            </a:schemeClr>
          </a:solidFill>
          <a:ln w="9360">
            <a:noFill/>
          </a:ln>
        </p:spPr>
        <p:style>
          <a:lnRef idx="0"/>
          <a:fillRef idx="0"/>
          <a:effectRef idx="0"/>
          <a:fontRef idx="minor"/>
        </p:style>
      </p:sp>
      <p:sp>
        <p:nvSpPr>
          <p:cNvPr id="1550" name="CustomShape 5"/>
          <p:cNvSpPr/>
          <p:nvPr/>
        </p:nvSpPr>
        <p:spPr>
          <a:xfrm>
            <a:off x="778680" y="1754280"/>
            <a:ext cx="3016800" cy="3829320"/>
          </a:xfrm>
          <a:prstGeom prst="rect">
            <a:avLst/>
          </a:prstGeom>
          <a:noFill/>
          <a:ln>
            <a:noFill/>
          </a:ln>
        </p:spPr>
        <p:style>
          <a:lnRef idx="0"/>
          <a:fillRef idx="0"/>
          <a:effectRef idx="0"/>
          <a:fontRef idx="minor"/>
        </p:style>
        <p:txBody>
          <a:bodyPr wrap="none" lIns="90000" rIns="90000" tIns="45000" bIns="45000"/>
          <a:p>
            <a:pPr algn="ctr">
              <a:lnSpc>
                <a:spcPct val="99000"/>
              </a:lnSpc>
            </a:pPr>
            <a:r>
              <a:rPr b="0" lang="en-US" sz="2400" spc="-1" strike="noStrike">
                <a:solidFill>
                  <a:srgbClr val="e46c0a"/>
                </a:solidFill>
                <a:latin typeface="Trebuchet MS"/>
                <a:ea typeface="ヒラギノ角ゴ ProN W3"/>
              </a:rPr>
              <a:t>Private memory</a:t>
            </a:r>
            <a:endParaRPr b="0" lang="en-US" sz="2400" spc="-1" strike="noStrike">
              <a:latin typeface="Arial"/>
            </a:endParaRPr>
          </a:p>
          <a:p>
            <a:pPr algn="ctr">
              <a:lnSpc>
                <a:spcPct val="99000"/>
              </a:lnSpc>
            </a:pPr>
            <a:r>
              <a:rPr b="0" lang="en-US" sz="2000" spc="-1" strike="noStrike">
                <a:solidFill>
                  <a:srgbClr val="e46c0a"/>
                </a:solidFill>
                <a:latin typeface="Trebuchet MS"/>
                <a:ea typeface="ヒラギノ角ゴ ProN W3"/>
              </a:rPr>
              <a:t>O(2-3) words/cycle/WI</a:t>
            </a:r>
            <a:endParaRPr b="0" lang="en-US" sz="2000" spc="-1" strike="noStrike">
              <a:latin typeface="Arial"/>
            </a:endParaRPr>
          </a:p>
          <a:p>
            <a:pPr algn="ctr">
              <a:lnSpc>
                <a:spcPct val="99000"/>
              </a:lnSpc>
            </a:pPr>
            <a:endParaRPr b="0" lang="en-US" sz="2000" spc="-1" strike="noStrike">
              <a:latin typeface="Arial"/>
            </a:endParaRPr>
          </a:p>
          <a:p>
            <a:pPr algn="ctr">
              <a:lnSpc>
                <a:spcPct val="99000"/>
              </a:lnSpc>
            </a:pPr>
            <a:r>
              <a:rPr b="0" lang="en-US" sz="2400" spc="-1" strike="noStrike">
                <a:solidFill>
                  <a:srgbClr val="e46c0a"/>
                </a:solidFill>
                <a:latin typeface="Trebuchet MS"/>
                <a:ea typeface="ヒラギノ角ゴ ProN W3"/>
              </a:rPr>
              <a:t>Local memory</a:t>
            </a:r>
            <a:endParaRPr b="0" lang="en-US" sz="2400" spc="-1" strike="noStrike">
              <a:latin typeface="Arial"/>
            </a:endParaRPr>
          </a:p>
          <a:p>
            <a:pPr algn="ctr">
              <a:lnSpc>
                <a:spcPct val="99000"/>
              </a:lnSpc>
            </a:pPr>
            <a:r>
              <a:rPr b="0" lang="en-US" sz="2000" spc="-1" strike="noStrike">
                <a:solidFill>
                  <a:srgbClr val="e46c0a"/>
                </a:solidFill>
                <a:latin typeface="Trebuchet MS"/>
                <a:ea typeface="ヒラギノ角ゴ ProN W3"/>
              </a:rPr>
              <a:t>O(10) words/cycle/WG</a:t>
            </a:r>
            <a:endParaRPr b="0" lang="en-US" sz="2000" spc="-1" strike="noStrike">
              <a:latin typeface="Arial"/>
            </a:endParaRPr>
          </a:p>
          <a:p>
            <a:pPr algn="ctr">
              <a:lnSpc>
                <a:spcPct val="99000"/>
              </a:lnSpc>
            </a:pPr>
            <a:endParaRPr b="0" lang="en-US" sz="2000" spc="-1" strike="noStrike">
              <a:latin typeface="Arial"/>
            </a:endParaRPr>
          </a:p>
          <a:p>
            <a:pPr algn="ctr">
              <a:lnSpc>
                <a:spcPct val="99000"/>
              </a:lnSpc>
            </a:pPr>
            <a:r>
              <a:rPr b="0" lang="en-US" sz="2400" spc="-1" strike="noStrike">
                <a:solidFill>
                  <a:srgbClr val="e46c0a"/>
                </a:solidFill>
                <a:latin typeface="Trebuchet MS"/>
                <a:ea typeface="ヒラギノ角ゴ ProN W3"/>
              </a:rPr>
              <a:t>Global memory</a:t>
            </a:r>
            <a:endParaRPr b="0" lang="en-US" sz="2400" spc="-1" strike="noStrike">
              <a:latin typeface="Arial"/>
            </a:endParaRPr>
          </a:p>
          <a:p>
            <a:pPr algn="ctr">
              <a:lnSpc>
                <a:spcPct val="99000"/>
              </a:lnSpc>
            </a:pPr>
            <a:r>
              <a:rPr b="0" lang="en-US" sz="2000" spc="-1" strike="noStrike">
                <a:solidFill>
                  <a:srgbClr val="e46c0a"/>
                </a:solidFill>
                <a:latin typeface="Trebuchet MS"/>
                <a:ea typeface="ヒラギノ角ゴ ProN W3"/>
              </a:rPr>
              <a:t>O(100-200) GBytes/s</a:t>
            </a:r>
            <a:endParaRPr b="0" lang="en-US" sz="2000" spc="-1" strike="noStrike">
              <a:latin typeface="Arial"/>
            </a:endParaRPr>
          </a:p>
          <a:p>
            <a:pPr algn="ctr">
              <a:lnSpc>
                <a:spcPct val="99000"/>
              </a:lnSpc>
            </a:pPr>
            <a:endParaRPr b="0" lang="en-US" sz="2000" spc="-1" strike="noStrike">
              <a:latin typeface="Arial"/>
            </a:endParaRPr>
          </a:p>
          <a:p>
            <a:pPr algn="ctr">
              <a:lnSpc>
                <a:spcPct val="99000"/>
              </a:lnSpc>
            </a:pPr>
            <a:r>
              <a:rPr b="0" lang="en-US" sz="2400" spc="-1" strike="noStrike">
                <a:solidFill>
                  <a:srgbClr val="e46c0a"/>
                </a:solidFill>
                <a:latin typeface="Trebuchet MS"/>
                <a:ea typeface="ヒラギノ角ゴ ProN W3"/>
              </a:rPr>
              <a:t>Host memory</a:t>
            </a:r>
            <a:endParaRPr b="0" lang="en-US" sz="2400" spc="-1" strike="noStrike">
              <a:latin typeface="Arial"/>
            </a:endParaRPr>
          </a:p>
          <a:p>
            <a:pPr algn="ctr">
              <a:lnSpc>
                <a:spcPct val="99000"/>
              </a:lnSpc>
            </a:pPr>
            <a:r>
              <a:rPr b="0" lang="en-US" sz="2000" spc="-1" strike="noStrike">
                <a:solidFill>
                  <a:srgbClr val="e46c0a"/>
                </a:solidFill>
                <a:latin typeface="Trebuchet MS"/>
                <a:ea typeface="ヒラギノ角ゴ ProN W3"/>
              </a:rPr>
              <a:t>O(1-100) GBytes/s</a:t>
            </a:r>
            <a:endParaRPr b="0" lang="en-US" sz="2000" spc="-1" strike="noStrike">
              <a:latin typeface="Arial"/>
            </a:endParaRPr>
          </a:p>
        </p:txBody>
      </p:sp>
      <p:sp>
        <p:nvSpPr>
          <p:cNvPr id="1551" name="CustomShape 6"/>
          <p:cNvSpPr/>
          <p:nvPr/>
        </p:nvSpPr>
        <p:spPr>
          <a:xfrm>
            <a:off x="802080" y="6045120"/>
            <a:ext cx="6855840" cy="330840"/>
          </a:xfrm>
          <a:prstGeom prst="rect">
            <a:avLst/>
          </a:prstGeom>
          <a:noFill/>
          <a:ln>
            <a:noFill/>
          </a:ln>
        </p:spPr>
        <p:style>
          <a:lnRef idx="0"/>
          <a:fillRef idx="0"/>
          <a:effectRef idx="0"/>
          <a:fontRef idx="minor"/>
        </p:style>
        <p:txBody>
          <a:bodyPr wrap="none" lIns="90000" rIns="90000" tIns="45000" bIns="45000"/>
          <a:p>
            <a:pPr>
              <a:lnSpc>
                <a:spcPct val="99000"/>
              </a:lnSpc>
            </a:pPr>
            <a:r>
              <a:rPr b="0" lang="en-US" sz="1600" spc="-1" strike="noStrike">
                <a:solidFill>
                  <a:srgbClr val="000000"/>
                </a:solidFill>
                <a:latin typeface="Trebuchet MS"/>
                <a:ea typeface="ヒラギノ角ゴ ProN W3"/>
              </a:rPr>
              <a:t>Speeds and feeds approx. for a high-end discrete GPU, circa 2011</a:t>
            </a:r>
            <a:endParaRPr b="0" lang="en-US" sz="1600" spc="-1" strike="noStrike">
              <a:latin typeface="Arial"/>
            </a:endParaRPr>
          </a:p>
        </p:txBody>
      </p:sp>
      <p:sp>
        <p:nvSpPr>
          <p:cNvPr id="1552" name="CustomShape 7"/>
          <p:cNvSpPr/>
          <p:nvPr/>
        </p:nvSpPr>
        <p:spPr>
          <a:xfrm>
            <a:off x="1067400" y="1177200"/>
            <a:ext cx="2199960" cy="451800"/>
          </a:xfrm>
          <a:prstGeom prst="rect">
            <a:avLst/>
          </a:prstGeom>
          <a:noFill/>
          <a:ln>
            <a:noFill/>
          </a:ln>
        </p:spPr>
        <p:style>
          <a:lnRef idx="0"/>
          <a:fillRef idx="0"/>
          <a:effectRef idx="0"/>
          <a:fontRef idx="minor"/>
        </p:style>
        <p:txBody>
          <a:bodyPr wrap="none" lIns="90000" rIns="90000" tIns="45000" bIns="45000"/>
          <a:p>
            <a:pPr>
              <a:lnSpc>
                <a:spcPct val="99000"/>
              </a:lnSpc>
            </a:pPr>
            <a:r>
              <a:rPr b="1" lang="en-US" sz="2400" spc="-1" strike="noStrike">
                <a:solidFill>
                  <a:srgbClr val="c0504d"/>
                </a:solidFill>
                <a:latin typeface="Trebuchet MS"/>
                <a:ea typeface="ヒラギノ角ゴ ProN W3"/>
              </a:rPr>
              <a:t>Bandwidths</a:t>
            </a:r>
            <a:endParaRPr b="0" lang="en-US" sz="2400" spc="-1" strike="noStrike">
              <a:latin typeface="Arial"/>
            </a:endParaRPr>
          </a:p>
        </p:txBody>
      </p:sp>
      <p:sp>
        <p:nvSpPr>
          <p:cNvPr id="1553" name="CustomShape 8"/>
          <p:cNvSpPr/>
          <p:nvPr/>
        </p:nvSpPr>
        <p:spPr>
          <a:xfrm>
            <a:off x="6135840" y="1177200"/>
            <a:ext cx="1069200" cy="451800"/>
          </a:xfrm>
          <a:prstGeom prst="rect">
            <a:avLst/>
          </a:prstGeom>
          <a:noFill/>
          <a:ln>
            <a:noFill/>
          </a:ln>
        </p:spPr>
        <p:style>
          <a:lnRef idx="0"/>
          <a:fillRef idx="0"/>
          <a:effectRef idx="0"/>
          <a:fontRef idx="minor"/>
        </p:style>
        <p:txBody>
          <a:bodyPr wrap="none" lIns="90000" rIns="90000" tIns="45000" bIns="45000"/>
          <a:p>
            <a:pPr>
              <a:lnSpc>
                <a:spcPct val="99000"/>
              </a:lnSpc>
            </a:pPr>
            <a:r>
              <a:rPr b="1" lang="en-US" sz="2400" spc="-1" strike="noStrike">
                <a:solidFill>
                  <a:srgbClr val="c0504d"/>
                </a:solidFill>
                <a:latin typeface="Trebuchet MS"/>
                <a:ea typeface="ヒラギノ角ゴ ProN W3"/>
              </a:rPr>
              <a:t>Sizes</a:t>
            </a:r>
            <a:endParaRPr b="0" lang="en-US" sz="2400" spc="-1" strike="noStrike">
              <a:latin typeface="Arial"/>
            </a:endParaRPr>
          </a:p>
        </p:txBody>
      </p:sp>
    </p:spTree>
  </p:cSld>
  <p:timing>
    <p:tnLst>
      <p:par>
        <p:cTn id="352" dur="indefinite" restart="never" nodeType="tmRoot">
          <p:childTnLst>
            <p:seq>
              <p:cTn id="353" dur="indefinite" nodeType="mainSeq"/>
              <p:prevCondLst>
                <p:cond delay="0" evt="onPrev">
                  <p:tgtEl>
                    <p:sldTgt/>
                  </p:tgtEl>
                </p:cond>
              </p:prevCondLst>
              <p:nextCondLst>
                <p:cond delay="0" evt="onNext">
                  <p:tgtEl>
                    <p:sldTgt/>
                  </p:tgtEl>
                </p:cond>
              </p:nextCondLst>
            </p:seq>
          </p:childTnLst>
        </p:cTn>
      </p:par>
    </p:tnLst>
  </p:timing>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4" name="CustomShape 1"/>
          <p:cNvSpPr/>
          <p:nvPr/>
        </p:nvSpPr>
        <p:spPr>
          <a:xfrm>
            <a:off x="457200" y="-9936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Memory Consistency</a:t>
            </a:r>
            <a:endParaRPr b="0" lang="en-US" sz="4400" spc="-1" strike="noStrike">
              <a:latin typeface="Arial"/>
            </a:endParaRPr>
          </a:p>
        </p:txBody>
      </p:sp>
      <p:sp>
        <p:nvSpPr>
          <p:cNvPr id="1555" name="CustomShape 2"/>
          <p:cNvSpPr/>
          <p:nvPr/>
        </p:nvSpPr>
        <p:spPr>
          <a:xfrm>
            <a:off x="179640" y="908640"/>
            <a:ext cx="8784360" cy="5948640"/>
          </a:xfrm>
          <a:prstGeom prst="rect">
            <a:avLst/>
          </a:prstGeom>
          <a:noFill/>
          <a:ln>
            <a:noFill/>
          </a:ln>
        </p:spPr>
        <p:style>
          <a:lnRef idx="0"/>
          <a:fillRef idx="0"/>
          <a:effectRef idx="0"/>
          <a:fontRef idx="minor"/>
        </p:style>
        <p:txBody>
          <a:bodyPr lIns="90000" rIns="90000" tIns="45000" bIns="45000">
            <a:normAutofit/>
          </a:bodyPr>
          <a:p>
            <a:pPr marL="343080" indent="-342360">
              <a:lnSpc>
                <a:spcPct val="110000"/>
              </a:lnSpc>
              <a:spcBef>
                <a:spcPts val="641"/>
              </a:spcBef>
              <a:buClr>
                <a:srgbClr val="000000"/>
              </a:buClr>
              <a:buFont typeface="Arial"/>
              <a:buChar char="•"/>
            </a:pPr>
            <a:r>
              <a:rPr b="0" lang="en-US" sz="3200" spc="-1" strike="noStrike">
                <a:solidFill>
                  <a:srgbClr val="000000"/>
                </a:solidFill>
                <a:latin typeface="Trebuchet MS"/>
              </a:rPr>
              <a:t>OpenCL uses a </a:t>
            </a:r>
            <a:r>
              <a:rPr b="1" lang="en-US" sz="3200" spc="-1" strike="noStrike">
                <a:solidFill>
                  <a:srgbClr val="4f81bd"/>
                </a:solidFill>
                <a:latin typeface="Trebuchet MS"/>
              </a:rPr>
              <a:t>relaxed consistency </a:t>
            </a:r>
            <a:r>
              <a:rPr b="0" lang="en-US" sz="3200" spc="-1" strike="noStrike">
                <a:solidFill>
                  <a:srgbClr val="000000"/>
                </a:solidFill>
                <a:latin typeface="Trebuchet MS"/>
              </a:rPr>
              <a:t>memory model; i.e. </a:t>
            </a:r>
            <a:endParaRPr b="0" lang="en-US" sz="32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The state of memory visible to a work-item is not guaranteed to be consistent across the collection of work-items at all times.</a:t>
            </a:r>
            <a:endParaRPr b="0" lang="en-US" sz="2800" spc="-1" strike="noStrike">
              <a:latin typeface="Arial"/>
            </a:endParaRPr>
          </a:p>
          <a:p>
            <a:pPr marL="343080" indent="-342360">
              <a:lnSpc>
                <a:spcPct val="110000"/>
              </a:lnSpc>
              <a:spcBef>
                <a:spcPts val="641"/>
              </a:spcBef>
              <a:buClr>
                <a:srgbClr val="000000"/>
              </a:buClr>
              <a:buFont typeface="Arial"/>
              <a:buChar char="•"/>
            </a:pPr>
            <a:r>
              <a:rPr b="0" lang="en-US" sz="3200" spc="-1" strike="noStrike">
                <a:solidFill>
                  <a:srgbClr val="000000"/>
                </a:solidFill>
                <a:latin typeface="Trebuchet MS"/>
              </a:rPr>
              <a:t>Within a work-item:</a:t>
            </a:r>
            <a:endParaRPr b="0" lang="en-US" sz="32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Memory has load/store consistency to the work-item’s private view of memory, i.e. it sees its own reads and writes correctly</a:t>
            </a:r>
            <a:endParaRPr b="0" lang="en-US" sz="2800" spc="-1" strike="noStrike">
              <a:latin typeface="Arial"/>
            </a:endParaRPr>
          </a:p>
          <a:p>
            <a:pPr marL="343080" indent="-342360">
              <a:lnSpc>
                <a:spcPct val="110000"/>
              </a:lnSpc>
              <a:spcBef>
                <a:spcPts val="641"/>
              </a:spcBef>
              <a:buClr>
                <a:srgbClr val="000000"/>
              </a:buClr>
              <a:buFont typeface="Arial"/>
              <a:buChar char="•"/>
            </a:pPr>
            <a:r>
              <a:rPr b="0" lang="en-US" sz="3200" spc="-1" strike="noStrike">
                <a:solidFill>
                  <a:srgbClr val="000000"/>
                </a:solidFill>
                <a:latin typeface="Trebuchet MS"/>
              </a:rPr>
              <a:t>Within a work-group:</a:t>
            </a:r>
            <a:endParaRPr b="0" lang="en-US" sz="32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Local memory is consistent between work-items at a barrier.</a:t>
            </a:r>
            <a:endParaRPr b="0" lang="en-US" sz="2800" spc="-1" strike="noStrike">
              <a:latin typeface="Arial"/>
            </a:endParaRPr>
          </a:p>
          <a:p>
            <a:pPr marL="343080" indent="-342360">
              <a:lnSpc>
                <a:spcPct val="110000"/>
              </a:lnSpc>
              <a:spcBef>
                <a:spcPts val="641"/>
              </a:spcBef>
              <a:buClr>
                <a:srgbClr val="000000"/>
              </a:buClr>
              <a:buFont typeface="Arial"/>
              <a:buChar char="•"/>
            </a:pPr>
            <a:r>
              <a:rPr b="0" lang="en-US" sz="3200" spc="-1" strike="noStrike">
                <a:solidFill>
                  <a:srgbClr val="000000"/>
                </a:solidFill>
                <a:latin typeface="Trebuchet MS"/>
              </a:rPr>
              <a:t>Global memory is consistent within a work-group at a barrier, </a:t>
            </a:r>
            <a:r>
              <a:rPr b="1" lang="en-US" sz="3200" spc="-1" strike="noStrike" u="sng">
                <a:solidFill>
                  <a:srgbClr val="000000"/>
                </a:solidFill>
                <a:uFillTx/>
                <a:latin typeface="Trebuchet MS"/>
              </a:rPr>
              <a:t>but </a:t>
            </a:r>
            <a:r>
              <a:rPr b="1" i="1" lang="en-US" sz="3200" spc="-1" strike="noStrike" u="sng">
                <a:solidFill>
                  <a:srgbClr val="c0504d"/>
                </a:solidFill>
                <a:uFillTx/>
                <a:latin typeface="Trebuchet MS"/>
              </a:rPr>
              <a:t>not</a:t>
            </a:r>
            <a:r>
              <a:rPr b="1" lang="en-US" sz="3200" spc="-1" strike="noStrike" u="sng">
                <a:solidFill>
                  <a:srgbClr val="c0504d"/>
                </a:solidFill>
                <a:uFillTx/>
                <a:latin typeface="Trebuchet MS"/>
              </a:rPr>
              <a:t> </a:t>
            </a:r>
            <a:r>
              <a:rPr b="1" lang="en-US" sz="3200" spc="-1" strike="noStrike" u="sng">
                <a:solidFill>
                  <a:srgbClr val="000000"/>
                </a:solidFill>
                <a:uFillTx/>
                <a:latin typeface="Trebuchet MS"/>
              </a:rPr>
              <a:t>guaranteed across different work-groups!!</a:t>
            </a:r>
            <a:endParaRPr b="0" lang="en-US" sz="32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This is a common source of bugs!</a:t>
            </a:r>
            <a:endParaRPr b="0" lang="en-US" sz="2800" spc="-1" strike="noStrike">
              <a:latin typeface="Arial"/>
            </a:endParaRPr>
          </a:p>
          <a:p>
            <a:pPr marL="343080" indent="-342360">
              <a:lnSpc>
                <a:spcPct val="110000"/>
              </a:lnSpc>
              <a:spcBef>
                <a:spcPts val="641"/>
              </a:spcBef>
              <a:buClr>
                <a:srgbClr val="000000"/>
              </a:buClr>
              <a:buFont typeface="Arial"/>
              <a:buChar char="•"/>
            </a:pPr>
            <a:r>
              <a:rPr b="0" lang="en-US" sz="3200" spc="-1" strike="noStrike">
                <a:solidFill>
                  <a:srgbClr val="000000"/>
                </a:solidFill>
                <a:latin typeface="Trebuchet MS"/>
              </a:rPr>
              <a:t>Consistency of memory shared between </a:t>
            </a:r>
            <a:r>
              <a:rPr b="0" lang="en-US" sz="3200" spc="-1" strike="noStrike">
                <a:solidFill>
                  <a:srgbClr val="c0504d"/>
                </a:solidFill>
                <a:latin typeface="Trebuchet MS"/>
              </a:rPr>
              <a:t>commands </a:t>
            </a:r>
            <a:r>
              <a:rPr b="0" lang="en-US" sz="3200" spc="-1" strike="noStrike">
                <a:solidFill>
                  <a:srgbClr val="000000"/>
                </a:solidFill>
                <a:latin typeface="Trebuchet MS"/>
              </a:rPr>
              <a:t>(e.g. kernel invocations) is enforced by </a:t>
            </a:r>
            <a:r>
              <a:rPr b="0" lang="en-US" sz="3200" spc="-1" strike="noStrike">
                <a:solidFill>
                  <a:srgbClr val="c0504d"/>
                </a:solidFill>
                <a:latin typeface="Trebuchet MS"/>
              </a:rPr>
              <a:t>synchronization </a:t>
            </a:r>
            <a:r>
              <a:rPr b="0" lang="en-US" sz="3200" spc="-1" strike="noStrike">
                <a:solidFill>
                  <a:srgbClr val="000000"/>
                </a:solidFill>
                <a:latin typeface="Trebuchet MS"/>
              </a:rPr>
              <a:t>(barriers, events, in-order queue) </a:t>
            </a:r>
            <a:endParaRPr b="0" lang="en-US" sz="3200" spc="-1" strike="noStrike">
              <a:latin typeface="Arial"/>
            </a:endParaRPr>
          </a:p>
        </p:txBody>
      </p:sp>
    </p:spTree>
  </p:cSld>
  <p:timing>
    <p:tnLst>
      <p:par>
        <p:cTn id="354" dur="indefinite" restart="never" nodeType="tmRoot">
          <p:childTnLst>
            <p:seq>
              <p:cTn id="355" dur="indefinite" nodeType="mainSeq"/>
              <p:prevCondLst>
                <p:cond delay="0" evt="onPrev">
                  <p:tgtEl>
                    <p:sldTgt/>
                  </p:tgtEl>
                </p:cond>
              </p:prevCondLst>
              <p:nextCondLst>
                <p:cond delay="0" evt="onNext">
                  <p:tgtEl>
                    <p:sldTgt/>
                  </p:tgtEl>
                </p:cond>
              </p:nextCondLst>
            </p:seq>
          </p:childTnLst>
        </p:cTn>
      </p:par>
    </p:tnLst>
  </p:timing>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6" name="CustomShape 1"/>
          <p:cNvSpPr/>
          <p:nvPr/>
        </p:nvSpPr>
        <p:spPr>
          <a:xfrm>
            <a:off x="107640" y="197640"/>
            <a:ext cx="892836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Optimizing matrix multiplication</a:t>
            </a:r>
            <a:endParaRPr b="0" lang="en-US" sz="4400" spc="-1" strike="noStrike">
              <a:latin typeface="Arial"/>
            </a:endParaRPr>
          </a:p>
        </p:txBody>
      </p:sp>
      <p:sp>
        <p:nvSpPr>
          <p:cNvPr id="1557" name="CustomShape 2"/>
          <p:cNvSpPr/>
          <p:nvPr/>
        </p:nvSpPr>
        <p:spPr>
          <a:xfrm>
            <a:off x="123840" y="1584360"/>
            <a:ext cx="8784360" cy="216036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479"/>
              </a:spcBef>
              <a:buClr>
                <a:srgbClr val="000000"/>
              </a:buClr>
              <a:buFont typeface="Arial"/>
              <a:buChar char="•"/>
            </a:pPr>
            <a:r>
              <a:rPr b="0" lang="en-US" sz="2400" spc="-1" strike="noStrike">
                <a:solidFill>
                  <a:srgbClr val="000000"/>
                </a:solidFill>
                <a:latin typeface="Trebuchet MS"/>
              </a:rPr>
              <a:t>There may be significant overhead to manage work-items and work-groups.</a:t>
            </a:r>
            <a:endParaRPr b="0" lang="en-US" sz="2400" spc="-1" strike="noStrike">
              <a:latin typeface="Arial"/>
            </a:endParaRPr>
          </a:p>
          <a:p>
            <a:pPr marL="343080" indent="-342360">
              <a:lnSpc>
                <a:spcPct val="100000"/>
              </a:lnSpc>
              <a:spcBef>
                <a:spcPts val="479"/>
              </a:spcBef>
              <a:buClr>
                <a:srgbClr val="000000"/>
              </a:buClr>
              <a:buFont typeface="Arial"/>
              <a:buChar char="•"/>
            </a:pPr>
            <a:r>
              <a:rPr b="0" lang="en-US" sz="2400" spc="-1" strike="noStrike">
                <a:solidFill>
                  <a:srgbClr val="000000"/>
                </a:solidFill>
                <a:latin typeface="Trebuchet MS"/>
              </a:rPr>
              <a:t>So let’s have each work-item compute a full row of C</a:t>
            </a:r>
            <a:endParaRPr b="0" lang="en-US" sz="2400" spc="-1" strike="noStrike">
              <a:latin typeface="Arial"/>
            </a:endParaRPr>
          </a:p>
        </p:txBody>
      </p:sp>
      <p:sp>
        <p:nvSpPr>
          <p:cNvPr id="1558" name="CustomShape 3"/>
          <p:cNvSpPr/>
          <p:nvPr/>
        </p:nvSpPr>
        <p:spPr>
          <a:xfrm>
            <a:off x="3475080" y="3310920"/>
            <a:ext cx="1150200" cy="1078920"/>
          </a:xfrm>
          <a:prstGeom prst="rect">
            <a:avLst/>
          </a:prstGeom>
          <a:noFill/>
          <a:ln w="12600">
            <a:solidFill>
              <a:schemeClr val="tx1"/>
            </a:solidFill>
            <a:miter/>
          </a:ln>
        </p:spPr>
        <p:style>
          <a:lnRef idx="0"/>
          <a:fillRef idx="0"/>
          <a:effectRef idx="0"/>
          <a:fontRef idx="minor"/>
        </p:style>
      </p:sp>
      <p:sp>
        <p:nvSpPr>
          <p:cNvPr id="1559" name="CustomShape 4"/>
          <p:cNvSpPr/>
          <p:nvPr/>
        </p:nvSpPr>
        <p:spPr>
          <a:xfrm>
            <a:off x="2829240" y="3653280"/>
            <a:ext cx="540720" cy="364320"/>
          </a:xfrm>
          <a:prstGeom prst="rect">
            <a:avLst/>
          </a:prstGeom>
          <a:noFill/>
          <a:ln w="12600">
            <a:noFill/>
          </a:ln>
        </p:spPr>
        <p:style>
          <a:lnRef idx="0"/>
          <a:fillRef idx="0"/>
          <a:effectRef idx="0"/>
          <a:fontRef idx="minor"/>
        </p:style>
        <p:txBody>
          <a:bodyPr lIns="90000" rIns="90000" tIns="45000" bIns="45000"/>
          <a:p>
            <a:pPr>
              <a:lnSpc>
                <a:spcPct val="100000"/>
              </a:lnSpc>
              <a:spcBef>
                <a:spcPts val="901"/>
              </a:spcBef>
            </a:pPr>
            <a:r>
              <a:rPr b="1" lang="en-US" sz="1800" spc="-1" strike="noStrike">
                <a:solidFill>
                  <a:srgbClr val="000000"/>
                </a:solidFill>
                <a:latin typeface="Arial"/>
                <a:ea typeface="MS PGothic"/>
              </a:rPr>
              <a:t>=</a:t>
            </a:r>
            <a:endParaRPr b="0" lang="en-US" sz="1800" spc="-1" strike="noStrike">
              <a:latin typeface="Arial"/>
            </a:endParaRPr>
          </a:p>
        </p:txBody>
      </p:sp>
      <p:sp>
        <p:nvSpPr>
          <p:cNvPr id="1560" name="CustomShape 5"/>
          <p:cNvSpPr/>
          <p:nvPr/>
        </p:nvSpPr>
        <p:spPr>
          <a:xfrm>
            <a:off x="4690440" y="3653280"/>
            <a:ext cx="162720" cy="364320"/>
          </a:xfrm>
          <a:prstGeom prst="rect">
            <a:avLst/>
          </a:prstGeom>
          <a:noFill/>
          <a:ln w="12600">
            <a:noFill/>
          </a:ln>
        </p:spPr>
        <p:style>
          <a:lnRef idx="0"/>
          <a:fillRef idx="0"/>
          <a:effectRef idx="0"/>
          <a:fontRef idx="minor"/>
        </p:style>
        <p:txBody>
          <a:bodyPr lIns="90000" rIns="90000" tIns="45000" bIns="45000"/>
          <a:p>
            <a:pPr>
              <a:lnSpc>
                <a:spcPct val="100000"/>
              </a:lnSpc>
              <a:spcBef>
                <a:spcPts val="901"/>
              </a:spcBef>
            </a:pPr>
            <a:r>
              <a:rPr b="1" lang="en-US" sz="1800" spc="-1" strike="noStrike">
                <a:solidFill>
                  <a:srgbClr val="000000"/>
                </a:solidFill>
                <a:latin typeface="Arial"/>
                <a:ea typeface="MS PGothic"/>
              </a:rPr>
              <a:t>x</a:t>
            </a:r>
            <a:endParaRPr b="0" lang="en-US" sz="1800" spc="-1" strike="noStrike">
              <a:latin typeface="Arial"/>
            </a:endParaRPr>
          </a:p>
        </p:txBody>
      </p:sp>
      <p:sp>
        <p:nvSpPr>
          <p:cNvPr id="1561" name="CustomShape 6"/>
          <p:cNvSpPr/>
          <p:nvPr/>
        </p:nvSpPr>
        <p:spPr>
          <a:xfrm>
            <a:off x="3475080" y="3755160"/>
            <a:ext cx="1150200" cy="126360"/>
          </a:xfrm>
          <a:prstGeom prst="rect">
            <a:avLst/>
          </a:prstGeom>
          <a:solidFill>
            <a:srgbClr val="fc0128"/>
          </a:solidFill>
          <a:ln w="12600">
            <a:solidFill>
              <a:srgbClr val="000000"/>
            </a:solidFill>
            <a:miter/>
          </a:ln>
        </p:spPr>
        <p:style>
          <a:lnRef idx="0"/>
          <a:fillRef idx="0"/>
          <a:effectRef idx="0"/>
          <a:fontRef idx="minor"/>
        </p:style>
      </p:sp>
      <p:sp>
        <p:nvSpPr>
          <p:cNvPr id="1562" name="CustomShape 7"/>
          <p:cNvSpPr/>
          <p:nvPr/>
        </p:nvSpPr>
        <p:spPr>
          <a:xfrm>
            <a:off x="3543480" y="3437640"/>
            <a:ext cx="675720" cy="303120"/>
          </a:xfrm>
          <a:prstGeom prst="rect">
            <a:avLst/>
          </a:prstGeom>
          <a:noFill/>
          <a:ln w="12600">
            <a:noFill/>
          </a:ln>
        </p:spPr>
        <p:style>
          <a:lnRef idx="0"/>
          <a:fillRef idx="0"/>
          <a:effectRef idx="0"/>
          <a:fontRef idx="minor"/>
        </p:style>
        <p:txBody>
          <a:bodyPr lIns="90000" rIns="90000" tIns="45000" bIns="45000"/>
          <a:p>
            <a:pPr>
              <a:lnSpc>
                <a:spcPct val="100000"/>
              </a:lnSpc>
              <a:spcBef>
                <a:spcPts val="700"/>
              </a:spcBef>
            </a:pPr>
            <a:r>
              <a:rPr b="0" lang="en-US" sz="1400" spc="-1" strike="noStrike">
                <a:solidFill>
                  <a:srgbClr val="000000"/>
                </a:solidFill>
                <a:latin typeface="Trebuchet MS"/>
                <a:ea typeface="MS PGothic"/>
              </a:rPr>
              <a:t>A(i,:)</a:t>
            </a:r>
            <a:endParaRPr b="0" lang="en-US" sz="1400" spc="-1" strike="noStrike">
              <a:latin typeface="Arial"/>
            </a:endParaRPr>
          </a:p>
        </p:txBody>
      </p:sp>
      <p:sp>
        <p:nvSpPr>
          <p:cNvPr id="1563" name="CustomShape 8"/>
          <p:cNvSpPr/>
          <p:nvPr/>
        </p:nvSpPr>
        <p:spPr>
          <a:xfrm>
            <a:off x="5024520" y="3310920"/>
            <a:ext cx="1151640" cy="1078920"/>
          </a:xfrm>
          <a:prstGeom prst="rect">
            <a:avLst/>
          </a:prstGeom>
          <a:noFill/>
          <a:ln w="12600">
            <a:solidFill>
              <a:schemeClr val="tx1"/>
            </a:solidFill>
            <a:miter/>
          </a:ln>
        </p:spPr>
        <p:style>
          <a:lnRef idx="0"/>
          <a:fillRef idx="0"/>
          <a:effectRef idx="0"/>
          <a:fontRef idx="minor"/>
        </p:style>
      </p:sp>
      <p:sp>
        <p:nvSpPr>
          <p:cNvPr id="1564" name="CustomShape 9"/>
          <p:cNvSpPr/>
          <p:nvPr/>
        </p:nvSpPr>
        <p:spPr>
          <a:xfrm>
            <a:off x="5253120" y="3310920"/>
            <a:ext cx="134280" cy="1078920"/>
          </a:xfrm>
          <a:prstGeom prst="rect">
            <a:avLst/>
          </a:prstGeom>
          <a:solidFill>
            <a:srgbClr val="fc0128"/>
          </a:solidFill>
          <a:ln w="12600">
            <a:solidFill>
              <a:srgbClr val="000000"/>
            </a:solidFill>
            <a:miter/>
          </a:ln>
        </p:spPr>
        <p:style>
          <a:lnRef idx="0"/>
          <a:fillRef idx="0"/>
          <a:effectRef idx="0"/>
          <a:fontRef idx="minor"/>
        </p:style>
      </p:sp>
      <p:sp>
        <p:nvSpPr>
          <p:cNvPr id="1565" name="CustomShape 10"/>
          <p:cNvSpPr/>
          <p:nvPr/>
        </p:nvSpPr>
        <p:spPr>
          <a:xfrm>
            <a:off x="5438880" y="3691800"/>
            <a:ext cx="677160" cy="303120"/>
          </a:xfrm>
          <a:prstGeom prst="rect">
            <a:avLst/>
          </a:prstGeom>
          <a:noFill/>
          <a:ln w="12600">
            <a:noFill/>
          </a:ln>
        </p:spPr>
        <p:style>
          <a:lnRef idx="0"/>
          <a:fillRef idx="0"/>
          <a:effectRef idx="0"/>
          <a:fontRef idx="minor"/>
        </p:style>
        <p:txBody>
          <a:bodyPr lIns="90000" rIns="90000" tIns="45000" bIns="45000"/>
          <a:p>
            <a:pPr>
              <a:lnSpc>
                <a:spcPct val="100000"/>
              </a:lnSpc>
              <a:spcBef>
                <a:spcPts val="700"/>
              </a:spcBef>
            </a:pPr>
            <a:r>
              <a:rPr b="0" lang="en-US" sz="1400" spc="-1" strike="noStrike">
                <a:solidFill>
                  <a:srgbClr val="000000"/>
                </a:solidFill>
                <a:latin typeface="Trebuchet MS"/>
                <a:ea typeface="MS PGothic"/>
              </a:rPr>
              <a:t>B(:,j)</a:t>
            </a:r>
            <a:endParaRPr b="0" lang="en-US" sz="1400" spc="-1" strike="noStrike">
              <a:latin typeface="Arial"/>
            </a:endParaRPr>
          </a:p>
        </p:txBody>
      </p:sp>
      <p:sp>
        <p:nvSpPr>
          <p:cNvPr id="1566" name="CustomShape 11"/>
          <p:cNvSpPr/>
          <p:nvPr/>
        </p:nvSpPr>
        <p:spPr>
          <a:xfrm>
            <a:off x="1412280" y="3310920"/>
            <a:ext cx="1150200" cy="1078920"/>
          </a:xfrm>
          <a:prstGeom prst="rect">
            <a:avLst/>
          </a:prstGeom>
          <a:noFill/>
          <a:ln w="12600">
            <a:solidFill>
              <a:schemeClr val="tx1"/>
            </a:solidFill>
            <a:miter/>
          </a:ln>
        </p:spPr>
        <p:style>
          <a:lnRef idx="0"/>
          <a:fillRef idx="0"/>
          <a:effectRef idx="0"/>
          <a:fontRef idx="minor"/>
        </p:style>
      </p:sp>
      <p:sp>
        <p:nvSpPr>
          <p:cNvPr id="1567" name="CustomShape 12"/>
          <p:cNvSpPr/>
          <p:nvPr/>
        </p:nvSpPr>
        <p:spPr>
          <a:xfrm>
            <a:off x="1598040" y="3501360"/>
            <a:ext cx="677160" cy="303120"/>
          </a:xfrm>
          <a:prstGeom prst="rect">
            <a:avLst/>
          </a:prstGeom>
          <a:noFill/>
          <a:ln w="12600">
            <a:noFill/>
          </a:ln>
        </p:spPr>
        <p:style>
          <a:lnRef idx="0"/>
          <a:fillRef idx="0"/>
          <a:effectRef idx="0"/>
          <a:fontRef idx="minor"/>
        </p:style>
        <p:txBody>
          <a:bodyPr lIns="90000" rIns="90000" tIns="45000" bIns="45000"/>
          <a:p>
            <a:pPr>
              <a:lnSpc>
                <a:spcPct val="100000"/>
              </a:lnSpc>
              <a:spcBef>
                <a:spcPts val="700"/>
              </a:spcBef>
            </a:pPr>
            <a:r>
              <a:rPr b="0" lang="en-US" sz="1400" spc="-1" strike="noStrike">
                <a:solidFill>
                  <a:srgbClr val="000000"/>
                </a:solidFill>
                <a:latin typeface="Trebuchet MS"/>
                <a:ea typeface="MS PGothic"/>
              </a:rPr>
              <a:t>C(i,j)</a:t>
            </a:r>
            <a:endParaRPr b="0" lang="en-US" sz="1400" spc="-1" strike="noStrike">
              <a:latin typeface="Arial"/>
            </a:endParaRPr>
          </a:p>
        </p:txBody>
      </p:sp>
      <p:sp>
        <p:nvSpPr>
          <p:cNvPr id="1568" name="CustomShape 13"/>
          <p:cNvSpPr/>
          <p:nvPr/>
        </p:nvSpPr>
        <p:spPr>
          <a:xfrm>
            <a:off x="611640" y="4491720"/>
            <a:ext cx="8064000" cy="692640"/>
          </a:xfrm>
          <a:prstGeom prst="rect">
            <a:avLst/>
          </a:prstGeom>
          <a:noFill/>
          <a:ln>
            <a:noFill/>
          </a:ln>
        </p:spPr>
        <p:style>
          <a:lnRef idx="0"/>
          <a:fillRef idx="0"/>
          <a:effectRef idx="0"/>
          <a:fontRef idx="minor"/>
        </p:style>
        <p:txBody>
          <a:bodyPr lIns="90000" rIns="90000" tIns="45000" bIns="45000"/>
          <a:p>
            <a:pPr algn="ctr">
              <a:lnSpc>
                <a:spcPct val="99000"/>
              </a:lnSpc>
            </a:pPr>
            <a:r>
              <a:rPr b="1" lang="en-US" sz="2000" spc="-1" strike="noStrike">
                <a:solidFill>
                  <a:srgbClr val="000000"/>
                </a:solidFill>
                <a:latin typeface="Trebuchet MS"/>
                <a:ea typeface="ヒラギノ角ゴ ProN W3"/>
              </a:rPr>
              <a:t>Dot product of a row of A and a column of B for each element of C</a:t>
            </a:r>
            <a:endParaRPr b="0" lang="en-US" sz="2000" spc="-1" strike="noStrike">
              <a:latin typeface="Arial"/>
            </a:endParaRPr>
          </a:p>
        </p:txBody>
      </p:sp>
      <p:sp>
        <p:nvSpPr>
          <p:cNvPr id="1569" name="CustomShape 14"/>
          <p:cNvSpPr/>
          <p:nvPr/>
        </p:nvSpPr>
        <p:spPr>
          <a:xfrm>
            <a:off x="1412280" y="3762000"/>
            <a:ext cx="1150200" cy="126360"/>
          </a:xfrm>
          <a:prstGeom prst="rect">
            <a:avLst/>
          </a:prstGeom>
          <a:solidFill>
            <a:srgbClr val="fc0128"/>
          </a:solidFill>
          <a:ln w="12600">
            <a:solidFill>
              <a:srgbClr val="000000"/>
            </a:solidFill>
            <a:miter/>
          </a:ln>
        </p:spPr>
        <p:style>
          <a:lnRef idx="0"/>
          <a:fillRef idx="0"/>
          <a:effectRef idx="0"/>
          <a:fontRef idx="minor"/>
        </p:style>
      </p:sp>
      <p:sp>
        <p:nvSpPr>
          <p:cNvPr id="1570" name="CustomShape 15"/>
          <p:cNvSpPr/>
          <p:nvPr/>
        </p:nvSpPr>
        <p:spPr>
          <a:xfrm>
            <a:off x="1752120" y="3760200"/>
            <a:ext cx="135720" cy="126360"/>
          </a:xfrm>
          <a:prstGeom prst="rect">
            <a:avLst/>
          </a:prstGeom>
          <a:solidFill>
            <a:schemeClr val="accent2"/>
          </a:solidFill>
          <a:ln w="12600">
            <a:solidFill>
              <a:srgbClr val="000000"/>
            </a:solidFill>
            <a:miter/>
          </a:ln>
        </p:spPr>
        <p:style>
          <a:lnRef idx="0"/>
          <a:fillRef idx="0"/>
          <a:effectRef idx="0"/>
          <a:fontRef idx="minor"/>
        </p:style>
      </p:sp>
      <p:sp>
        <p:nvSpPr>
          <p:cNvPr id="1571" name="CustomShape 16"/>
          <p:cNvSpPr/>
          <p:nvPr/>
        </p:nvSpPr>
        <p:spPr>
          <a:xfrm>
            <a:off x="251640" y="5015880"/>
            <a:ext cx="8784360" cy="127368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479"/>
              </a:spcBef>
              <a:buClr>
                <a:srgbClr val="000000"/>
              </a:buClr>
              <a:buFont typeface="Arial"/>
              <a:buChar char="•"/>
            </a:pPr>
            <a:r>
              <a:rPr b="0" lang="en-US" sz="2400" spc="-1" strike="noStrike">
                <a:solidFill>
                  <a:srgbClr val="000000"/>
                </a:solidFill>
                <a:latin typeface="Trebuchet MS"/>
                <a:ea typeface="DejaVu Sans"/>
              </a:rPr>
              <a:t>And with an eye towards future optimizations, let’s collect work-items into work-groups with 64 work-items per work-group </a:t>
            </a:r>
            <a:endParaRPr b="0" lang="en-US" sz="2400" spc="-1" strike="noStrike">
              <a:latin typeface="Arial"/>
            </a:endParaRPr>
          </a:p>
        </p:txBody>
      </p:sp>
    </p:spTree>
  </p:cSld>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2" name="CustomShape 1"/>
          <p:cNvSpPr/>
          <p:nvPr/>
        </p:nvSpPr>
        <p:spPr>
          <a:xfrm>
            <a:off x="107640" y="-13320"/>
            <a:ext cx="8856360" cy="99324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3600" spc="-1" strike="noStrike">
                <a:solidFill>
                  <a:srgbClr val="000000"/>
                </a:solidFill>
                <a:latin typeface="Trebuchet MS"/>
              </a:rPr>
              <a:t>An N-dimension domain of work-items</a:t>
            </a:r>
            <a:endParaRPr b="0" lang="en-US" sz="3600" spc="-1" strike="noStrike">
              <a:latin typeface="Arial"/>
            </a:endParaRPr>
          </a:p>
        </p:txBody>
      </p:sp>
      <p:sp>
        <p:nvSpPr>
          <p:cNvPr id="1573" name="CustomShape 2"/>
          <p:cNvSpPr/>
          <p:nvPr/>
        </p:nvSpPr>
        <p:spPr>
          <a:xfrm>
            <a:off x="107640" y="1124640"/>
            <a:ext cx="8856360" cy="173520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c0504d"/>
              </a:buClr>
              <a:buFont typeface="Arial"/>
              <a:buChar char="•"/>
            </a:pPr>
            <a:r>
              <a:rPr b="0" lang="en-US" sz="3200" spc="-1" strike="noStrike">
                <a:solidFill>
                  <a:srgbClr val="c0504d"/>
                </a:solidFill>
                <a:latin typeface="Trebuchet MS"/>
              </a:rPr>
              <a:t>Global </a:t>
            </a:r>
            <a:r>
              <a:rPr b="0" lang="en-US" sz="3200" spc="-1" strike="noStrike">
                <a:solidFill>
                  <a:srgbClr val="000000"/>
                </a:solidFill>
                <a:latin typeface="Trebuchet MS"/>
              </a:rPr>
              <a:t>Dimensions: 1024 (1D)</a:t>
            </a:r>
            <a:endParaRPr b="0" lang="en-US" sz="3200" spc="-1" strike="noStrike">
              <a:latin typeface="Arial"/>
            </a:endParaRPr>
          </a:p>
          <a:p>
            <a:pPr>
              <a:lnSpc>
                <a:spcPct val="100000"/>
              </a:lnSpc>
              <a:spcBef>
                <a:spcPts val="641"/>
              </a:spcBef>
            </a:pPr>
            <a:r>
              <a:rPr b="0" lang="en-US" sz="3200" spc="-1" strike="noStrike">
                <a:solidFill>
                  <a:srgbClr val="000000"/>
                </a:solidFill>
                <a:latin typeface="Trebuchet MS"/>
              </a:rPr>
              <a:t>	</a:t>
            </a:r>
            <a:r>
              <a:rPr b="0" lang="en-US" sz="3200" spc="-1" strike="noStrike">
                <a:solidFill>
                  <a:srgbClr val="000000"/>
                </a:solidFill>
                <a:latin typeface="Trebuchet MS"/>
              </a:rPr>
              <a:t>Whole problem space (index space)</a:t>
            </a:r>
            <a:endParaRPr b="0" lang="en-US" sz="3200" spc="-1" strike="noStrike">
              <a:latin typeface="Arial"/>
            </a:endParaRPr>
          </a:p>
          <a:p>
            <a:pPr marL="343080" indent="-342360">
              <a:lnSpc>
                <a:spcPct val="100000"/>
              </a:lnSpc>
              <a:spcBef>
                <a:spcPts val="641"/>
              </a:spcBef>
              <a:buClr>
                <a:srgbClr val="c0504d"/>
              </a:buClr>
              <a:buFont typeface="Arial"/>
              <a:buChar char="•"/>
            </a:pPr>
            <a:r>
              <a:rPr b="0" lang="en-US" sz="3200" spc="-1" strike="noStrike">
                <a:solidFill>
                  <a:srgbClr val="c0504d"/>
                </a:solidFill>
                <a:latin typeface="Trebuchet MS"/>
              </a:rPr>
              <a:t>Local </a:t>
            </a:r>
            <a:r>
              <a:rPr b="0" lang="en-US" sz="3200" spc="-1" strike="noStrike">
                <a:solidFill>
                  <a:srgbClr val="000000"/>
                </a:solidFill>
                <a:latin typeface="Trebuchet MS"/>
              </a:rPr>
              <a:t>Dimensions:  64 (work-items per work-group)</a:t>
            </a:r>
            <a:endParaRPr b="0" lang="en-US" sz="3200" spc="-1" strike="noStrike">
              <a:latin typeface="Arial"/>
            </a:endParaRPr>
          </a:p>
          <a:p>
            <a:pPr>
              <a:lnSpc>
                <a:spcPct val="100000"/>
              </a:lnSpc>
              <a:spcBef>
                <a:spcPts val="641"/>
              </a:spcBef>
            </a:pPr>
            <a:r>
              <a:rPr b="0" lang="en-US" sz="3200" spc="-1" strike="noStrike">
                <a:solidFill>
                  <a:srgbClr val="000000"/>
                </a:solidFill>
                <a:latin typeface="Trebuchet MS"/>
              </a:rPr>
              <a:t>	</a:t>
            </a:r>
            <a:r>
              <a:rPr b="0" lang="en-US" sz="3200" spc="-1" strike="noStrike">
                <a:solidFill>
                  <a:srgbClr val="000000"/>
                </a:solidFill>
                <a:latin typeface="Trebuchet MS"/>
              </a:rPr>
              <a:t>Only 1024/64 = 16 work-groups in total</a:t>
            </a:r>
            <a:endParaRPr b="0" lang="en-US" sz="3200" spc="-1" strike="noStrike">
              <a:latin typeface="Arial"/>
            </a:endParaRPr>
          </a:p>
          <a:p>
            <a:pPr>
              <a:lnSpc>
                <a:spcPct val="100000"/>
              </a:lnSpc>
              <a:spcBef>
                <a:spcPts val="641"/>
              </a:spcBef>
            </a:pPr>
            <a:endParaRPr b="0" lang="en-US" sz="3200" spc="-1" strike="noStrike">
              <a:latin typeface="Arial"/>
            </a:endParaRPr>
          </a:p>
        </p:txBody>
      </p:sp>
      <p:sp>
        <p:nvSpPr>
          <p:cNvPr id="1574" name="CustomShape 3"/>
          <p:cNvSpPr/>
          <p:nvPr/>
        </p:nvSpPr>
        <p:spPr>
          <a:xfrm>
            <a:off x="107640" y="5445360"/>
            <a:ext cx="8856360" cy="122328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ea typeface="DejaVu Sans"/>
              </a:rPr>
              <a:t>Important implication: we will have a lot fewer work-items per work-group (64) and work-groups (16). Why might this matter?</a:t>
            </a:r>
            <a:endParaRPr b="0" lang="en-US" sz="3200" spc="-1" strike="noStrike">
              <a:latin typeface="Arial"/>
            </a:endParaRPr>
          </a:p>
        </p:txBody>
      </p:sp>
      <p:sp>
        <p:nvSpPr>
          <p:cNvPr id="1575" name="CustomShape 4"/>
          <p:cNvSpPr/>
          <p:nvPr/>
        </p:nvSpPr>
        <p:spPr>
          <a:xfrm>
            <a:off x="861840" y="2205000"/>
            <a:ext cx="36360" cy="322560"/>
          </a:xfrm>
          <a:prstGeom prst="rect">
            <a:avLst/>
          </a:prstGeom>
          <a:noFill/>
          <a:ln w="12600">
            <a:noFill/>
          </a:ln>
        </p:spPr>
        <p:style>
          <a:lnRef idx="0"/>
          <a:fillRef idx="0"/>
          <a:effectRef idx="0"/>
          <a:fontRef idx="minor"/>
        </p:style>
      </p:sp>
      <p:sp>
        <p:nvSpPr>
          <p:cNvPr id="1576" name="Line 5"/>
          <p:cNvSpPr/>
          <p:nvPr/>
        </p:nvSpPr>
        <p:spPr>
          <a:xfrm flipV="1">
            <a:off x="3242160" y="3212640"/>
            <a:ext cx="360" cy="2003400"/>
          </a:xfrm>
          <a:prstGeom prst="line">
            <a:avLst/>
          </a:prstGeom>
          <a:ln w="63360">
            <a:solidFill>
              <a:schemeClr val="tx1"/>
            </a:solidFill>
            <a:miter/>
            <a:headEnd len="med" type="triangle" w="med"/>
            <a:tailEnd len="med" type="triangle" w="med"/>
          </a:ln>
        </p:spPr>
        <p:style>
          <a:lnRef idx="0"/>
          <a:fillRef idx="0"/>
          <a:effectRef idx="0"/>
          <a:fontRef idx="minor"/>
        </p:style>
      </p:sp>
      <p:sp>
        <p:nvSpPr>
          <p:cNvPr id="1577" name="CustomShape 6"/>
          <p:cNvSpPr/>
          <p:nvPr/>
        </p:nvSpPr>
        <p:spPr>
          <a:xfrm rot="16200000">
            <a:off x="2781720" y="4152240"/>
            <a:ext cx="541800" cy="273960"/>
          </a:xfrm>
          <a:prstGeom prst="rect">
            <a:avLst/>
          </a:prstGeom>
          <a:noFill/>
          <a:ln w="12600">
            <a:noFill/>
          </a:ln>
        </p:spPr>
        <p:style>
          <a:lnRef idx="0"/>
          <a:fillRef idx="0"/>
          <a:effectRef idx="0"/>
          <a:fontRef idx="minor"/>
        </p:style>
        <p:txBody>
          <a:bodyPr wrap="none" lIns="0" rIns="0" tIns="0" bIns="0"/>
          <a:p>
            <a:pPr marL="36360">
              <a:lnSpc>
                <a:spcPct val="100000"/>
              </a:lnSpc>
            </a:pPr>
            <a:r>
              <a:rPr b="0" lang="en-US" sz="1800" spc="-1" strike="noStrike">
                <a:solidFill>
                  <a:srgbClr val="000000"/>
                </a:solidFill>
                <a:latin typeface="Arial"/>
                <a:ea typeface="DejaVu Sans"/>
              </a:rPr>
              <a:t>1024</a:t>
            </a:r>
            <a:endParaRPr b="0" lang="en-US" sz="1800" spc="-1" strike="noStrike">
              <a:latin typeface="Arial"/>
            </a:endParaRPr>
          </a:p>
        </p:txBody>
      </p:sp>
      <p:sp>
        <p:nvSpPr>
          <p:cNvPr id="1578" name="CustomShape 7"/>
          <p:cNvSpPr/>
          <p:nvPr/>
        </p:nvSpPr>
        <p:spPr>
          <a:xfrm>
            <a:off x="3450240" y="3328200"/>
            <a:ext cx="1902600" cy="18601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1579" name="Line 8"/>
          <p:cNvSpPr/>
          <p:nvPr/>
        </p:nvSpPr>
        <p:spPr>
          <a:xfrm>
            <a:off x="3450240" y="37800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0" name="Line 9"/>
          <p:cNvSpPr/>
          <p:nvPr/>
        </p:nvSpPr>
        <p:spPr>
          <a:xfrm>
            <a:off x="3450240" y="42501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1" name="Line 10"/>
          <p:cNvSpPr/>
          <p:nvPr/>
        </p:nvSpPr>
        <p:spPr>
          <a:xfrm>
            <a:off x="3450240" y="47268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2" name="Line 11"/>
          <p:cNvSpPr/>
          <p:nvPr/>
        </p:nvSpPr>
        <p:spPr>
          <a:xfrm flipV="1">
            <a:off x="5637960" y="3301560"/>
            <a:ext cx="360" cy="174960"/>
          </a:xfrm>
          <a:prstGeom prst="line">
            <a:avLst/>
          </a:prstGeom>
          <a:ln w="12600">
            <a:solidFill>
              <a:schemeClr val="tx1"/>
            </a:solidFill>
            <a:miter/>
            <a:headEnd len="med" type="triangle" w="med"/>
            <a:tailEnd len="med" type="triangle" w="med"/>
          </a:ln>
        </p:spPr>
        <p:style>
          <a:lnRef idx="0"/>
          <a:fillRef idx="0"/>
          <a:effectRef idx="0"/>
          <a:fontRef idx="minor"/>
        </p:style>
      </p:sp>
      <p:sp>
        <p:nvSpPr>
          <p:cNvPr id="1583" name="CustomShape 12"/>
          <p:cNvSpPr/>
          <p:nvPr/>
        </p:nvSpPr>
        <p:spPr>
          <a:xfrm rot="16200000">
            <a:off x="5704920" y="3238920"/>
            <a:ext cx="289080" cy="273960"/>
          </a:xfrm>
          <a:prstGeom prst="rect">
            <a:avLst/>
          </a:prstGeom>
          <a:noFill/>
          <a:ln w="12600">
            <a:noFill/>
          </a:ln>
        </p:spPr>
        <p:style>
          <a:lnRef idx="0"/>
          <a:fillRef idx="0"/>
          <a:effectRef idx="0"/>
          <a:fontRef idx="minor"/>
        </p:style>
        <p:txBody>
          <a:bodyPr wrap="none" lIns="0" rIns="0" tIns="0" bIns="0"/>
          <a:p>
            <a:pPr marL="36360">
              <a:lnSpc>
                <a:spcPct val="100000"/>
              </a:lnSpc>
            </a:pPr>
            <a:r>
              <a:rPr b="0" lang="en-US" sz="1800" spc="-1" strike="noStrike">
                <a:solidFill>
                  <a:srgbClr val="000000"/>
                </a:solidFill>
                <a:latin typeface="Arial"/>
                <a:ea typeface="DejaVu Sans"/>
              </a:rPr>
              <a:t>64</a:t>
            </a:r>
            <a:endParaRPr b="0" lang="en-US" sz="1800" spc="-1" strike="noStrike">
              <a:latin typeface="Arial"/>
            </a:endParaRPr>
          </a:p>
        </p:txBody>
      </p:sp>
      <p:sp>
        <p:nvSpPr>
          <p:cNvPr id="1584" name="Line 13"/>
          <p:cNvSpPr/>
          <p:nvPr/>
        </p:nvSpPr>
        <p:spPr>
          <a:xfrm>
            <a:off x="3450240" y="40071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5" name="Line 14"/>
          <p:cNvSpPr/>
          <p:nvPr/>
        </p:nvSpPr>
        <p:spPr>
          <a:xfrm>
            <a:off x="3450240" y="44859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6" name="Line 15"/>
          <p:cNvSpPr/>
          <p:nvPr/>
        </p:nvSpPr>
        <p:spPr>
          <a:xfrm>
            <a:off x="3450240" y="49806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7" name="Line 16"/>
          <p:cNvSpPr/>
          <p:nvPr/>
        </p:nvSpPr>
        <p:spPr>
          <a:xfrm>
            <a:off x="3450240" y="3556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8" name="Line 17"/>
          <p:cNvSpPr/>
          <p:nvPr/>
        </p:nvSpPr>
        <p:spPr>
          <a:xfrm>
            <a:off x="3450240" y="36712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9" name="Line 18"/>
          <p:cNvSpPr/>
          <p:nvPr/>
        </p:nvSpPr>
        <p:spPr>
          <a:xfrm>
            <a:off x="3450240" y="4132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0" name="Line 19"/>
          <p:cNvSpPr/>
          <p:nvPr/>
        </p:nvSpPr>
        <p:spPr>
          <a:xfrm>
            <a:off x="3450240" y="46083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1" name="Line 20"/>
          <p:cNvSpPr/>
          <p:nvPr/>
        </p:nvSpPr>
        <p:spPr>
          <a:xfrm>
            <a:off x="3450240" y="3889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2" name="Line 21"/>
          <p:cNvSpPr/>
          <p:nvPr/>
        </p:nvSpPr>
        <p:spPr>
          <a:xfrm>
            <a:off x="3450240" y="43678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3" name="Line 22"/>
          <p:cNvSpPr/>
          <p:nvPr/>
        </p:nvSpPr>
        <p:spPr>
          <a:xfrm>
            <a:off x="3450240" y="34380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4" name="Line 23"/>
          <p:cNvSpPr/>
          <p:nvPr/>
        </p:nvSpPr>
        <p:spPr>
          <a:xfrm>
            <a:off x="3450240" y="48603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5" name="Line 24"/>
          <p:cNvSpPr/>
          <p:nvPr/>
        </p:nvSpPr>
        <p:spPr>
          <a:xfrm>
            <a:off x="3450240" y="50842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Tree>
  </p:cSld>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Intel CPU </a:t>
            </a:r>
            <a:r>
              <a:rPr b="0" lang="en-US" sz="4400" spc="-1" strike="noStrike">
                <a:solidFill>
                  <a:srgbClr val="000000"/>
                </a:solidFill>
                <a:latin typeface="Trebuchet MS"/>
              </a:rPr>
              <a:t>用户的安装过程（旧版）</a:t>
            </a:r>
            <a:endParaRPr b="0" lang="en-US" sz="4400" spc="-1" strike="noStrike">
              <a:latin typeface="Arial"/>
            </a:endParaRPr>
          </a:p>
        </p:txBody>
      </p:sp>
      <p:sp>
        <p:nvSpPr>
          <p:cNvPr id="455" name="CustomShape 2"/>
          <p:cNvSpPr/>
          <p:nvPr/>
        </p:nvSpPr>
        <p:spPr>
          <a:xfrm>
            <a:off x="179640" y="1600200"/>
            <a:ext cx="8784360" cy="506844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注意</a:t>
            </a:r>
            <a:r>
              <a:rPr b="0" lang="en-US" sz="3200" spc="-1" strike="noStrike">
                <a:solidFill>
                  <a:srgbClr val="000000"/>
                </a:solidFill>
                <a:latin typeface="Trebuchet MS"/>
              </a:rPr>
              <a:t>: </a:t>
            </a:r>
            <a:r>
              <a:rPr b="0" lang="en-US" sz="3200" spc="-1" strike="noStrike">
                <a:solidFill>
                  <a:srgbClr val="000000"/>
                </a:solidFill>
                <a:latin typeface="Trebuchet MS"/>
              </a:rPr>
              <a:t>在 </a:t>
            </a:r>
            <a:r>
              <a:rPr b="0" lang="en-US" sz="3200" spc="-1" strike="noStrike">
                <a:solidFill>
                  <a:srgbClr val="000000"/>
                </a:solidFill>
                <a:latin typeface="Trebuchet MS"/>
              </a:rPr>
              <a:t>Linux </a:t>
            </a:r>
            <a:r>
              <a:rPr b="0" lang="en-US" sz="3200" spc="-1" strike="noStrike">
                <a:solidFill>
                  <a:srgbClr val="000000"/>
                </a:solidFill>
                <a:latin typeface="Trebuchet MS"/>
              </a:rPr>
              <a:t>系统上需要英特尔至强 </a:t>
            </a:r>
            <a:r>
              <a:rPr b="0" lang="en-US" sz="3200" spc="-1" strike="noStrike">
                <a:solidFill>
                  <a:srgbClr val="000000"/>
                </a:solidFill>
                <a:latin typeface="Trebuchet MS"/>
              </a:rPr>
              <a:t>Intel® Xeon™ </a:t>
            </a:r>
            <a:r>
              <a:rPr b="0" lang="en-US" sz="3200" spc="-1" strike="noStrike">
                <a:solidFill>
                  <a:srgbClr val="000000"/>
                </a:solidFill>
                <a:latin typeface="Trebuchet MS"/>
              </a:rPr>
              <a:t>处理器 </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从 </a:t>
            </a:r>
            <a:r>
              <a:rPr b="0" lang="en-US" sz="3200" spc="-1" strike="noStrike">
                <a:solidFill>
                  <a:srgbClr val="000000"/>
                </a:solidFill>
                <a:latin typeface="Trebuchet MS"/>
              </a:rPr>
              <a:t>Intel </a:t>
            </a:r>
            <a:r>
              <a:rPr b="0" lang="en-US" sz="3200" spc="-1" strike="noStrike">
                <a:solidFill>
                  <a:srgbClr val="000000"/>
                </a:solidFill>
                <a:latin typeface="Trebuchet MS"/>
              </a:rPr>
              <a:t>官网下载 </a:t>
            </a:r>
            <a:r>
              <a:rPr b="0" lang="en-US" sz="3200" spc="-1" strike="noStrike">
                <a:solidFill>
                  <a:srgbClr val="000000"/>
                </a:solidFill>
                <a:latin typeface="Trebuchet MS"/>
              </a:rPr>
              <a:t>Xeon Linux SDK</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解压缩下载的文件</a:t>
            </a:r>
            <a:endParaRPr b="0" lang="en-US" sz="3200" spc="-1" strike="noStrike">
              <a:latin typeface="Arial"/>
            </a:endParaRPr>
          </a:p>
          <a:p>
            <a:pPr>
              <a:lnSpc>
                <a:spcPct val="100000"/>
              </a:lnSpc>
              <a:spcBef>
                <a:spcPts val="641"/>
              </a:spcBef>
            </a:pPr>
            <a:r>
              <a:rPr b="1" lang="en-US" sz="3200" spc="-1" strike="noStrike">
                <a:solidFill>
                  <a:srgbClr val="e46c0a"/>
                </a:solidFill>
                <a:latin typeface="Courier New Bold"/>
              </a:rPr>
              <a:t>  </a:t>
            </a:r>
            <a:r>
              <a:rPr b="1" lang="en-US" sz="3200" spc="-1" strike="noStrike">
                <a:solidFill>
                  <a:srgbClr val="e46c0a"/>
                </a:solidFill>
                <a:latin typeface="Courier New Bold"/>
              </a:rPr>
              <a:t>tar -zxf download.tar.gz</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安装依赖包</a:t>
            </a:r>
            <a:endParaRPr b="0" lang="en-US" sz="3200" spc="-1" strike="noStrike">
              <a:latin typeface="Arial"/>
            </a:endParaRPr>
          </a:p>
          <a:p>
            <a:pPr>
              <a:lnSpc>
                <a:spcPct val="100000"/>
              </a:lnSpc>
              <a:spcBef>
                <a:spcPts val="641"/>
              </a:spcBef>
            </a:pPr>
            <a:r>
              <a:rPr b="1" lang="en-US" sz="3200" spc="-1" strike="noStrike">
                <a:solidFill>
                  <a:srgbClr val="e46c0a"/>
                </a:solidFill>
                <a:latin typeface="Courier New Bold"/>
              </a:rPr>
              <a:t>  </a:t>
            </a:r>
            <a:r>
              <a:rPr b="1" lang="en-US" sz="3200" spc="-1" strike="noStrike">
                <a:solidFill>
                  <a:srgbClr val="e46c0a"/>
                </a:solidFill>
                <a:latin typeface="Courier New Bold"/>
              </a:rPr>
              <a:t>sudo apt-get install rpm alien libnuma1</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还可以使用 </a:t>
            </a:r>
            <a:r>
              <a:rPr b="0" lang="en-US" sz="3200" spc="-1" strike="noStrike">
                <a:solidFill>
                  <a:srgbClr val="000000"/>
                </a:solidFill>
                <a:latin typeface="Trebuchet MS"/>
              </a:rPr>
              <a:t>alien </a:t>
            </a:r>
            <a:r>
              <a:rPr b="0" lang="en-US" sz="3200" spc="-1" strike="noStrike">
                <a:solidFill>
                  <a:srgbClr val="000000"/>
                </a:solidFill>
                <a:latin typeface="Trebuchet MS"/>
              </a:rPr>
              <a:t>来安装</a:t>
            </a:r>
            <a:endParaRPr b="0" lang="en-US" sz="3200" spc="-1" strike="noStrike">
              <a:latin typeface="Arial"/>
            </a:endParaRPr>
          </a:p>
          <a:p>
            <a:pPr lvl="1" marL="743040" indent="-285120">
              <a:lnSpc>
                <a:spcPct val="100000"/>
              </a:lnSpc>
              <a:spcBef>
                <a:spcPts val="561"/>
              </a:spcBef>
              <a:buClr>
                <a:srgbClr val="e46c0a"/>
              </a:buClr>
              <a:buFont typeface="Arial"/>
              <a:buChar char="–"/>
            </a:pPr>
            <a:r>
              <a:rPr b="1" lang="en-US" sz="2800" spc="-1" strike="noStrike">
                <a:solidFill>
                  <a:srgbClr val="e46c0a"/>
                </a:solidFill>
                <a:latin typeface="Courier New Bold"/>
              </a:rPr>
              <a:t>sudo alien –i *base*.rpm *intel-cpu*.rpm *devel*.rpm</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将 </a:t>
            </a:r>
            <a:r>
              <a:rPr b="0" lang="en-US" sz="3200" spc="-1" strike="noStrike">
                <a:solidFill>
                  <a:srgbClr val="000000"/>
                </a:solidFill>
                <a:latin typeface="Trebuchet MS"/>
              </a:rPr>
              <a:t>ICD </a:t>
            </a:r>
            <a:r>
              <a:rPr b="0" lang="en-US" sz="3200" spc="-1" strike="noStrike">
                <a:solidFill>
                  <a:srgbClr val="000000"/>
                </a:solidFill>
                <a:latin typeface="Trebuchet MS"/>
              </a:rPr>
              <a:t>复制到正确路径下</a:t>
            </a:r>
            <a:endParaRPr b="0" lang="en-US" sz="3200" spc="-1" strike="noStrike">
              <a:latin typeface="Arial"/>
            </a:endParaRPr>
          </a:p>
          <a:p>
            <a:pPr lvl="1" marL="743040" indent="-285120">
              <a:lnSpc>
                <a:spcPct val="100000"/>
              </a:lnSpc>
              <a:spcBef>
                <a:spcPts val="561"/>
              </a:spcBef>
              <a:buClr>
                <a:srgbClr val="e46c0a"/>
              </a:buClr>
              <a:buFont typeface="Arial"/>
              <a:buChar char="–"/>
            </a:pPr>
            <a:r>
              <a:rPr b="1" lang="en-US" sz="2800" spc="-1" strike="noStrike">
                <a:solidFill>
                  <a:srgbClr val="e46c0a"/>
                </a:solidFill>
                <a:latin typeface="Courier New Bold"/>
              </a:rPr>
              <a:t>sudo cp /opt/intel/&lt;version&gt;/etc/intel64.icd /etc/OpenCL/vendors/</a:t>
            </a:r>
            <a:endParaRPr b="0" lang="en-US" sz="2800" spc="-1" strike="noStrike">
              <a:latin typeface="Arial"/>
            </a:endParaRPr>
          </a:p>
        </p:txBody>
      </p:sp>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6" name="CustomShape 1"/>
          <p:cNvSpPr/>
          <p:nvPr/>
        </p:nvSpPr>
        <p:spPr>
          <a:xfrm>
            <a:off x="0" y="2041200"/>
            <a:ext cx="3491280" cy="374364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400"/>
              </a:spcBef>
            </a:pPr>
            <a:r>
              <a:rPr b="1" lang="en-US" sz="2000" spc="-1" strike="noStrike">
                <a:solidFill>
                  <a:srgbClr val="401b5b"/>
                </a:solidFill>
                <a:latin typeface="Courier New"/>
              </a:rPr>
              <a:t>__kernel </a:t>
            </a:r>
            <a:r>
              <a:rPr b="1" lang="en-US" sz="2000" spc="-1" strike="noStrike">
                <a:solidFill>
                  <a:srgbClr val="c0504d"/>
                </a:solidFill>
                <a:latin typeface="Courier New"/>
              </a:rPr>
              <a:t>void</a:t>
            </a:r>
            <a:r>
              <a:rPr b="1" lang="en-US" sz="2000" spc="-1" strike="noStrike">
                <a:solidFill>
                  <a:srgbClr val="000000"/>
                </a:solidFill>
                <a:latin typeface="Courier New"/>
              </a:rPr>
              <a:t> </a:t>
            </a:r>
            <a:r>
              <a:rPr b="1" lang="en-US" sz="2000" spc="-1" strike="noStrike">
                <a:solidFill>
                  <a:srgbClr val="17375e"/>
                </a:solidFill>
                <a:latin typeface="Courier New"/>
              </a:rPr>
              <a:t>mmul</a:t>
            </a:r>
            <a:r>
              <a:rPr b="1" lang="en-US" sz="2000" spc="-1" strike="noStrike">
                <a:solidFill>
                  <a:srgbClr val="000000"/>
                </a:solidFill>
                <a:latin typeface="Courier New"/>
              </a:rPr>
              <a:t>(</a:t>
            </a:r>
            <a:endParaRPr b="0" lang="en-US" sz="2000" spc="-1" strike="noStrike">
              <a:latin typeface="Arial"/>
            </a:endParaRPr>
          </a:p>
          <a:p>
            <a:pPr>
              <a:lnSpc>
                <a:spcPct val="100000"/>
              </a:lnSpc>
              <a:spcBef>
                <a:spcPts val="400"/>
              </a:spcBef>
            </a:pPr>
            <a:r>
              <a:rPr b="1" lang="en-US" sz="2000" spc="-1" strike="noStrike">
                <a:solidFill>
                  <a:srgbClr val="c0504d"/>
                </a:solidFill>
                <a:latin typeface="Courier New"/>
              </a:rPr>
              <a:t>   </a:t>
            </a:r>
            <a:r>
              <a:rPr b="1" lang="en-US" sz="2000" spc="-1" strike="noStrike">
                <a:solidFill>
                  <a:srgbClr val="c0504d"/>
                </a:solidFill>
                <a:latin typeface="Courier New"/>
              </a:rPr>
              <a:t>const int </a:t>
            </a:r>
            <a:r>
              <a:rPr b="1" lang="en-US" sz="2000" spc="-1" strike="noStrike">
                <a:solidFill>
                  <a:srgbClr val="000000"/>
                </a:solidFill>
                <a:latin typeface="Courier New"/>
              </a:rPr>
              <a:t>N,</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401b5b"/>
                </a:solidFill>
                <a:latin typeface="Courier New"/>
              </a:rPr>
              <a:t>__global </a:t>
            </a:r>
            <a:r>
              <a:rPr b="1" lang="en-US" sz="2000" spc="-1" strike="noStrike">
                <a:solidFill>
                  <a:srgbClr val="c0504d"/>
                </a:solidFill>
                <a:latin typeface="Courier New"/>
              </a:rPr>
              <a:t>float</a:t>
            </a:r>
            <a:r>
              <a:rPr b="1" lang="en-US" sz="2000" spc="-1" strike="noStrike">
                <a:solidFill>
                  <a:srgbClr val="000000"/>
                </a:solidFill>
                <a:latin typeface="Courier New"/>
              </a:rPr>
              <a:t> *A,</a:t>
            </a:r>
            <a:endParaRPr b="0" lang="en-US" sz="2000" spc="-1" strike="noStrike">
              <a:latin typeface="Arial"/>
            </a:endParaRPr>
          </a:p>
          <a:p>
            <a:pPr>
              <a:lnSpc>
                <a:spcPct val="100000"/>
              </a:lnSpc>
              <a:spcBef>
                <a:spcPts val="400"/>
              </a:spcBef>
            </a:pPr>
            <a:r>
              <a:rPr b="1" lang="en-US" sz="2000" spc="-1" strike="noStrike">
                <a:solidFill>
                  <a:srgbClr val="9bbb59"/>
                </a:solidFill>
                <a:latin typeface="Courier New"/>
              </a:rPr>
              <a:t>   </a:t>
            </a:r>
            <a:r>
              <a:rPr b="1" lang="en-US" sz="2000" spc="-1" strike="noStrike">
                <a:solidFill>
                  <a:srgbClr val="401b5b"/>
                </a:solidFill>
                <a:latin typeface="Courier New"/>
              </a:rPr>
              <a:t>__global </a:t>
            </a:r>
            <a:r>
              <a:rPr b="1" lang="en-US" sz="2000" spc="-1" strike="noStrike">
                <a:solidFill>
                  <a:srgbClr val="c0504d"/>
                </a:solidFill>
                <a:latin typeface="Courier New"/>
              </a:rPr>
              <a:t>float</a:t>
            </a:r>
            <a:r>
              <a:rPr b="1" lang="en-US" sz="2000" spc="-1" strike="noStrike">
                <a:solidFill>
                  <a:srgbClr val="000000"/>
                </a:solidFill>
                <a:latin typeface="Courier New"/>
              </a:rPr>
              <a:t> *B,</a:t>
            </a:r>
            <a:endParaRPr b="0" lang="en-US" sz="2000" spc="-1" strike="noStrike">
              <a:latin typeface="Arial"/>
            </a:endParaRPr>
          </a:p>
          <a:p>
            <a:pPr>
              <a:lnSpc>
                <a:spcPct val="100000"/>
              </a:lnSpc>
              <a:spcBef>
                <a:spcPts val="400"/>
              </a:spcBef>
            </a:pPr>
            <a:r>
              <a:rPr b="1" lang="en-US" sz="2000" spc="-1" strike="noStrike">
                <a:solidFill>
                  <a:srgbClr val="401b5b"/>
                </a:solidFill>
                <a:latin typeface="Courier New"/>
              </a:rPr>
              <a:t>   </a:t>
            </a:r>
            <a:r>
              <a:rPr b="1" lang="en-US" sz="2000" spc="-1" strike="noStrike">
                <a:solidFill>
                  <a:srgbClr val="401b5b"/>
                </a:solidFill>
                <a:latin typeface="Courier New"/>
              </a:rPr>
              <a:t>__global </a:t>
            </a:r>
            <a:r>
              <a:rPr b="1" lang="en-US" sz="2000" spc="-1" strike="noStrike">
                <a:solidFill>
                  <a:srgbClr val="c0504d"/>
                </a:solidFill>
                <a:latin typeface="Courier New"/>
              </a:rPr>
              <a:t>float</a:t>
            </a:r>
            <a:r>
              <a:rPr b="1" lang="en-US" sz="2000" spc="-1" strike="noStrike">
                <a:solidFill>
                  <a:srgbClr val="000000"/>
                </a:solidFill>
                <a:latin typeface="Courier New"/>
              </a:rPr>
              <a:t> *C)</a:t>
            </a:r>
            <a:endParaRPr b="0" lang="en-US" sz="2000" spc="-1" strike="noStrike">
              <a:latin typeface="Arial"/>
            </a:endParaRPr>
          </a:p>
        </p:txBody>
      </p:sp>
      <p:sp>
        <p:nvSpPr>
          <p:cNvPr id="1597" name="CustomShape 2"/>
          <p:cNvSpPr/>
          <p:nvPr/>
        </p:nvSpPr>
        <p:spPr>
          <a:xfrm>
            <a:off x="107640" y="-90360"/>
            <a:ext cx="892836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3200" spc="-1" strike="noStrike">
                <a:solidFill>
                  <a:srgbClr val="000000"/>
                </a:solidFill>
                <a:latin typeface="Trebuchet MS"/>
              </a:rPr>
              <a:t>Matrix multiplication: </a:t>
            </a:r>
            <a:r>
              <a:rPr b="0" lang="en-US" sz="2800" spc="-1" strike="noStrike">
                <a:solidFill>
                  <a:srgbClr val="000000"/>
                </a:solidFill>
                <a:latin typeface="Trebuchet MS"/>
              </a:rPr>
              <a:t>One work item per row of C</a:t>
            </a:r>
            <a:endParaRPr b="0" lang="en-US" sz="2800" spc="-1" strike="noStrike">
              <a:latin typeface="Arial"/>
            </a:endParaRPr>
          </a:p>
        </p:txBody>
      </p:sp>
      <p:sp>
        <p:nvSpPr>
          <p:cNvPr id="1598" name="CustomShape 3"/>
          <p:cNvSpPr/>
          <p:nvPr/>
        </p:nvSpPr>
        <p:spPr>
          <a:xfrm>
            <a:off x="3564000" y="1700640"/>
            <a:ext cx="5122080" cy="442476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400"/>
              </a:spcBef>
            </a:pPr>
            <a:r>
              <a:rPr b="1" lang="en-US" sz="2000" spc="-1" strike="noStrike">
                <a:solidFill>
                  <a:srgbClr val="000000"/>
                </a:solidFill>
                <a:latin typeface="Courier New"/>
                <a:ea typeface="DejaVu Sans"/>
              </a:rPr>
              <a:t>{</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ea typeface="DejaVu Sans"/>
              </a:rPr>
              <a:t>  </a:t>
            </a:r>
            <a:r>
              <a:rPr b="1" lang="en-US" sz="2000" spc="-1" strike="noStrike">
                <a:solidFill>
                  <a:srgbClr val="c0504d"/>
                </a:solidFill>
                <a:latin typeface="Courier New"/>
                <a:ea typeface="DejaVu Sans"/>
              </a:rPr>
              <a:t>int</a:t>
            </a:r>
            <a:r>
              <a:rPr b="1" lang="en-US" sz="2000" spc="-1" strike="noStrike">
                <a:solidFill>
                  <a:srgbClr val="000000"/>
                </a:solidFill>
                <a:latin typeface="Courier New"/>
                <a:ea typeface="DejaVu Sans"/>
              </a:rPr>
              <a:t> j, k;</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ea typeface="DejaVu Sans"/>
              </a:rPr>
              <a:t>  </a:t>
            </a:r>
            <a:r>
              <a:rPr b="1" lang="en-US" sz="2000" spc="-1" strike="noStrike">
                <a:solidFill>
                  <a:srgbClr val="c0504d"/>
                </a:solidFill>
                <a:latin typeface="Courier New"/>
                <a:ea typeface="DejaVu Sans"/>
              </a:rPr>
              <a:t>int </a:t>
            </a:r>
            <a:r>
              <a:rPr b="1" lang="en-US" sz="2000" spc="-1" strike="noStrike">
                <a:solidFill>
                  <a:srgbClr val="000000"/>
                </a:solidFill>
                <a:latin typeface="Courier New"/>
                <a:ea typeface="DejaVu Sans"/>
              </a:rPr>
              <a:t>i = </a:t>
            </a:r>
            <a:r>
              <a:rPr b="1" lang="en-US" sz="2000" spc="-1" strike="noStrike">
                <a:solidFill>
                  <a:srgbClr val="17375e"/>
                </a:solidFill>
                <a:latin typeface="Courier New"/>
                <a:ea typeface="DejaVu Sans"/>
              </a:rPr>
              <a:t>get_global_id</a:t>
            </a:r>
            <a:r>
              <a:rPr b="1" lang="en-US" sz="2000" spc="-1" strike="noStrike">
                <a:solidFill>
                  <a:srgbClr val="000000"/>
                </a:solidFill>
                <a:latin typeface="Courier New"/>
                <a:ea typeface="DejaVu Sans"/>
              </a:rPr>
              <a:t>(0);</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ea typeface="DejaVu Sans"/>
              </a:rPr>
              <a:t>  </a:t>
            </a:r>
            <a:r>
              <a:rPr b="1" lang="en-US" sz="2000" spc="-1" strike="noStrike">
                <a:solidFill>
                  <a:srgbClr val="c0504d"/>
                </a:solidFill>
                <a:latin typeface="Courier New"/>
                <a:ea typeface="DejaVu Sans"/>
              </a:rPr>
              <a:t>float </a:t>
            </a:r>
            <a:r>
              <a:rPr b="1" lang="en-US" sz="2000" spc="-1" strike="noStrike">
                <a:solidFill>
                  <a:srgbClr val="000000"/>
                </a:solidFill>
                <a:latin typeface="Courier New"/>
                <a:ea typeface="DejaVu Sans"/>
              </a:rPr>
              <a:t>tmp;</a:t>
            </a:r>
            <a:endParaRPr b="0" lang="en-US" sz="2000" spc="-1" strike="noStrike">
              <a:latin typeface="Arial"/>
            </a:endParaRPr>
          </a:p>
          <a:p>
            <a:pPr>
              <a:lnSpc>
                <a:spcPct val="100000"/>
              </a:lnSpc>
              <a:spcBef>
                <a:spcPts val="400"/>
              </a:spcBef>
            </a:pPr>
            <a:r>
              <a:rPr b="1" lang="en-US" sz="2000" spc="-1" strike="noStrike">
                <a:solidFill>
                  <a:srgbClr val="4f81bd"/>
                </a:solidFill>
                <a:latin typeface="Courier New"/>
                <a:ea typeface="DejaVu Sans"/>
              </a:rPr>
              <a:t>  </a:t>
            </a:r>
            <a:r>
              <a:rPr b="1" lang="en-US" sz="2000" spc="-1" strike="noStrike">
                <a:solidFill>
                  <a:srgbClr val="000000"/>
                </a:solidFill>
                <a:latin typeface="Courier New"/>
                <a:ea typeface="DejaVu Sans"/>
              </a:rPr>
              <a:t>for (j = 0; j &lt; N; j++) {</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ea typeface="DejaVu Sans"/>
              </a:rPr>
              <a:t>   </a:t>
            </a:r>
            <a:r>
              <a:rPr b="1" lang="en-US" sz="2000" spc="-1" strike="noStrike">
                <a:solidFill>
                  <a:srgbClr val="000000"/>
                </a:solidFill>
                <a:latin typeface="Courier New"/>
                <a:ea typeface="DejaVu Sans"/>
              </a:rPr>
              <a:t>tmp = 0.0f;</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ea typeface="DejaVu Sans"/>
              </a:rPr>
              <a:t>   </a:t>
            </a:r>
            <a:r>
              <a:rPr b="1" lang="en-US" sz="2000" spc="-1" strike="noStrike">
                <a:solidFill>
                  <a:srgbClr val="000000"/>
                </a:solidFill>
                <a:latin typeface="Courier New"/>
                <a:ea typeface="DejaVu Sans"/>
              </a:rPr>
              <a:t>for (k = 0; k &lt; N; k++) </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ea typeface="DejaVu Sans"/>
              </a:rPr>
              <a:t>     </a:t>
            </a:r>
            <a:r>
              <a:rPr b="1" lang="en-US" sz="2000" spc="-1" strike="noStrike">
                <a:solidFill>
                  <a:srgbClr val="000000"/>
                </a:solidFill>
                <a:latin typeface="Courier New"/>
                <a:ea typeface="DejaVu Sans"/>
              </a:rPr>
              <a:t>tmp += A[i*N+k]*B[k*N+j];</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ea typeface="DejaVu Sans"/>
              </a:rPr>
              <a:t>   </a:t>
            </a:r>
            <a:r>
              <a:rPr b="1" lang="en-US" sz="2000" spc="-1" strike="noStrike">
                <a:solidFill>
                  <a:srgbClr val="000000"/>
                </a:solidFill>
                <a:latin typeface="Courier New"/>
                <a:ea typeface="DejaVu Sans"/>
              </a:rPr>
              <a:t>C[i*N+j] = tmp;</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ea typeface="DejaVu Sans"/>
              </a:rPr>
              <a:t>  </a:t>
            </a:r>
            <a:r>
              <a:rPr b="1" lang="en-US" sz="2000" spc="-1" strike="noStrike">
                <a:solidFill>
                  <a:srgbClr val="000000"/>
                </a:solidFill>
                <a:latin typeface="Courier New"/>
                <a:ea typeface="DejaVu Sans"/>
              </a:rPr>
              <a:t>}</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ea typeface="DejaVu Sans"/>
              </a:rPr>
              <a:t>}</a:t>
            </a:r>
            <a:endParaRPr b="0" lang="en-US" sz="2000" spc="-1" strike="noStrike">
              <a:latin typeface="Arial"/>
            </a:endParaRPr>
          </a:p>
        </p:txBody>
      </p:sp>
      <p:sp>
        <p:nvSpPr>
          <p:cNvPr id="1599" name="Line 4"/>
          <p:cNvSpPr/>
          <p:nvPr/>
        </p:nvSpPr>
        <p:spPr>
          <a:xfrm flipH="1">
            <a:off x="3452400" y="1700640"/>
            <a:ext cx="15840" cy="44254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Tree>
  </p:cSld>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0" name="CustomShape 1"/>
          <p:cNvSpPr/>
          <p:nvPr/>
        </p:nvSpPr>
        <p:spPr>
          <a:xfrm>
            <a:off x="4314240" y="1091880"/>
            <a:ext cx="4859280" cy="4609800"/>
          </a:xfrm>
          <a:prstGeom prst="rect">
            <a:avLst/>
          </a:prstGeom>
          <a:noFill/>
          <a:ln>
            <a:noFill/>
          </a:ln>
        </p:spPr>
        <p:style>
          <a:lnRef idx="0"/>
          <a:fillRef idx="0"/>
          <a:effectRef idx="0"/>
          <a:fontRef idx="minor"/>
        </p:style>
        <p:txBody>
          <a:bodyPr lIns="90000" rIns="90000" tIns="45000" bIns="45000"/>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 Setup the buffers, initialize matrices,</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 and write them into global memory</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initmat(Mdim, Ndim, Pdim, h_A, h_B, h_C);</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cl::Buffer d_a(context, h_A.begin(),h_A.end(), true);</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cl::Buffer d_b(context, h_B.begin(),h_B.end(), true);</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cl::Buffer d_c = cl::Buffer(context, </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CL_MEM_WRITE_ONLY,</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sizeof(float) * szC);</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endParaRPr b="0" lang="en-US" sz="1100" spc="-1" strike="noStrike">
              <a:latin typeface="Arial"/>
            </a:endParaRPr>
          </a:p>
          <a:p>
            <a:pPr>
              <a:lnSpc>
                <a:spcPct val="100000"/>
              </a:lnSpc>
            </a:pP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cl::make_kernel&lt;int, int, int,</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cl::Buffer, cl::Buffer, cl::Buffer&gt; </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krow(program, "mmul");</a:t>
            </a:r>
            <a:endParaRPr b="0" lang="en-US" sz="1100" spc="-1" strike="noStrike">
              <a:latin typeface="Arial"/>
            </a:endParaRPr>
          </a:p>
          <a:p>
            <a:pPr>
              <a:lnSpc>
                <a:spcPct val="100000"/>
              </a:lnSpc>
            </a:pP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zero_mat(Ndim, Mdim, h_C);</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start_time = wtime();</a:t>
            </a:r>
            <a:endParaRPr b="0" lang="en-US" sz="1100" spc="-1" strike="noStrike">
              <a:latin typeface="Arial"/>
            </a:endParaRPr>
          </a:p>
          <a:p>
            <a:pPr>
              <a:lnSpc>
                <a:spcPct val="100000"/>
              </a:lnSpc>
            </a:pP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krow(cl::EnqueueArgs(queue,</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cl::NDRange(Ndim), </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cl::NDRange(ORDER/16)),</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Ndim, Mdim, Pdim, d_a, d_b, d_c);</a:t>
            </a:r>
            <a:endParaRPr b="0" lang="en-US" sz="1100" spc="-1" strike="noStrike">
              <a:latin typeface="Arial"/>
            </a:endParaRPr>
          </a:p>
          <a:p>
            <a:pPr>
              <a:lnSpc>
                <a:spcPct val="100000"/>
              </a:lnSpc>
            </a:pP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cl::copy(queue, d_c, h_C.begin(), h_C.end());</a:t>
            </a:r>
            <a:endParaRPr b="0" lang="en-US" sz="1100" spc="-1" strike="noStrike">
              <a:latin typeface="Arial"/>
            </a:endParaRPr>
          </a:p>
          <a:p>
            <a:pPr>
              <a:lnSpc>
                <a:spcPct val="100000"/>
              </a:lnSpc>
            </a:pP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run_time  = wtime() - start_time;</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results(Mdim, Ndim, Pdim, h_C, run_time);</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a:t>
            </a:r>
            <a:endParaRPr b="0" lang="en-US" sz="1100" spc="-1" strike="noStrike">
              <a:latin typeface="Arial"/>
            </a:endParaRPr>
          </a:p>
        </p:txBody>
      </p:sp>
      <p:sp>
        <p:nvSpPr>
          <p:cNvPr id="1601" name="CustomShape 2"/>
          <p:cNvSpPr/>
          <p:nvPr/>
        </p:nvSpPr>
        <p:spPr>
          <a:xfrm>
            <a:off x="35640" y="1138680"/>
            <a:ext cx="4535640" cy="5112000"/>
          </a:xfrm>
          <a:prstGeom prst="rect">
            <a:avLst/>
          </a:prstGeom>
          <a:noFill/>
          <a:ln>
            <a:noFill/>
          </a:ln>
        </p:spPr>
        <p:style>
          <a:lnRef idx="0"/>
          <a:fillRef idx="0"/>
          <a:effectRef idx="0"/>
          <a:fontRef idx="minor"/>
        </p:style>
        <p:txBody>
          <a:bodyPr lIns="90000" rIns="90000" tIns="45000" bIns="45000"/>
          <a:p>
            <a:pPr>
              <a:lnSpc>
                <a:spcPct val="100000"/>
              </a:lnSpc>
            </a:pPr>
            <a:r>
              <a:rPr b="1" lang="en-US" sz="1100" spc="-1" strike="noStrike">
                <a:solidFill>
                  <a:srgbClr val="000000"/>
                </a:solidFill>
                <a:latin typeface="Courier New Bold"/>
                <a:ea typeface="DejaVu Sans"/>
              </a:rPr>
              <a:t>int main(int argc, char *argv[])</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std::vector&lt;float&gt; h_A, h_B, h_C; // matrices</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int Mdim, Ndim, Pdim; // A[N][P],B[P][M],C[N][M]</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int i, err; </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int szA, szB, szC; // num elements in each matrix</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double start_time, run_time; // timing data</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cl::Program program;</a:t>
            </a:r>
            <a:endParaRPr b="0" lang="en-US" sz="1100" spc="-1" strike="noStrike">
              <a:latin typeface="Arial"/>
            </a:endParaRPr>
          </a:p>
          <a:p>
            <a:pPr>
              <a:lnSpc>
                <a:spcPct val="100000"/>
              </a:lnSpc>
            </a:pP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Ndim = Pdim = Mdim = ORDER;</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szA = Ndim*Pdim; </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szB = Pdim*Mdim; </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szC = Ndim*Mdim;</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h_A   = std::vector&lt;float&gt;(szA);</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h_B   = std::vector&lt;float&gt;(szB);</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h_C   = std::vector&lt;float&gt;(szC);</a:t>
            </a:r>
            <a:endParaRPr b="0" lang="en-US" sz="1100" spc="-1" strike="noStrike">
              <a:latin typeface="Arial"/>
            </a:endParaRPr>
          </a:p>
          <a:p>
            <a:pPr>
              <a:lnSpc>
                <a:spcPct val="100000"/>
              </a:lnSpc>
            </a:pP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initmat(Mdim, Ndim, Pdim, h_A, h_B, h_C);</a:t>
            </a:r>
            <a:endParaRPr b="0" lang="en-US" sz="1100" spc="-1" strike="noStrike">
              <a:latin typeface="Arial"/>
            </a:endParaRPr>
          </a:p>
          <a:p>
            <a:pPr>
              <a:lnSpc>
                <a:spcPct val="100000"/>
              </a:lnSpc>
            </a:pP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 Compile for first kernel to setup program</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program = cl::Program(C_elem_KernelSource, true);</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Context context(CL_DEVICE_TYPE_DEFAULT);  </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cl::CommandQueue queue(context);</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std::vector&lt;Device&gt; devices =</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context.getInfo&lt;CL_CONTEXT_DEVICES&gt;();</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cl::Device device = devices[0]; </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std::string s =  </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device.getInfo&lt;CL_DEVICE_NAME&gt;();</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std::cout &lt;&lt; "\nUsing OpenCL Device ”</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&lt;&lt; s &lt;&lt; "\n";</a:t>
            </a:r>
            <a:endParaRPr b="0" lang="en-US" sz="1100" spc="-1" strike="noStrike">
              <a:latin typeface="Arial"/>
            </a:endParaRPr>
          </a:p>
        </p:txBody>
      </p:sp>
      <p:sp>
        <p:nvSpPr>
          <p:cNvPr id="1602" name="CustomShape 3"/>
          <p:cNvSpPr/>
          <p:nvPr/>
        </p:nvSpPr>
        <p:spPr>
          <a:xfrm>
            <a:off x="228600" y="147600"/>
            <a:ext cx="8647920" cy="6166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800" spc="-1" strike="noStrike">
                <a:solidFill>
                  <a:srgbClr val="000000"/>
                </a:solidFill>
                <a:latin typeface="Trebuchet MS"/>
              </a:rPr>
              <a:t>Matrix multiplication host program (C++ API)</a:t>
            </a:r>
            <a:endParaRPr b="0" lang="en-US" sz="2800" spc="-1" strike="noStrike">
              <a:latin typeface="Arial"/>
            </a:endParaRPr>
          </a:p>
        </p:txBody>
      </p:sp>
      <p:sp>
        <p:nvSpPr>
          <p:cNvPr id="1603" name="CustomShape 4"/>
          <p:cNvSpPr/>
          <p:nvPr/>
        </p:nvSpPr>
        <p:spPr>
          <a:xfrm>
            <a:off x="4714920" y="1328040"/>
            <a:ext cx="4428360" cy="276120"/>
          </a:xfrm>
          <a:prstGeom prst="rect">
            <a:avLst/>
          </a:prstGeom>
          <a:noFill/>
          <a:ln>
            <a:noFill/>
          </a:ln>
        </p:spPr>
        <p:style>
          <a:lnRef idx="0"/>
          <a:fillRef idx="0"/>
          <a:effectRef idx="0"/>
          <a:fontRef idx="minor"/>
        </p:style>
      </p:sp>
      <p:sp>
        <p:nvSpPr>
          <p:cNvPr id="1604" name="CustomShape 5"/>
          <p:cNvSpPr/>
          <p:nvPr/>
        </p:nvSpPr>
        <p:spPr>
          <a:xfrm>
            <a:off x="1187640" y="980640"/>
            <a:ext cx="7266960" cy="1918800"/>
          </a:xfrm>
          <a:prstGeom prst="rect">
            <a:avLst/>
          </a:prstGeom>
          <a:solidFill>
            <a:schemeClr val="accent4"/>
          </a:solidFill>
          <a:ln>
            <a:noFill/>
          </a:ln>
        </p:spPr>
        <p:style>
          <a:lnRef idx="0"/>
          <a:fillRef idx="0"/>
          <a:effectRef idx="0"/>
          <a:fontRef idx="minor"/>
        </p:style>
        <p:txBody>
          <a:bodyPr lIns="90000" rIns="90000" tIns="45000" bIns="45000"/>
          <a:p>
            <a:pPr>
              <a:lnSpc>
                <a:spcPct val="100000"/>
              </a:lnSpc>
            </a:pPr>
            <a:r>
              <a:rPr b="0" lang="en-US" sz="2000" spc="-1" strike="noStrike">
                <a:solidFill>
                  <a:srgbClr val="ffffff"/>
                </a:solidFill>
                <a:latin typeface="Trebuchet MS"/>
                <a:ea typeface="DejaVu Sans"/>
              </a:rPr>
              <a:t>Changes to host program:</a:t>
            </a:r>
            <a:endParaRPr b="0" lang="en-US" sz="2000" spc="-1" strike="noStrike">
              <a:latin typeface="Arial"/>
            </a:endParaRPr>
          </a:p>
          <a:p>
            <a:pPr lvl="1" marL="652320" indent="-456480">
              <a:lnSpc>
                <a:spcPct val="100000"/>
              </a:lnSpc>
              <a:buClr>
                <a:srgbClr val="ffffff"/>
              </a:buClr>
              <a:buFont typeface="Trebuchet MS"/>
              <a:buAutoNum type="arabicPeriod"/>
            </a:pPr>
            <a:r>
              <a:rPr b="0" lang="en-US" sz="2000" spc="-1" strike="noStrike">
                <a:solidFill>
                  <a:srgbClr val="ffffff"/>
                </a:solidFill>
                <a:latin typeface="Trebuchet MS"/>
                <a:ea typeface="DejaVu Sans"/>
              </a:rPr>
              <a:t>1D ND Range set to number of rows in the C matrix</a:t>
            </a:r>
            <a:endParaRPr b="0" lang="en-US" sz="2000" spc="-1" strike="noStrike">
              <a:latin typeface="Arial"/>
            </a:endParaRPr>
          </a:p>
          <a:p>
            <a:pPr lvl="1" marL="652320" indent="-456480">
              <a:lnSpc>
                <a:spcPct val="100000"/>
              </a:lnSpc>
              <a:buClr>
                <a:srgbClr val="ffffff"/>
              </a:buClr>
              <a:buFont typeface="Trebuchet MS"/>
              <a:buAutoNum type="arabicPeriod"/>
            </a:pPr>
            <a:r>
              <a:rPr b="0" lang="en-US" sz="2000" spc="-1" strike="noStrike">
                <a:solidFill>
                  <a:srgbClr val="ffffff"/>
                </a:solidFill>
                <a:latin typeface="Trebuchet MS"/>
                <a:ea typeface="DejaVu Sans"/>
              </a:rPr>
              <a:t>Local Dimension set to 64 so number of work-groups match number of compute units (16 in this case) for our order 1024 matrices</a:t>
            </a:r>
            <a:endParaRPr b="0" lang="en-US" sz="2000" spc="-1" strike="noStrike">
              <a:latin typeface="Arial"/>
            </a:endParaRPr>
          </a:p>
        </p:txBody>
      </p:sp>
      <p:sp>
        <p:nvSpPr>
          <p:cNvPr id="1605" name="CustomShape 6"/>
          <p:cNvSpPr/>
          <p:nvPr/>
        </p:nvSpPr>
        <p:spPr>
          <a:xfrm>
            <a:off x="4500000" y="3972240"/>
            <a:ext cx="4031640" cy="759600"/>
          </a:xfrm>
          <a:prstGeom prst="rect">
            <a:avLst/>
          </a:prstGeom>
          <a:solidFill>
            <a:schemeClr val="bg1"/>
          </a:solidFill>
          <a:ln w="22320">
            <a:solidFill>
              <a:schemeClr val="accent4"/>
            </a:solidFill>
            <a:round/>
          </a:ln>
        </p:spPr>
        <p:style>
          <a:lnRef idx="0"/>
          <a:fillRef idx="0"/>
          <a:effectRef idx="0"/>
          <a:fontRef idx="minor"/>
        </p:style>
        <p:txBody>
          <a:bodyPr lIns="90000" rIns="90000" tIns="45000" bIns="45000"/>
          <a:p>
            <a:pPr>
              <a:lnSpc>
                <a:spcPct val="100000"/>
              </a:lnSpc>
            </a:pPr>
            <a:r>
              <a:rPr b="1" lang="en-US" sz="1100" spc="-1" strike="noStrike">
                <a:solidFill>
                  <a:srgbClr val="000000"/>
                </a:solidFill>
                <a:latin typeface="Courier New Bold"/>
                <a:ea typeface="DejaVu Sans"/>
              </a:rPr>
              <a:t>krow(cl::EnqueueArgs(queue</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cl::NDRange(Ndim),</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cl::NDRange(ORDER/16)),</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Ndim, Mdim, Pdim, a_in, b_in, c_out);</a:t>
            </a:r>
            <a:endParaRPr b="0" lang="en-US" sz="1100" spc="-1" strike="noStrike">
              <a:latin typeface="Arial"/>
            </a:endParaRPr>
          </a:p>
        </p:txBody>
      </p:sp>
    </p:spTree>
  </p:cSld>
  <p:timing>
    <p:tnLst>
      <p:par>
        <p:cTn id="356" dur="indefinite" restart="never" nodeType="tmRoot">
          <p:childTnLst>
            <p:seq>
              <p:cTn id="357" dur="indefinite" nodeType="mainSeq">
                <p:childTnLst>
                  <p:par>
                    <p:cTn id="358" fill="hold">
                      <p:stCondLst>
                        <p:cond delay="indefinite"/>
                      </p:stCondLst>
                      <p:childTnLst>
                        <p:par>
                          <p:cTn id="359" fill="hold">
                            <p:stCondLst>
                              <p:cond delay="0"/>
                            </p:stCondLst>
                            <p:childTnLst>
                              <p:par>
                                <p:cTn id="360" nodeType="clickEffect" fill="hold" presetClass="entr" presetID="42">
                                  <p:stCondLst>
                                    <p:cond delay="0"/>
                                  </p:stCondLst>
                                  <p:childTnLst>
                                    <p:set>
                                      <p:cBhvr>
                                        <p:cTn id="361" dur="1" fill="hold">
                                          <p:stCondLst>
                                            <p:cond delay="0"/>
                                          </p:stCondLst>
                                        </p:cTn>
                                        <p:tgtEl>
                                          <p:spTgt spid="1605"/>
                                        </p:tgtEl>
                                        <p:attrNameLst>
                                          <p:attrName>style.visibility</p:attrName>
                                        </p:attrNameLst>
                                      </p:cBhvr>
                                      <p:to>
                                        <p:strVal val="visible"/>
                                      </p:to>
                                    </p:set>
                                    <p:animEffect filter="fade" transition="in">
                                      <p:cBhvr additive="repl">
                                        <p:cTn id="362" dur="500"/>
                                        <p:tgtEl>
                                          <p:spTgt spid="1605"/>
                                        </p:tgtEl>
                                      </p:cBhvr>
                                    </p:animEffect>
                                    <p:anim calcmode="lin" valueType="num">
                                      <p:cBhvr additive="repl">
                                        <p:cTn id="363" dur="500" fill="hold"/>
                                        <p:tgtEl>
                                          <p:spTgt spid="1605"/>
                                        </p:tgtEl>
                                        <p:attrNameLst>
                                          <p:attrName>ppt_x</p:attrName>
                                        </p:attrNameLst>
                                      </p:cBhvr>
                                      <p:tavLst>
                                        <p:tav tm="0">
                                          <p:val>
                                            <p:strVal val="#ppt_x"/>
                                          </p:val>
                                        </p:tav>
                                        <p:tav tm="100000">
                                          <p:val>
                                            <p:strVal val="#ppt_x"/>
                                          </p:val>
                                        </p:tav>
                                      </p:tavLst>
                                    </p:anim>
                                    <p:anim calcmode="lin" valueType="num">
                                      <p:cBhvr additive="repl">
                                        <p:cTn id="364" dur="500" fill="hold"/>
                                        <p:tgtEl>
                                          <p:spTgt spid="160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6"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Matrix multiplication performance</a:t>
            </a:r>
            <a:endParaRPr b="0" lang="en-US" sz="4400" spc="-1" strike="noStrike">
              <a:latin typeface="Arial"/>
            </a:endParaRPr>
          </a:p>
        </p:txBody>
      </p:sp>
      <p:sp>
        <p:nvSpPr>
          <p:cNvPr id="1607" name="CustomShape 2"/>
          <p:cNvSpPr/>
          <p:nvPr/>
        </p:nvSpPr>
        <p:spPr>
          <a:xfrm>
            <a:off x="179640" y="1600200"/>
            <a:ext cx="8784360" cy="82008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Matrices are stored in global memory.</a:t>
            </a:r>
            <a:endParaRPr b="0" lang="en-US" sz="3200" spc="-1" strike="noStrike">
              <a:latin typeface="Arial"/>
            </a:endParaRPr>
          </a:p>
        </p:txBody>
      </p:sp>
      <p:graphicFrame>
        <p:nvGraphicFramePr>
          <p:cNvPr id="1608" name="Table 3"/>
          <p:cNvGraphicFramePr/>
          <p:nvPr/>
        </p:nvGraphicFramePr>
        <p:xfrm>
          <a:off x="611640" y="2637000"/>
          <a:ext cx="7920000" cy="1785240"/>
        </p:xfrm>
        <a:graphic>
          <a:graphicData uri="http://schemas.openxmlformats.org/drawingml/2006/table">
            <a:tbl>
              <a:tblPr/>
              <a:tblGrid>
                <a:gridCol w="4248360"/>
                <a:gridCol w="1872000"/>
                <a:gridCol w="1800000"/>
              </a:tblGrid>
              <a:tr h="357120">
                <a:tc rowSpan="2">
                  <a:txBody>
                    <a:bodyPr/>
                    <a:p>
                      <a:pPr>
                        <a:lnSpc>
                          <a:spcPct val="100000"/>
                        </a:lnSpc>
                      </a:pPr>
                      <a:r>
                        <a:rPr b="1" lang="en-US" sz="1800" spc="-1" strike="noStrike">
                          <a:solidFill>
                            <a:srgbClr val="000000"/>
                          </a:solidFill>
                          <a:latin typeface="Trebuchet MS"/>
                        </a:rPr>
                        <a:t>Case</a:t>
                      </a:r>
                      <a:endParaRPr b="0" lang="en-US" sz="1800" spc="-1" strike="noStrike">
                        <a:latin typeface="Arial"/>
                      </a:endParaRPr>
                    </a:p>
                  </a:txBody>
                  <a:tcPr marL="91440" marR="91440">
                    <a:lnT w="12240">
                      <a:solidFill>
                        <a:srgbClr val="000000"/>
                      </a:solidFill>
                    </a:lnT>
                    <a:lnB w="12240">
                      <a:solidFill>
                        <a:srgbClr val="000000"/>
                      </a:solidFill>
                    </a:lnB>
                    <a:noFill/>
                  </a:tcPr>
                </a:tc>
                <a:tc gridSpan="2">
                  <a:txBody>
                    <a:bodyPr/>
                    <a:p>
                      <a:pPr algn="ctr">
                        <a:lnSpc>
                          <a:spcPct val="100000"/>
                        </a:lnSpc>
                      </a:pPr>
                      <a:r>
                        <a:rPr b="1" lang="en-US" sz="1800" spc="-1" strike="noStrike">
                          <a:solidFill>
                            <a:srgbClr val="000000"/>
                          </a:solidFill>
                          <a:latin typeface="Trebuchet MS"/>
                        </a:rPr>
                        <a:t>MFLOPS</a:t>
                      </a:r>
                      <a:endParaRPr b="0" lang="en-US" sz="1800" spc="-1" strike="noStrike">
                        <a:latin typeface="Arial"/>
                      </a:endParaRPr>
                    </a:p>
                  </a:txBody>
                  <a:tcPr marL="91440" marR="91440">
                    <a:lnT w="12240">
                      <a:solidFill>
                        <a:srgbClr val="000000"/>
                      </a:solidFill>
                    </a:lnT>
                    <a:lnB w="12240">
                      <a:noFill/>
                    </a:lnB>
                    <a:noFill/>
                  </a:tcPr>
                </a:tc>
                <a:tc hMerge="1">
                  <a:tcPr>
                    <a:solidFill>
                      <a:srgbClr val="729fcf"/>
                    </a:solidFill>
                  </a:tcPr>
                </a:tc>
              </a:tr>
              <a:tr h="357120">
                <a:tc vMerge="1">
                  <a:tcPr>
                    <a:solidFill>
                      <a:srgbClr val="729fcf"/>
                    </a:solidFill>
                  </a:tcPr>
                </a:tc>
                <a:tc>
                  <a:txBody>
                    <a:bodyPr/>
                    <a:p>
                      <a:pPr algn="ctr">
                        <a:lnSpc>
                          <a:spcPct val="100000"/>
                        </a:lnSpc>
                      </a:pPr>
                      <a:r>
                        <a:rPr b="0" lang="en-US" sz="1800" spc="-1" strike="noStrike">
                          <a:solidFill>
                            <a:srgbClr val="000000"/>
                          </a:solidFill>
                          <a:latin typeface="Trebuchet MS"/>
                        </a:rPr>
                        <a:t>CPU</a:t>
                      </a:r>
                      <a:endParaRPr b="0" lang="en-US" sz="1800" spc="-1" strike="noStrike">
                        <a:latin typeface="Arial"/>
                      </a:endParaRPr>
                    </a:p>
                  </a:txBody>
                  <a:tcPr marL="91440" marR="91440">
                    <a:lnL w="12240">
                      <a:noFill/>
                    </a:lnL>
                    <a:lnT w="12240">
                      <a:noFill/>
                    </a:lnT>
                    <a:lnB w="12240">
                      <a:solidFill>
                        <a:srgbClr val="000000"/>
                      </a:solidFill>
                    </a:lnB>
                    <a:noFill/>
                  </a:tcPr>
                </a:tc>
                <a:tc>
                  <a:txBody>
                    <a:bodyPr/>
                    <a:p>
                      <a:pPr algn="ctr">
                        <a:lnSpc>
                          <a:spcPct val="100000"/>
                        </a:lnSpc>
                      </a:pPr>
                      <a:r>
                        <a:rPr b="0" lang="en-US" sz="1800" spc="-1" strike="noStrike">
                          <a:solidFill>
                            <a:srgbClr val="000000"/>
                          </a:solidFill>
                          <a:latin typeface="Trebuchet MS"/>
                        </a:rPr>
                        <a:t>GPU</a:t>
                      </a:r>
                      <a:endParaRPr b="0" lang="en-US" sz="1800" spc="-1" strike="noStrike">
                        <a:latin typeface="Arial"/>
                      </a:endParaRPr>
                    </a:p>
                  </a:txBody>
                  <a:tcPr marL="91440" marR="91440">
                    <a:lnT w="12240">
                      <a:noFill/>
                    </a:lnT>
                    <a:lnB w="12240">
                      <a:solidFill>
                        <a:srgbClr val="000000"/>
                      </a:solidFill>
                    </a:lnB>
                    <a:noFill/>
                  </a:tcPr>
                </a:tc>
              </a:tr>
              <a:tr h="357120">
                <a:tc>
                  <a:txBody>
                    <a:bodyPr/>
                    <a:p>
                      <a:pPr>
                        <a:lnSpc>
                          <a:spcPct val="100000"/>
                        </a:lnSpc>
                      </a:pPr>
                      <a:r>
                        <a:rPr b="0" lang="en-US" sz="1800" spc="-1" strike="noStrike">
                          <a:solidFill>
                            <a:srgbClr val="000000"/>
                          </a:solidFill>
                          <a:latin typeface="Trebuchet MS"/>
                        </a:rPr>
                        <a:t>Sequential C (not OpenCL)</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p>
                      <a:pPr algn="ctr">
                        <a:lnSpc>
                          <a:spcPct val="100000"/>
                        </a:lnSpc>
                      </a:pPr>
                      <a:r>
                        <a:rPr b="0" lang="en-US" sz="1800" spc="-1" strike="noStrike">
                          <a:solidFill>
                            <a:srgbClr val="000000"/>
                          </a:solidFill>
                          <a:latin typeface="Trebuchet MS"/>
                        </a:rPr>
                        <a:t>887.2</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p>
                      <a:pPr algn="ctr">
                        <a:lnSpc>
                          <a:spcPct val="100000"/>
                        </a:lnSpc>
                      </a:pPr>
                      <a:r>
                        <a:rPr b="0" lang="en-US" sz="1800" spc="-1" strike="noStrike">
                          <a:solidFill>
                            <a:srgbClr val="000000"/>
                          </a:solidFill>
                          <a:latin typeface="Trebuchet MS"/>
                        </a:rPr>
                        <a:t>N/A</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r>
              <a:tr h="357120">
                <a:tc>
                  <a:txBody>
                    <a:bodyPr/>
                    <a:p>
                      <a:pPr>
                        <a:lnSpc>
                          <a:spcPct val="100000"/>
                        </a:lnSpc>
                      </a:pPr>
                      <a:r>
                        <a:rPr b="0" lang="en-US" sz="1800" spc="-1" strike="noStrike">
                          <a:solidFill>
                            <a:srgbClr val="000000"/>
                          </a:solidFill>
                          <a:latin typeface="Trebuchet MS"/>
                        </a:rPr>
                        <a:t>C(i,j) per work-item, all global</a:t>
                      </a:r>
                      <a:endParaRPr b="0" lang="en-US" sz="1800" spc="-1" strike="noStrike">
                        <a:latin typeface="Arial"/>
                      </a:endParaRPr>
                    </a:p>
                  </a:txBody>
                  <a:tcPr marL="91440" marR="91440">
                    <a:lnT w="12240">
                      <a:solidFill>
                        <a:srgbClr val="000000"/>
                      </a:solidFill>
                    </a:lnT>
                    <a:lnB w="12240">
                      <a:solidFill>
                        <a:srgbClr val="000000"/>
                      </a:solidFill>
                    </a:lnB>
                    <a:noFill/>
                  </a:tcPr>
                </a:tc>
                <a:tc>
                  <a:txBody>
                    <a:bodyPr/>
                    <a:p>
                      <a:pPr algn="ctr">
                        <a:lnSpc>
                          <a:spcPct val="100000"/>
                        </a:lnSpc>
                      </a:pPr>
                      <a:r>
                        <a:rPr b="0" lang="en-US" sz="1800" spc="-1" strike="noStrike">
                          <a:solidFill>
                            <a:srgbClr val="000000"/>
                          </a:solidFill>
                          <a:latin typeface="Trebuchet MS"/>
                        </a:rPr>
                        <a:t>3,926.1</a:t>
                      </a:r>
                      <a:endParaRPr b="0" lang="en-US" sz="1800" spc="-1" strike="noStrike">
                        <a:latin typeface="Arial"/>
                      </a:endParaRPr>
                    </a:p>
                  </a:txBody>
                  <a:tcPr marL="91440" marR="91440">
                    <a:lnT w="12240">
                      <a:solidFill>
                        <a:srgbClr val="000000"/>
                      </a:solidFill>
                    </a:lnT>
                    <a:lnB w="12240">
                      <a:solidFill>
                        <a:srgbClr val="000000"/>
                      </a:solidFill>
                    </a:lnB>
                    <a:noFill/>
                  </a:tcPr>
                </a:tc>
                <a:tc>
                  <a:txBody>
                    <a:bodyPr/>
                    <a:p>
                      <a:pPr algn="ctr">
                        <a:lnSpc>
                          <a:spcPct val="100000"/>
                        </a:lnSpc>
                      </a:pPr>
                      <a:r>
                        <a:rPr b="0" lang="en-US" sz="1800" spc="-1" strike="noStrike">
                          <a:solidFill>
                            <a:srgbClr val="000000"/>
                          </a:solidFill>
                          <a:latin typeface="Trebuchet MS"/>
                        </a:rPr>
                        <a:t>3,720.9</a:t>
                      </a:r>
                      <a:endParaRPr b="0" lang="en-US" sz="1800" spc="-1" strike="noStrike">
                        <a:latin typeface="Arial"/>
                      </a:endParaRPr>
                    </a:p>
                  </a:txBody>
                  <a:tcPr marL="91440" marR="91440">
                    <a:lnT w="12240">
                      <a:solidFill>
                        <a:srgbClr val="000000"/>
                      </a:solidFill>
                    </a:lnT>
                    <a:lnB w="12240">
                      <a:solidFill>
                        <a:srgbClr val="000000"/>
                      </a:solidFill>
                    </a:lnB>
                    <a:noFill/>
                  </a:tcPr>
                </a:tc>
              </a:tr>
              <a:tr h="357120">
                <a:tc>
                  <a:txBody>
                    <a:bodyPr/>
                    <a:p>
                      <a:pPr>
                        <a:lnSpc>
                          <a:spcPct val="100000"/>
                        </a:lnSpc>
                      </a:pPr>
                      <a:r>
                        <a:rPr b="0" lang="en-US" sz="1800" spc="-1" strike="noStrike">
                          <a:solidFill>
                            <a:srgbClr val="000000"/>
                          </a:solidFill>
                          <a:latin typeface="Trebuchet MS"/>
                        </a:rPr>
                        <a:t>C row per work-item, all global</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p>
                      <a:pPr algn="ctr">
                        <a:lnSpc>
                          <a:spcPct val="100000"/>
                        </a:lnSpc>
                      </a:pPr>
                      <a:r>
                        <a:rPr b="0" lang="en-US" sz="1800" spc="-1" strike="noStrike">
                          <a:solidFill>
                            <a:srgbClr val="000000"/>
                          </a:solidFill>
                          <a:latin typeface="Trebuchet MS"/>
                        </a:rPr>
                        <a:t>3,379.5</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p>
                      <a:pPr algn="ctr">
                        <a:lnSpc>
                          <a:spcPct val="100000"/>
                        </a:lnSpc>
                      </a:pPr>
                      <a:r>
                        <a:rPr b="0" lang="en-US" sz="1800" spc="-1" strike="noStrike">
                          <a:solidFill>
                            <a:srgbClr val="000000"/>
                          </a:solidFill>
                          <a:latin typeface="Trebuchet MS"/>
                        </a:rPr>
                        <a:t>4,195.8</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r>
            </a:tbl>
          </a:graphicData>
        </a:graphic>
      </p:graphicFrame>
      <p:sp>
        <p:nvSpPr>
          <p:cNvPr id="1609" name="CustomShape 4"/>
          <p:cNvSpPr/>
          <p:nvPr/>
        </p:nvSpPr>
        <p:spPr>
          <a:xfrm>
            <a:off x="0" y="5158800"/>
            <a:ext cx="8891640" cy="9122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Trebuchet MS"/>
                <a:ea typeface="DejaVu Sans"/>
              </a:rPr>
              <a:t>Device is Tesla® M2090 GPU from NVIDIA® with a max of 16 compute units, 512 PEs</a:t>
            </a:r>
            <a:endParaRPr b="0" lang="en-US" sz="1800" spc="-1" strike="noStrike">
              <a:latin typeface="Arial"/>
            </a:endParaRPr>
          </a:p>
          <a:p>
            <a:pPr>
              <a:lnSpc>
                <a:spcPct val="100000"/>
              </a:lnSpc>
            </a:pPr>
            <a:r>
              <a:rPr b="0" lang="en-US" sz="1800" spc="-1" strike="noStrike">
                <a:solidFill>
                  <a:srgbClr val="000000"/>
                </a:solidFill>
                <a:latin typeface="Trebuchet MS"/>
                <a:ea typeface="DejaVu Sans"/>
              </a:rPr>
              <a:t>Device is Intel® Xeon® CPU, E5649 @ 2.53GHz</a:t>
            </a:r>
            <a:endParaRPr b="0" lang="en-US" sz="1800" spc="-1" strike="noStrike">
              <a:latin typeface="Arial"/>
            </a:endParaRPr>
          </a:p>
        </p:txBody>
      </p:sp>
      <p:sp>
        <p:nvSpPr>
          <p:cNvPr id="1610" name="CustomShape 5"/>
          <p:cNvSpPr/>
          <p:nvPr/>
        </p:nvSpPr>
        <p:spPr>
          <a:xfrm>
            <a:off x="107640" y="6453360"/>
            <a:ext cx="4860720" cy="51768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241"/>
              </a:spcBef>
            </a:pPr>
            <a:r>
              <a:rPr b="0" lang="en-US" sz="1200" spc="-1" strike="noStrike">
                <a:solidFill>
                  <a:srgbClr val="000000"/>
                </a:solidFill>
                <a:latin typeface="Trebuchet MS"/>
                <a:ea typeface="DejaVu Sans"/>
              </a:rPr>
              <a:t>Third party names are the property of their owners.</a:t>
            </a:r>
            <a:endParaRPr b="0" lang="en-US" sz="1200" spc="-1" strike="noStrike">
              <a:latin typeface="Arial"/>
            </a:endParaRPr>
          </a:p>
        </p:txBody>
      </p:sp>
      <p:sp>
        <p:nvSpPr>
          <p:cNvPr id="1611" name="CustomShape 6"/>
          <p:cNvSpPr/>
          <p:nvPr/>
        </p:nvSpPr>
        <p:spPr>
          <a:xfrm>
            <a:off x="3852000" y="5877360"/>
            <a:ext cx="5218920" cy="14608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4f81bd"/>
                </a:solidFill>
                <a:latin typeface="Trebuchet MS"/>
                <a:ea typeface="DejaVu Sans"/>
              </a:rPr>
              <a:t>These  are not official benchmark results.  You may observe completely different results should you run these tests on your own system.</a:t>
            </a:r>
            <a:endParaRPr b="0" lang="en-US" sz="1800" spc="-1" strike="noStrike">
              <a:latin typeface="Arial"/>
            </a:endParaRPr>
          </a:p>
          <a:p>
            <a:pPr>
              <a:lnSpc>
                <a:spcPct val="100000"/>
              </a:lnSpc>
            </a:pPr>
            <a:endParaRPr b="0" lang="en-US" sz="1800" spc="-1" strike="noStrike">
              <a:latin typeface="Arial"/>
            </a:endParaRPr>
          </a:p>
        </p:txBody>
      </p:sp>
      <p:sp>
        <p:nvSpPr>
          <p:cNvPr id="1612" name="CustomShape 7"/>
          <p:cNvSpPr/>
          <p:nvPr/>
        </p:nvSpPr>
        <p:spPr>
          <a:xfrm>
            <a:off x="3330720" y="4653000"/>
            <a:ext cx="3884040" cy="4557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9bbb59"/>
                </a:solidFill>
                <a:latin typeface="Trebuchet MS"/>
                <a:ea typeface="DejaVu Sans"/>
              </a:rPr>
              <a:t>This has started to help.</a:t>
            </a:r>
            <a:endParaRPr b="0" lang="en-US" sz="2400" spc="-1" strike="noStrike">
              <a:latin typeface="Arial"/>
            </a:endParaRPr>
          </a:p>
        </p:txBody>
      </p:sp>
      <p:sp>
        <p:nvSpPr>
          <p:cNvPr id="1613" name="CustomShape 8"/>
          <p:cNvSpPr/>
          <p:nvPr/>
        </p:nvSpPr>
        <p:spPr>
          <a:xfrm flipV="1">
            <a:off x="7054200" y="4508280"/>
            <a:ext cx="227880" cy="374040"/>
          </a:xfrm>
          <a:custGeom>
            <a:avLst/>
            <a:gdLst/>
            <a:ahLst/>
            <a:rect l="l" t="t" r="r" b="b"/>
            <a:pathLst>
              <a:path w="21600" h="21600">
                <a:moveTo>
                  <a:pt x="0" y="0"/>
                </a:moveTo>
                <a:lnTo>
                  <a:pt x="21600" y="21600"/>
                </a:lnTo>
              </a:path>
            </a:pathLst>
          </a:custGeom>
          <a:noFill/>
          <a:ln w="38160">
            <a:solidFill>
              <a:schemeClr val="accent3"/>
            </a:solidFill>
            <a:round/>
            <a:tailEnd len="med" type="triangle" w="med"/>
          </a:ln>
        </p:spPr>
        <p:style>
          <a:lnRef idx="1">
            <a:schemeClr val="accent1"/>
          </a:lnRef>
          <a:fillRef idx="0">
            <a:schemeClr val="accent1"/>
          </a:fillRef>
          <a:effectRef idx="0">
            <a:schemeClr val="accent1"/>
          </a:effectRef>
          <a:fontRef idx="minor"/>
        </p:style>
      </p:sp>
    </p:spTree>
  </p:cSld>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4" name="CustomShape 1"/>
          <p:cNvSpPr/>
          <p:nvPr/>
        </p:nvSpPr>
        <p:spPr>
          <a:xfrm>
            <a:off x="107640" y="197640"/>
            <a:ext cx="892836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Optimizing matrix multiplication</a:t>
            </a:r>
            <a:endParaRPr b="0" lang="en-US" sz="4400" spc="-1" strike="noStrike">
              <a:latin typeface="Arial"/>
            </a:endParaRPr>
          </a:p>
        </p:txBody>
      </p:sp>
      <p:sp>
        <p:nvSpPr>
          <p:cNvPr id="1615" name="CustomShape 2"/>
          <p:cNvSpPr/>
          <p:nvPr/>
        </p:nvSpPr>
        <p:spPr>
          <a:xfrm>
            <a:off x="123840" y="1700640"/>
            <a:ext cx="8784360" cy="216036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479"/>
              </a:spcBef>
              <a:buClr>
                <a:srgbClr val="000000"/>
              </a:buClr>
              <a:buFont typeface="Arial"/>
              <a:buChar char="•"/>
            </a:pPr>
            <a:r>
              <a:rPr b="0" lang="en-US" sz="2400" spc="-1" strike="noStrike">
                <a:solidFill>
                  <a:srgbClr val="000000"/>
                </a:solidFill>
                <a:latin typeface="Trebuchet MS"/>
              </a:rPr>
              <a:t>Notice that, in one row of C, each element reuses the same row of A.</a:t>
            </a:r>
            <a:endParaRPr b="0" lang="en-US" sz="2400" spc="-1" strike="noStrike">
              <a:latin typeface="Arial"/>
            </a:endParaRPr>
          </a:p>
          <a:p>
            <a:pPr marL="343080" indent="-342360">
              <a:lnSpc>
                <a:spcPct val="100000"/>
              </a:lnSpc>
              <a:spcBef>
                <a:spcPts val="479"/>
              </a:spcBef>
              <a:buClr>
                <a:srgbClr val="000000"/>
              </a:buClr>
              <a:buFont typeface="Arial"/>
              <a:buChar char="•"/>
            </a:pPr>
            <a:r>
              <a:rPr b="0" lang="en-US" sz="2400" spc="-1" strike="noStrike">
                <a:solidFill>
                  <a:srgbClr val="000000"/>
                </a:solidFill>
                <a:latin typeface="Trebuchet MS"/>
              </a:rPr>
              <a:t>Let’s copy that row of A into private memory of the work-item that’s (exclusively) using it to avoid the overhead of loading it from global memory for each C(i,j) computation.</a:t>
            </a:r>
            <a:endParaRPr b="0" lang="en-US" sz="2400" spc="-1" strike="noStrike">
              <a:latin typeface="Arial"/>
            </a:endParaRPr>
          </a:p>
        </p:txBody>
      </p:sp>
      <p:sp>
        <p:nvSpPr>
          <p:cNvPr id="1616" name="CustomShape 3"/>
          <p:cNvSpPr/>
          <p:nvPr/>
        </p:nvSpPr>
        <p:spPr>
          <a:xfrm>
            <a:off x="3542400" y="4299480"/>
            <a:ext cx="1150200" cy="1078920"/>
          </a:xfrm>
          <a:prstGeom prst="rect">
            <a:avLst/>
          </a:prstGeom>
          <a:noFill/>
          <a:ln w="12600">
            <a:solidFill>
              <a:schemeClr val="tx1"/>
            </a:solidFill>
            <a:miter/>
          </a:ln>
        </p:spPr>
        <p:style>
          <a:lnRef idx="0"/>
          <a:fillRef idx="0"/>
          <a:effectRef idx="0"/>
          <a:fontRef idx="minor"/>
        </p:style>
      </p:sp>
      <p:sp>
        <p:nvSpPr>
          <p:cNvPr id="1617" name="CustomShape 4"/>
          <p:cNvSpPr/>
          <p:nvPr/>
        </p:nvSpPr>
        <p:spPr>
          <a:xfrm>
            <a:off x="2829240" y="4641840"/>
            <a:ext cx="540720" cy="364320"/>
          </a:xfrm>
          <a:prstGeom prst="rect">
            <a:avLst/>
          </a:prstGeom>
          <a:noFill/>
          <a:ln w="12600">
            <a:noFill/>
          </a:ln>
        </p:spPr>
        <p:style>
          <a:lnRef idx="0"/>
          <a:fillRef idx="0"/>
          <a:effectRef idx="0"/>
          <a:fontRef idx="minor"/>
        </p:style>
        <p:txBody>
          <a:bodyPr lIns="90000" rIns="90000" tIns="45000" bIns="45000"/>
          <a:p>
            <a:pPr>
              <a:lnSpc>
                <a:spcPct val="100000"/>
              </a:lnSpc>
              <a:spcBef>
                <a:spcPts val="901"/>
              </a:spcBef>
            </a:pPr>
            <a:r>
              <a:rPr b="1" lang="en-US" sz="1800" spc="-1" strike="noStrike">
                <a:solidFill>
                  <a:srgbClr val="000000"/>
                </a:solidFill>
                <a:latin typeface="Arial"/>
                <a:ea typeface="MS PGothic"/>
              </a:rPr>
              <a:t>=</a:t>
            </a:r>
            <a:endParaRPr b="0" lang="en-US" sz="1800" spc="-1" strike="noStrike">
              <a:latin typeface="Arial"/>
            </a:endParaRPr>
          </a:p>
        </p:txBody>
      </p:sp>
      <p:sp>
        <p:nvSpPr>
          <p:cNvPr id="1618" name="CustomShape 5"/>
          <p:cNvSpPr/>
          <p:nvPr/>
        </p:nvSpPr>
        <p:spPr>
          <a:xfrm>
            <a:off x="4757400" y="4641840"/>
            <a:ext cx="162720" cy="364320"/>
          </a:xfrm>
          <a:prstGeom prst="rect">
            <a:avLst/>
          </a:prstGeom>
          <a:noFill/>
          <a:ln w="12600">
            <a:noFill/>
          </a:ln>
        </p:spPr>
        <p:style>
          <a:lnRef idx="0"/>
          <a:fillRef idx="0"/>
          <a:effectRef idx="0"/>
          <a:fontRef idx="minor"/>
        </p:style>
        <p:txBody>
          <a:bodyPr lIns="90000" rIns="90000" tIns="45000" bIns="45000"/>
          <a:p>
            <a:pPr>
              <a:lnSpc>
                <a:spcPct val="100000"/>
              </a:lnSpc>
              <a:spcBef>
                <a:spcPts val="901"/>
              </a:spcBef>
            </a:pPr>
            <a:r>
              <a:rPr b="1" lang="en-US" sz="1800" spc="-1" strike="noStrike">
                <a:solidFill>
                  <a:srgbClr val="000000"/>
                </a:solidFill>
                <a:latin typeface="Arial"/>
                <a:ea typeface="MS PGothic"/>
              </a:rPr>
              <a:t>x</a:t>
            </a:r>
            <a:endParaRPr b="0" lang="en-US" sz="1800" spc="-1" strike="noStrike">
              <a:latin typeface="Arial"/>
            </a:endParaRPr>
          </a:p>
        </p:txBody>
      </p:sp>
      <p:sp>
        <p:nvSpPr>
          <p:cNvPr id="1619" name="CustomShape 6"/>
          <p:cNvSpPr/>
          <p:nvPr/>
        </p:nvSpPr>
        <p:spPr>
          <a:xfrm>
            <a:off x="3542400" y="4743720"/>
            <a:ext cx="1150200" cy="126360"/>
          </a:xfrm>
          <a:prstGeom prst="rect">
            <a:avLst/>
          </a:prstGeom>
          <a:solidFill>
            <a:srgbClr val="fc0128"/>
          </a:solidFill>
          <a:ln w="12600">
            <a:solidFill>
              <a:srgbClr val="000000"/>
            </a:solidFill>
            <a:miter/>
          </a:ln>
        </p:spPr>
        <p:style>
          <a:lnRef idx="0"/>
          <a:fillRef idx="0"/>
          <a:effectRef idx="0"/>
          <a:fontRef idx="minor"/>
        </p:style>
      </p:sp>
      <p:sp>
        <p:nvSpPr>
          <p:cNvPr id="1620" name="CustomShape 7"/>
          <p:cNvSpPr/>
          <p:nvPr/>
        </p:nvSpPr>
        <p:spPr>
          <a:xfrm>
            <a:off x="3610440" y="4426200"/>
            <a:ext cx="675720" cy="303120"/>
          </a:xfrm>
          <a:prstGeom prst="rect">
            <a:avLst/>
          </a:prstGeom>
          <a:noFill/>
          <a:ln w="12600">
            <a:noFill/>
          </a:ln>
        </p:spPr>
        <p:style>
          <a:lnRef idx="0"/>
          <a:fillRef idx="0"/>
          <a:effectRef idx="0"/>
          <a:fontRef idx="minor"/>
        </p:style>
        <p:txBody>
          <a:bodyPr lIns="90000" rIns="90000" tIns="45000" bIns="45000"/>
          <a:p>
            <a:pPr>
              <a:lnSpc>
                <a:spcPct val="100000"/>
              </a:lnSpc>
              <a:spcBef>
                <a:spcPts val="700"/>
              </a:spcBef>
            </a:pPr>
            <a:r>
              <a:rPr b="0" lang="en-US" sz="1400" spc="-1" strike="noStrike">
                <a:solidFill>
                  <a:srgbClr val="000000"/>
                </a:solidFill>
                <a:latin typeface="Trebuchet MS"/>
                <a:ea typeface="MS PGothic"/>
              </a:rPr>
              <a:t>A(i,:)</a:t>
            </a:r>
            <a:endParaRPr b="0" lang="en-US" sz="1400" spc="-1" strike="noStrike">
              <a:latin typeface="Arial"/>
            </a:endParaRPr>
          </a:p>
        </p:txBody>
      </p:sp>
      <p:sp>
        <p:nvSpPr>
          <p:cNvPr id="1621" name="CustomShape 8"/>
          <p:cNvSpPr/>
          <p:nvPr/>
        </p:nvSpPr>
        <p:spPr>
          <a:xfrm>
            <a:off x="5091480" y="4299480"/>
            <a:ext cx="1151640" cy="1078920"/>
          </a:xfrm>
          <a:prstGeom prst="rect">
            <a:avLst/>
          </a:prstGeom>
          <a:noFill/>
          <a:ln w="12600">
            <a:solidFill>
              <a:schemeClr val="tx1"/>
            </a:solidFill>
            <a:miter/>
          </a:ln>
        </p:spPr>
        <p:style>
          <a:lnRef idx="0"/>
          <a:fillRef idx="0"/>
          <a:effectRef idx="0"/>
          <a:fontRef idx="minor"/>
        </p:style>
      </p:sp>
      <p:sp>
        <p:nvSpPr>
          <p:cNvPr id="1622" name="CustomShape 9"/>
          <p:cNvSpPr/>
          <p:nvPr/>
        </p:nvSpPr>
        <p:spPr>
          <a:xfrm>
            <a:off x="5320080" y="4299480"/>
            <a:ext cx="134280" cy="1078920"/>
          </a:xfrm>
          <a:prstGeom prst="rect">
            <a:avLst/>
          </a:prstGeom>
          <a:solidFill>
            <a:srgbClr val="fc0128"/>
          </a:solidFill>
          <a:ln w="12600">
            <a:solidFill>
              <a:srgbClr val="000000"/>
            </a:solidFill>
            <a:miter/>
          </a:ln>
        </p:spPr>
        <p:style>
          <a:lnRef idx="0"/>
          <a:fillRef idx="0"/>
          <a:effectRef idx="0"/>
          <a:fontRef idx="minor"/>
        </p:style>
      </p:sp>
      <p:sp>
        <p:nvSpPr>
          <p:cNvPr id="1623" name="CustomShape 10"/>
          <p:cNvSpPr/>
          <p:nvPr/>
        </p:nvSpPr>
        <p:spPr>
          <a:xfrm>
            <a:off x="5505840" y="4680360"/>
            <a:ext cx="677160" cy="303120"/>
          </a:xfrm>
          <a:prstGeom prst="rect">
            <a:avLst/>
          </a:prstGeom>
          <a:noFill/>
          <a:ln w="12600">
            <a:noFill/>
          </a:ln>
        </p:spPr>
        <p:style>
          <a:lnRef idx="0"/>
          <a:fillRef idx="0"/>
          <a:effectRef idx="0"/>
          <a:fontRef idx="minor"/>
        </p:style>
        <p:txBody>
          <a:bodyPr lIns="90000" rIns="90000" tIns="45000" bIns="45000"/>
          <a:p>
            <a:pPr>
              <a:lnSpc>
                <a:spcPct val="100000"/>
              </a:lnSpc>
              <a:spcBef>
                <a:spcPts val="700"/>
              </a:spcBef>
            </a:pPr>
            <a:r>
              <a:rPr b="0" lang="en-US" sz="1400" spc="-1" strike="noStrike">
                <a:solidFill>
                  <a:srgbClr val="000000"/>
                </a:solidFill>
                <a:latin typeface="Trebuchet MS"/>
                <a:ea typeface="MS PGothic"/>
              </a:rPr>
              <a:t>B(:,j)</a:t>
            </a:r>
            <a:endParaRPr b="0" lang="en-US" sz="1400" spc="-1" strike="noStrike">
              <a:latin typeface="Arial"/>
            </a:endParaRPr>
          </a:p>
        </p:txBody>
      </p:sp>
      <p:sp>
        <p:nvSpPr>
          <p:cNvPr id="1624" name="CustomShape 11"/>
          <p:cNvSpPr/>
          <p:nvPr/>
        </p:nvSpPr>
        <p:spPr>
          <a:xfrm>
            <a:off x="1412280" y="4299480"/>
            <a:ext cx="1150200" cy="1078920"/>
          </a:xfrm>
          <a:prstGeom prst="rect">
            <a:avLst/>
          </a:prstGeom>
          <a:noFill/>
          <a:ln w="12600">
            <a:solidFill>
              <a:schemeClr val="tx1"/>
            </a:solidFill>
            <a:miter/>
          </a:ln>
        </p:spPr>
        <p:style>
          <a:lnRef idx="0"/>
          <a:fillRef idx="0"/>
          <a:effectRef idx="0"/>
          <a:fontRef idx="minor"/>
        </p:style>
      </p:sp>
      <p:sp>
        <p:nvSpPr>
          <p:cNvPr id="1625" name="CustomShape 12"/>
          <p:cNvSpPr/>
          <p:nvPr/>
        </p:nvSpPr>
        <p:spPr>
          <a:xfrm>
            <a:off x="1598040" y="4489920"/>
            <a:ext cx="677160" cy="303120"/>
          </a:xfrm>
          <a:prstGeom prst="rect">
            <a:avLst/>
          </a:prstGeom>
          <a:noFill/>
          <a:ln w="12600">
            <a:noFill/>
          </a:ln>
        </p:spPr>
        <p:style>
          <a:lnRef idx="0"/>
          <a:fillRef idx="0"/>
          <a:effectRef idx="0"/>
          <a:fontRef idx="minor"/>
        </p:style>
        <p:txBody>
          <a:bodyPr lIns="90000" rIns="90000" tIns="45000" bIns="45000"/>
          <a:p>
            <a:pPr>
              <a:lnSpc>
                <a:spcPct val="100000"/>
              </a:lnSpc>
              <a:spcBef>
                <a:spcPts val="700"/>
              </a:spcBef>
            </a:pPr>
            <a:r>
              <a:rPr b="0" lang="en-US" sz="1400" spc="-1" strike="noStrike">
                <a:solidFill>
                  <a:srgbClr val="000000"/>
                </a:solidFill>
                <a:latin typeface="Trebuchet MS"/>
                <a:ea typeface="MS PGothic"/>
              </a:rPr>
              <a:t>C(i,j)</a:t>
            </a:r>
            <a:endParaRPr b="0" lang="en-US" sz="1400" spc="-1" strike="noStrike">
              <a:latin typeface="Arial"/>
            </a:endParaRPr>
          </a:p>
        </p:txBody>
      </p:sp>
      <p:sp>
        <p:nvSpPr>
          <p:cNvPr id="1626" name="CustomShape 13"/>
          <p:cNvSpPr/>
          <p:nvPr/>
        </p:nvSpPr>
        <p:spPr>
          <a:xfrm>
            <a:off x="3901320" y="5831280"/>
            <a:ext cx="3288960" cy="693360"/>
          </a:xfrm>
          <a:prstGeom prst="rect">
            <a:avLst/>
          </a:prstGeom>
          <a:noFill/>
          <a:ln>
            <a:noFill/>
          </a:ln>
        </p:spPr>
        <p:style>
          <a:lnRef idx="0"/>
          <a:fillRef idx="0"/>
          <a:effectRef idx="0"/>
          <a:fontRef idx="minor"/>
        </p:style>
        <p:txBody>
          <a:bodyPr lIns="90000" rIns="90000" tIns="45000" bIns="45000"/>
          <a:p>
            <a:pPr algn="ctr">
              <a:lnSpc>
                <a:spcPct val="99000"/>
              </a:lnSpc>
            </a:pPr>
            <a:r>
              <a:rPr b="1" lang="en-US" sz="2000" spc="-1" strike="noStrike">
                <a:solidFill>
                  <a:srgbClr val="000000"/>
                </a:solidFill>
                <a:latin typeface="Trebuchet MS"/>
                <a:ea typeface="ヒラギノ角ゴ ProN W3"/>
              </a:rPr>
              <a:t>Private memory of each work-item</a:t>
            </a:r>
            <a:endParaRPr b="0" lang="en-US" sz="2000" spc="-1" strike="noStrike">
              <a:latin typeface="Arial"/>
            </a:endParaRPr>
          </a:p>
        </p:txBody>
      </p:sp>
      <p:sp>
        <p:nvSpPr>
          <p:cNvPr id="1627" name="CustomShape 14"/>
          <p:cNvSpPr/>
          <p:nvPr/>
        </p:nvSpPr>
        <p:spPr>
          <a:xfrm>
            <a:off x="1412280" y="4750560"/>
            <a:ext cx="1150200" cy="126360"/>
          </a:xfrm>
          <a:prstGeom prst="rect">
            <a:avLst/>
          </a:prstGeom>
          <a:solidFill>
            <a:srgbClr val="fc0128"/>
          </a:solidFill>
          <a:ln w="12600">
            <a:solidFill>
              <a:srgbClr val="000000"/>
            </a:solidFill>
            <a:miter/>
          </a:ln>
        </p:spPr>
        <p:style>
          <a:lnRef idx="0"/>
          <a:fillRef idx="0"/>
          <a:effectRef idx="0"/>
          <a:fontRef idx="minor"/>
        </p:style>
      </p:sp>
      <p:sp>
        <p:nvSpPr>
          <p:cNvPr id="1628" name="CustomShape 15"/>
          <p:cNvSpPr/>
          <p:nvPr/>
        </p:nvSpPr>
        <p:spPr>
          <a:xfrm>
            <a:off x="1752120" y="4748760"/>
            <a:ext cx="135720" cy="126360"/>
          </a:xfrm>
          <a:prstGeom prst="rect">
            <a:avLst/>
          </a:prstGeom>
          <a:solidFill>
            <a:schemeClr val="accent2"/>
          </a:solidFill>
          <a:ln w="12600">
            <a:solidFill>
              <a:srgbClr val="000000"/>
            </a:solidFill>
            <a:miter/>
          </a:ln>
        </p:spPr>
        <p:style>
          <a:lnRef idx="0"/>
          <a:fillRef idx="0"/>
          <a:effectRef idx="0"/>
          <a:fontRef idx="minor"/>
        </p:style>
      </p:sp>
      <p:sp>
        <p:nvSpPr>
          <p:cNvPr id="1629" name="CustomShape 16"/>
          <p:cNvSpPr/>
          <p:nvPr/>
        </p:nvSpPr>
        <p:spPr>
          <a:xfrm>
            <a:off x="3407400" y="4398480"/>
            <a:ext cx="1431360" cy="6890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30" name="CustomShape 17"/>
          <p:cNvSpPr/>
          <p:nvPr/>
        </p:nvSpPr>
        <p:spPr>
          <a:xfrm flipH="1" flipV="1">
            <a:off x="4122720" y="5087520"/>
            <a:ext cx="1422360" cy="74196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Tree>
  </p:cSld>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1" name="CustomShape 1"/>
          <p:cNvSpPr/>
          <p:nvPr/>
        </p:nvSpPr>
        <p:spPr>
          <a:xfrm>
            <a:off x="245520" y="1820520"/>
            <a:ext cx="3491280" cy="374364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400"/>
              </a:spcBef>
            </a:pPr>
            <a:r>
              <a:rPr b="1" lang="en-US" sz="2000" spc="-1" strike="noStrike">
                <a:solidFill>
                  <a:srgbClr val="401b5b"/>
                </a:solidFill>
                <a:latin typeface="Courier New"/>
              </a:rPr>
              <a:t>__kernel </a:t>
            </a:r>
            <a:r>
              <a:rPr b="1" lang="en-US" sz="2000" spc="-1" strike="noStrike">
                <a:solidFill>
                  <a:srgbClr val="c0504d"/>
                </a:solidFill>
                <a:latin typeface="Courier New"/>
              </a:rPr>
              <a:t>void</a:t>
            </a:r>
            <a:r>
              <a:rPr b="1" lang="en-US" sz="2000" spc="-1" strike="noStrike">
                <a:solidFill>
                  <a:srgbClr val="000000"/>
                </a:solidFill>
                <a:latin typeface="Courier New"/>
              </a:rPr>
              <a:t> </a:t>
            </a:r>
            <a:r>
              <a:rPr b="1" lang="en-US" sz="2000" spc="-1" strike="noStrike">
                <a:solidFill>
                  <a:srgbClr val="17375e"/>
                </a:solidFill>
                <a:latin typeface="Courier New"/>
              </a:rPr>
              <a:t>mmul</a:t>
            </a:r>
            <a:r>
              <a:rPr b="1" lang="en-US" sz="2000" spc="-1" strike="noStrike">
                <a:solidFill>
                  <a:srgbClr val="000000"/>
                </a:solidFill>
                <a:latin typeface="Courier New"/>
              </a:rPr>
              <a:t>(</a:t>
            </a:r>
            <a:endParaRPr b="0" lang="en-US" sz="2000" spc="-1" strike="noStrike">
              <a:latin typeface="Arial"/>
            </a:endParaRPr>
          </a:p>
          <a:p>
            <a:pPr>
              <a:lnSpc>
                <a:spcPct val="100000"/>
              </a:lnSpc>
              <a:spcBef>
                <a:spcPts val="400"/>
              </a:spcBef>
            </a:pPr>
            <a:r>
              <a:rPr b="1" lang="en-US" sz="2000" spc="-1" strike="noStrike">
                <a:solidFill>
                  <a:srgbClr val="c0504d"/>
                </a:solidFill>
                <a:latin typeface="Courier New"/>
              </a:rPr>
              <a:t>   </a:t>
            </a:r>
            <a:r>
              <a:rPr b="1" lang="en-US" sz="2000" spc="-1" strike="noStrike">
                <a:solidFill>
                  <a:srgbClr val="c0504d"/>
                </a:solidFill>
                <a:latin typeface="Courier New"/>
              </a:rPr>
              <a:t>const int </a:t>
            </a:r>
            <a:r>
              <a:rPr b="1" lang="en-US" sz="2000" spc="-1" strike="noStrike">
                <a:solidFill>
                  <a:srgbClr val="000000"/>
                </a:solidFill>
                <a:latin typeface="Courier New"/>
              </a:rPr>
              <a:t>N,</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401b5b"/>
                </a:solidFill>
                <a:latin typeface="Courier New"/>
              </a:rPr>
              <a:t>__global </a:t>
            </a:r>
            <a:r>
              <a:rPr b="1" lang="en-US" sz="2000" spc="-1" strike="noStrike">
                <a:solidFill>
                  <a:srgbClr val="c0504d"/>
                </a:solidFill>
                <a:latin typeface="Courier New"/>
              </a:rPr>
              <a:t>float</a:t>
            </a:r>
            <a:r>
              <a:rPr b="1" lang="en-US" sz="2000" spc="-1" strike="noStrike">
                <a:solidFill>
                  <a:srgbClr val="000000"/>
                </a:solidFill>
                <a:latin typeface="Courier New"/>
              </a:rPr>
              <a:t> *A,</a:t>
            </a:r>
            <a:endParaRPr b="0" lang="en-US" sz="2000" spc="-1" strike="noStrike">
              <a:latin typeface="Arial"/>
            </a:endParaRPr>
          </a:p>
          <a:p>
            <a:pPr>
              <a:lnSpc>
                <a:spcPct val="100000"/>
              </a:lnSpc>
              <a:spcBef>
                <a:spcPts val="400"/>
              </a:spcBef>
            </a:pPr>
            <a:r>
              <a:rPr b="1" lang="en-US" sz="2000" spc="-1" strike="noStrike">
                <a:solidFill>
                  <a:srgbClr val="9bbb59"/>
                </a:solidFill>
                <a:latin typeface="Courier New"/>
              </a:rPr>
              <a:t>   </a:t>
            </a:r>
            <a:r>
              <a:rPr b="1" lang="en-US" sz="2000" spc="-1" strike="noStrike">
                <a:solidFill>
                  <a:srgbClr val="401b5b"/>
                </a:solidFill>
                <a:latin typeface="Courier New"/>
              </a:rPr>
              <a:t>__global </a:t>
            </a:r>
            <a:r>
              <a:rPr b="1" lang="en-US" sz="2000" spc="-1" strike="noStrike">
                <a:solidFill>
                  <a:srgbClr val="c0504d"/>
                </a:solidFill>
                <a:latin typeface="Courier New"/>
              </a:rPr>
              <a:t>float</a:t>
            </a:r>
            <a:r>
              <a:rPr b="1" lang="en-US" sz="2000" spc="-1" strike="noStrike">
                <a:solidFill>
                  <a:srgbClr val="000000"/>
                </a:solidFill>
                <a:latin typeface="Courier New"/>
              </a:rPr>
              <a:t> *B,</a:t>
            </a:r>
            <a:endParaRPr b="0" lang="en-US" sz="2000" spc="-1" strike="noStrike">
              <a:latin typeface="Arial"/>
            </a:endParaRPr>
          </a:p>
          <a:p>
            <a:pPr>
              <a:lnSpc>
                <a:spcPct val="100000"/>
              </a:lnSpc>
              <a:spcBef>
                <a:spcPts val="400"/>
              </a:spcBef>
            </a:pPr>
            <a:r>
              <a:rPr b="1" lang="en-US" sz="2000" spc="-1" strike="noStrike">
                <a:solidFill>
                  <a:srgbClr val="401b5b"/>
                </a:solidFill>
                <a:latin typeface="Courier New"/>
              </a:rPr>
              <a:t>   </a:t>
            </a:r>
            <a:r>
              <a:rPr b="1" lang="en-US" sz="2000" spc="-1" strike="noStrike">
                <a:solidFill>
                  <a:srgbClr val="401b5b"/>
                </a:solidFill>
                <a:latin typeface="Courier New"/>
              </a:rPr>
              <a:t>__global </a:t>
            </a:r>
            <a:r>
              <a:rPr b="1" lang="en-US" sz="2000" spc="-1" strike="noStrike">
                <a:solidFill>
                  <a:srgbClr val="c0504d"/>
                </a:solidFill>
                <a:latin typeface="Courier New"/>
              </a:rPr>
              <a:t>float</a:t>
            </a:r>
            <a:r>
              <a:rPr b="1" lang="en-US" sz="2000" spc="-1" strike="noStrike">
                <a:solidFill>
                  <a:srgbClr val="000000"/>
                </a:solidFill>
                <a:latin typeface="Courier New"/>
              </a:rPr>
              <a:t> *C)</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rPr>
              <a:t>{</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c0504d"/>
                </a:solidFill>
                <a:latin typeface="Courier New"/>
              </a:rPr>
              <a:t>int</a:t>
            </a:r>
            <a:r>
              <a:rPr b="1" lang="en-US" sz="2000" spc="-1" strike="noStrike">
                <a:solidFill>
                  <a:srgbClr val="000000"/>
                </a:solidFill>
                <a:latin typeface="Courier New"/>
              </a:rPr>
              <a:t> j, k;</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c0504d"/>
                </a:solidFill>
                <a:latin typeface="Courier New"/>
              </a:rPr>
              <a:t>int </a:t>
            </a:r>
            <a:r>
              <a:rPr b="1" lang="en-US" sz="2000" spc="-1" strike="noStrike">
                <a:solidFill>
                  <a:srgbClr val="000000"/>
                </a:solidFill>
                <a:latin typeface="Courier New"/>
              </a:rPr>
              <a:t>i = </a:t>
            </a:r>
            <a:br/>
            <a:r>
              <a:rPr b="1" lang="en-US" sz="2000" spc="-1" strike="noStrike">
                <a:solidFill>
                  <a:srgbClr val="000000"/>
                </a:solidFill>
                <a:latin typeface="Courier New"/>
              </a:rPr>
              <a:t>    </a:t>
            </a:r>
            <a:r>
              <a:rPr b="1" lang="en-US" sz="2000" spc="-1" strike="noStrike">
                <a:solidFill>
                  <a:srgbClr val="17375e"/>
                </a:solidFill>
                <a:latin typeface="Courier New"/>
              </a:rPr>
              <a:t>get_global_id</a:t>
            </a:r>
            <a:r>
              <a:rPr b="1" lang="en-US" sz="2000" spc="-1" strike="noStrike">
                <a:solidFill>
                  <a:srgbClr val="000000"/>
                </a:solidFill>
                <a:latin typeface="Courier New"/>
              </a:rPr>
              <a:t>(0);</a:t>
            </a:r>
            <a:endParaRPr b="0" lang="en-US" sz="2000" spc="-1" strike="noStrike">
              <a:latin typeface="Arial"/>
            </a:endParaRPr>
          </a:p>
          <a:p>
            <a:pPr>
              <a:lnSpc>
                <a:spcPct val="100000"/>
              </a:lnSpc>
              <a:spcBef>
                <a:spcPts val="400"/>
              </a:spcBef>
            </a:pPr>
            <a:r>
              <a:rPr b="1" lang="en-US" sz="2000" spc="-1" strike="noStrike">
                <a:solidFill>
                  <a:srgbClr val="c0504d"/>
                </a:solidFill>
                <a:latin typeface="Courier New"/>
              </a:rPr>
              <a:t>  </a:t>
            </a:r>
            <a:r>
              <a:rPr b="1" lang="en-US" sz="2000" spc="-1" strike="noStrike">
                <a:solidFill>
                  <a:srgbClr val="c0504d"/>
                </a:solidFill>
                <a:latin typeface="Courier New"/>
              </a:rPr>
              <a:t>float </a:t>
            </a:r>
            <a:r>
              <a:rPr b="1" lang="en-US" sz="2000" spc="-1" strike="noStrike">
                <a:solidFill>
                  <a:srgbClr val="000000"/>
                </a:solidFill>
                <a:latin typeface="Courier New"/>
              </a:rPr>
              <a:t>tmp;  </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c0504d"/>
                </a:solidFill>
                <a:latin typeface="Courier New"/>
              </a:rPr>
              <a:t>float </a:t>
            </a:r>
            <a:r>
              <a:rPr b="1" lang="en-US" sz="2000" spc="-1" strike="noStrike">
                <a:solidFill>
                  <a:srgbClr val="000000"/>
                </a:solidFill>
                <a:latin typeface="Courier New"/>
              </a:rPr>
              <a:t>Awrk[1024];</a:t>
            </a:r>
            <a:endParaRPr b="0" lang="en-US" sz="2000" spc="-1" strike="noStrike">
              <a:latin typeface="Arial"/>
            </a:endParaRPr>
          </a:p>
          <a:p>
            <a:pPr>
              <a:lnSpc>
                <a:spcPct val="100000"/>
              </a:lnSpc>
              <a:spcBef>
                <a:spcPts val="400"/>
              </a:spcBef>
            </a:pPr>
            <a:endParaRPr b="0" lang="en-US" sz="2000" spc="-1" strike="noStrike">
              <a:latin typeface="Arial"/>
            </a:endParaRPr>
          </a:p>
        </p:txBody>
      </p:sp>
      <p:sp>
        <p:nvSpPr>
          <p:cNvPr id="1632" name="CustomShape 2"/>
          <p:cNvSpPr/>
          <p:nvPr/>
        </p:nvSpPr>
        <p:spPr>
          <a:xfrm>
            <a:off x="107640" y="-90360"/>
            <a:ext cx="892836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3200" spc="-1" strike="noStrike">
                <a:solidFill>
                  <a:srgbClr val="000000"/>
                </a:solidFill>
                <a:latin typeface="Trebuchet MS"/>
              </a:rPr>
              <a:t>Matrix multiplication: </a:t>
            </a:r>
            <a:r>
              <a:rPr b="0" lang="en-US" sz="2800" spc="-1" strike="noStrike">
                <a:solidFill>
                  <a:srgbClr val="000000"/>
                </a:solidFill>
                <a:latin typeface="Trebuchet MS"/>
              </a:rPr>
              <a:t>(Row of A in private memory)</a:t>
            </a:r>
            <a:endParaRPr b="0" lang="en-US" sz="2800" spc="-1" strike="noStrike">
              <a:latin typeface="Arial"/>
            </a:endParaRPr>
          </a:p>
        </p:txBody>
      </p:sp>
      <p:sp>
        <p:nvSpPr>
          <p:cNvPr id="1633" name="CustomShape 3"/>
          <p:cNvSpPr/>
          <p:nvPr/>
        </p:nvSpPr>
        <p:spPr>
          <a:xfrm>
            <a:off x="3737160" y="1653480"/>
            <a:ext cx="5248440" cy="442476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400"/>
              </a:spcBef>
            </a:pPr>
            <a:r>
              <a:rPr b="1" lang="en-US" sz="2000" spc="-1" strike="noStrike">
                <a:solidFill>
                  <a:srgbClr val="000000"/>
                </a:solidFill>
                <a:latin typeface="Courier New"/>
                <a:ea typeface="DejaVu Sans"/>
              </a:rPr>
              <a:t>  </a:t>
            </a:r>
            <a:r>
              <a:rPr b="1" lang="en-US" sz="2000" spc="-1" strike="noStrike">
                <a:solidFill>
                  <a:srgbClr val="000000"/>
                </a:solidFill>
                <a:latin typeface="Courier New"/>
                <a:ea typeface="DejaVu Sans"/>
              </a:rPr>
              <a:t>for (k = 0; k &lt; N; k++)</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ea typeface="DejaVu Sans"/>
              </a:rPr>
              <a:t>    </a:t>
            </a:r>
            <a:r>
              <a:rPr b="1" lang="en-US" sz="2000" spc="-1" strike="noStrike">
                <a:solidFill>
                  <a:srgbClr val="000000"/>
                </a:solidFill>
                <a:latin typeface="Courier New"/>
                <a:ea typeface="DejaVu Sans"/>
              </a:rPr>
              <a:t>Awrk[k] = A[i*N+k];</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r>
              <a:rPr b="1" lang="en-US" sz="2000" spc="-1" strike="noStrike">
                <a:solidFill>
                  <a:srgbClr val="4f81bd"/>
                </a:solidFill>
                <a:latin typeface="Courier New"/>
                <a:ea typeface="DejaVu Sans"/>
              </a:rPr>
              <a:t>  </a:t>
            </a:r>
            <a:r>
              <a:rPr b="1" lang="en-US" sz="2000" spc="-1" strike="noStrike">
                <a:solidFill>
                  <a:srgbClr val="000000"/>
                </a:solidFill>
                <a:latin typeface="Courier New"/>
                <a:ea typeface="DejaVu Sans"/>
              </a:rPr>
              <a:t>for (j = 0; j &lt; N; j++) {</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ea typeface="DejaVu Sans"/>
              </a:rPr>
              <a:t>    </a:t>
            </a:r>
            <a:r>
              <a:rPr b="1" lang="en-US" sz="2000" spc="-1" strike="noStrike">
                <a:solidFill>
                  <a:srgbClr val="000000"/>
                </a:solidFill>
                <a:latin typeface="Courier New"/>
                <a:ea typeface="DejaVu Sans"/>
              </a:rPr>
              <a:t>tmp = 0.0f;</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ea typeface="DejaVu Sans"/>
              </a:rPr>
              <a:t>    </a:t>
            </a:r>
            <a:r>
              <a:rPr b="1" lang="en-US" sz="2000" spc="-1" strike="noStrike">
                <a:solidFill>
                  <a:srgbClr val="000000"/>
                </a:solidFill>
                <a:latin typeface="Courier New"/>
                <a:ea typeface="DejaVu Sans"/>
              </a:rPr>
              <a:t>for (k = 0; k &lt; N; k++) </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ea typeface="DejaVu Sans"/>
              </a:rPr>
              <a:t>      </a:t>
            </a:r>
            <a:r>
              <a:rPr b="1" lang="en-US" sz="2000" spc="-1" strike="noStrike">
                <a:solidFill>
                  <a:srgbClr val="000000"/>
                </a:solidFill>
                <a:latin typeface="Courier New"/>
                <a:ea typeface="DejaVu Sans"/>
              </a:rPr>
              <a:t>tmp += Awrk[k]*B[k*N+j];</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ea typeface="DejaVu Sans"/>
              </a:rPr>
              <a:t>    </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ea typeface="DejaVu Sans"/>
              </a:rPr>
              <a:t>     </a:t>
            </a:r>
            <a:r>
              <a:rPr b="1" lang="en-US" sz="2000" spc="-1" strike="noStrike">
                <a:solidFill>
                  <a:srgbClr val="000000"/>
                </a:solidFill>
                <a:latin typeface="Courier New"/>
                <a:ea typeface="DejaVu Sans"/>
              </a:rPr>
              <a:t>C[i*N+j] += tmp;</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ea typeface="DejaVu Sans"/>
              </a:rPr>
              <a:t>  </a:t>
            </a:r>
            <a:r>
              <a:rPr b="1" lang="en-US" sz="2000" spc="-1" strike="noStrike">
                <a:solidFill>
                  <a:srgbClr val="000000"/>
                </a:solidFill>
                <a:latin typeface="Courier New"/>
                <a:ea typeface="DejaVu Sans"/>
              </a:rPr>
              <a:t>}</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ea typeface="DejaVu Sans"/>
              </a:rPr>
              <a:t>}</a:t>
            </a:r>
            <a:endParaRPr b="0" lang="en-US" sz="2000" spc="-1" strike="noStrike">
              <a:latin typeface="Arial"/>
            </a:endParaRPr>
          </a:p>
        </p:txBody>
      </p:sp>
      <p:sp>
        <p:nvSpPr>
          <p:cNvPr id="1634" name="Line 4"/>
          <p:cNvSpPr/>
          <p:nvPr/>
        </p:nvSpPr>
        <p:spPr>
          <a:xfrm>
            <a:off x="3674160" y="1653480"/>
            <a:ext cx="360" cy="48574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1635" name="CustomShape 5"/>
          <p:cNvSpPr/>
          <p:nvPr/>
        </p:nvSpPr>
        <p:spPr>
          <a:xfrm>
            <a:off x="-535320" y="6550200"/>
            <a:ext cx="10269720" cy="3031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400" spc="-1" strike="noStrike">
                <a:solidFill>
                  <a:srgbClr val="000000"/>
                </a:solidFill>
                <a:latin typeface="Trebuchet MS"/>
                <a:ea typeface="DejaVu Sans"/>
              </a:rPr>
              <a:t>(*Actually, this is using </a:t>
            </a:r>
            <a:r>
              <a:rPr b="1" i="1" lang="en-US" sz="1400" spc="-1" strike="noStrike">
                <a:solidFill>
                  <a:srgbClr val="000000"/>
                </a:solidFill>
                <a:latin typeface="Trebuchet MS"/>
                <a:ea typeface="DejaVu Sans"/>
              </a:rPr>
              <a:t>far</a:t>
            </a:r>
            <a:r>
              <a:rPr b="0" lang="en-US" sz="1400" spc="-1" strike="noStrike">
                <a:solidFill>
                  <a:srgbClr val="000000"/>
                </a:solidFill>
                <a:latin typeface="Trebuchet MS"/>
                <a:ea typeface="DejaVu Sans"/>
              </a:rPr>
              <a:t> more private memory than we’ll have and so Awrk[] will be spilled to global memory)</a:t>
            </a:r>
            <a:endParaRPr b="0" lang="en-US" sz="1400" spc="-1" strike="noStrike">
              <a:latin typeface="Arial"/>
            </a:endParaRPr>
          </a:p>
        </p:txBody>
      </p:sp>
      <p:sp>
        <p:nvSpPr>
          <p:cNvPr id="1636" name="CustomShape 6"/>
          <p:cNvSpPr/>
          <p:nvPr/>
        </p:nvSpPr>
        <p:spPr>
          <a:xfrm>
            <a:off x="2743200" y="866880"/>
            <a:ext cx="6058440" cy="819360"/>
          </a:xfrm>
          <a:prstGeom prst="rect">
            <a:avLst/>
          </a:prstGeom>
          <a:noFill/>
          <a:ln>
            <a:solidFill>
              <a:srgbClr val="002060"/>
            </a:solidFill>
          </a:ln>
        </p:spPr>
        <p:style>
          <a:lnRef idx="0"/>
          <a:fillRef idx="0"/>
          <a:effectRef idx="0"/>
          <a:fontRef idx="minor"/>
        </p:style>
        <p:txBody>
          <a:bodyPr lIns="90000" rIns="90000" tIns="45000" bIns="45000"/>
          <a:p>
            <a:pPr algn="ctr">
              <a:lnSpc>
                <a:spcPct val="100000"/>
              </a:lnSpc>
            </a:pPr>
            <a:r>
              <a:rPr b="1" lang="en-US" sz="1600" spc="-1" strike="noStrike">
                <a:solidFill>
                  <a:srgbClr val="002060"/>
                </a:solidFill>
                <a:latin typeface="Trebuchet MS"/>
                <a:ea typeface="DejaVu Sans"/>
              </a:rPr>
              <a:t>Copy a row of A into private memory from global memory before we start with the matrix multiplications.</a:t>
            </a:r>
            <a:endParaRPr b="0" lang="en-US" sz="1600" spc="-1" strike="noStrike">
              <a:latin typeface="Arial"/>
            </a:endParaRPr>
          </a:p>
        </p:txBody>
      </p:sp>
      <p:sp>
        <p:nvSpPr>
          <p:cNvPr id="1637" name="CustomShape 7"/>
          <p:cNvSpPr/>
          <p:nvPr/>
        </p:nvSpPr>
        <p:spPr>
          <a:xfrm>
            <a:off x="494280" y="5700240"/>
            <a:ext cx="3084480" cy="912240"/>
          </a:xfrm>
          <a:prstGeom prst="rect">
            <a:avLst/>
          </a:prstGeom>
          <a:noFill/>
          <a:ln>
            <a:solidFill>
              <a:srgbClr val="002060"/>
            </a:solidFill>
          </a:ln>
        </p:spPr>
        <p:style>
          <a:lnRef idx="0"/>
          <a:fillRef idx="0"/>
          <a:effectRef idx="0"/>
          <a:fontRef idx="minor"/>
        </p:style>
        <p:txBody>
          <a:bodyPr lIns="90000" rIns="90000" tIns="45000" bIns="45000"/>
          <a:p>
            <a:pPr algn="ctr">
              <a:lnSpc>
                <a:spcPct val="100000"/>
              </a:lnSpc>
            </a:pPr>
            <a:r>
              <a:rPr b="1" lang="en-US" sz="1800" spc="-1" strike="noStrike">
                <a:solidFill>
                  <a:srgbClr val="002060"/>
                </a:solidFill>
                <a:latin typeface="Trebuchet MS"/>
                <a:ea typeface="DejaVu Sans"/>
              </a:rPr>
              <a:t>Setup a work array for A in private memory*</a:t>
            </a:r>
            <a:endParaRPr b="0" lang="en-US" sz="1800" spc="-1" strike="noStrike">
              <a:latin typeface="Arial"/>
            </a:endParaRPr>
          </a:p>
        </p:txBody>
      </p:sp>
    </p:spTree>
  </p:cSld>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8"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Matrix multiplication performance</a:t>
            </a:r>
            <a:endParaRPr b="0" lang="en-US" sz="4400" spc="-1" strike="noStrike">
              <a:latin typeface="Arial"/>
            </a:endParaRPr>
          </a:p>
        </p:txBody>
      </p:sp>
      <p:sp>
        <p:nvSpPr>
          <p:cNvPr id="1639" name="CustomShape 2"/>
          <p:cNvSpPr/>
          <p:nvPr/>
        </p:nvSpPr>
        <p:spPr>
          <a:xfrm>
            <a:off x="179640" y="1600200"/>
            <a:ext cx="8784360" cy="82008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Matrices are stored in global memory.</a:t>
            </a:r>
            <a:endParaRPr b="0" lang="en-US" sz="3200" spc="-1" strike="noStrike">
              <a:latin typeface="Arial"/>
            </a:endParaRPr>
          </a:p>
        </p:txBody>
      </p:sp>
      <p:graphicFrame>
        <p:nvGraphicFramePr>
          <p:cNvPr id="1640" name="Table 3"/>
          <p:cNvGraphicFramePr/>
          <p:nvPr/>
        </p:nvGraphicFramePr>
        <p:xfrm>
          <a:off x="611640" y="2637000"/>
          <a:ext cx="7920000" cy="2142360"/>
        </p:xfrm>
        <a:graphic>
          <a:graphicData uri="http://schemas.openxmlformats.org/drawingml/2006/table">
            <a:tbl>
              <a:tblPr/>
              <a:tblGrid>
                <a:gridCol w="4248360"/>
                <a:gridCol w="1872000"/>
                <a:gridCol w="1800000"/>
              </a:tblGrid>
              <a:tr h="357120">
                <a:tc rowSpan="2">
                  <a:txBody>
                    <a:bodyPr/>
                    <a:p>
                      <a:pPr>
                        <a:lnSpc>
                          <a:spcPct val="100000"/>
                        </a:lnSpc>
                      </a:pPr>
                      <a:r>
                        <a:rPr b="1" lang="en-US" sz="1800" spc="-1" strike="noStrike">
                          <a:solidFill>
                            <a:srgbClr val="000000"/>
                          </a:solidFill>
                          <a:latin typeface="Trebuchet MS"/>
                        </a:rPr>
                        <a:t>Case</a:t>
                      </a:r>
                      <a:endParaRPr b="0" lang="en-US" sz="1800" spc="-1" strike="noStrike">
                        <a:latin typeface="Arial"/>
                      </a:endParaRPr>
                    </a:p>
                  </a:txBody>
                  <a:tcPr marL="91440" marR="91440">
                    <a:lnT w="12240">
                      <a:solidFill>
                        <a:srgbClr val="000000"/>
                      </a:solidFill>
                    </a:lnT>
                    <a:lnB w="12240">
                      <a:solidFill>
                        <a:srgbClr val="000000"/>
                      </a:solidFill>
                    </a:lnB>
                    <a:noFill/>
                  </a:tcPr>
                </a:tc>
                <a:tc gridSpan="2">
                  <a:txBody>
                    <a:bodyPr/>
                    <a:p>
                      <a:pPr algn="ctr">
                        <a:lnSpc>
                          <a:spcPct val="100000"/>
                        </a:lnSpc>
                      </a:pPr>
                      <a:r>
                        <a:rPr b="1" lang="en-US" sz="1800" spc="-1" strike="noStrike">
                          <a:solidFill>
                            <a:srgbClr val="000000"/>
                          </a:solidFill>
                          <a:latin typeface="Trebuchet MS"/>
                        </a:rPr>
                        <a:t>MFLOPS</a:t>
                      </a:r>
                      <a:endParaRPr b="0" lang="en-US" sz="1800" spc="-1" strike="noStrike">
                        <a:latin typeface="Arial"/>
                      </a:endParaRPr>
                    </a:p>
                  </a:txBody>
                  <a:tcPr marL="91440" marR="91440">
                    <a:lnT w="12240">
                      <a:solidFill>
                        <a:srgbClr val="000000"/>
                      </a:solidFill>
                    </a:lnT>
                    <a:lnB w="12240">
                      <a:noFill/>
                    </a:lnB>
                    <a:noFill/>
                  </a:tcPr>
                </a:tc>
                <a:tc hMerge="1">
                  <a:tcPr>
                    <a:solidFill>
                      <a:srgbClr val="729fcf"/>
                    </a:solidFill>
                  </a:tcPr>
                </a:tc>
              </a:tr>
              <a:tr h="357120">
                <a:tc vMerge="1">
                  <a:tcPr>
                    <a:solidFill>
                      <a:srgbClr val="729fcf"/>
                    </a:solidFill>
                  </a:tcPr>
                </a:tc>
                <a:tc>
                  <a:txBody>
                    <a:bodyPr/>
                    <a:p>
                      <a:pPr algn="ctr">
                        <a:lnSpc>
                          <a:spcPct val="100000"/>
                        </a:lnSpc>
                      </a:pPr>
                      <a:r>
                        <a:rPr b="0" lang="en-US" sz="1800" spc="-1" strike="noStrike">
                          <a:solidFill>
                            <a:srgbClr val="000000"/>
                          </a:solidFill>
                          <a:latin typeface="Trebuchet MS"/>
                        </a:rPr>
                        <a:t>CPU</a:t>
                      </a:r>
                      <a:endParaRPr b="0" lang="en-US" sz="1800" spc="-1" strike="noStrike">
                        <a:latin typeface="Arial"/>
                      </a:endParaRPr>
                    </a:p>
                  </a:txBody>
                  <a:tcPr marL="91440" marR="91440">
                    <a:lnL w="12240">
                      <a:noFill/>
                    </a:lnL>
                    <a:lnT w="12240">
                      <a:noFill/>
                    </a:lnT>
                    <a:lnB w="12240">
                      <a:solidFill>
                        <a:srgbClr val="000000"/>
                      </a:solidFill>
                    </a:lnB>
                    <a:noFill/>
                  </a:tcPr>
                </a:tc>
                <a:tc>
                  <a:txBody>
                    <a:bodyPr/>
                    <a:p>
                      <a:pPr algn="ctr">
                        <a:lnSpc>
                          <a:spcPct val="100000"/>
                        </a:lnSpc>
                      </a:pPr>
                      <a:r>
                        <a:rPr b="0" lang="en-US" sz="1800" spc="-1" strike="noStrike">
                          <a:solidFill>
                            <a:srgbClr val="000000"/>
                          </a:solidFill>
                          <a:latin typeface="Trebuchet MS"/>
                        </a:rPr>
                        <a:t>GPU</a:t>
                      </a:r>
                      <a:endParaRPr b="0" lang="en-US" sz="1800" spc="-1" strike="noStrike">
                        <a:latin typeface="Arial"/>
                      </a:endParaRPr>
                    </a:p>
                  </a:txBody>
                  <a:tcPr marL="91440" marR="91440">
                    <a:lnT w="12240">
                      <a:noFill/>
                    </a:lnT>
                    <a:lnB w="12240">
                      <a:solidFill>
                        <a:srgbClr val="000000"/>
                      </a:solidFill>
                    </a:lnB>
                    <a:noFill/>
                  </a:tcPr>
                </a:tc>
              </a:tr>
              <a:tr h="357120">
                <a:tc>
                  <a:txBody>
                    <a:bodyPr/>
                    <a:p>
                      <a:pPr>
                        <a:lnSpc>
                          <a:spcPct val="100000"/>
                        </a:lnSpc>
                      </a:pPr>
                      <a:r>
                        <a:rPr b="0" lang="en-US" sz="1800" spc="-1" strike="noStrike">
                          <a:solidFill>
                            <a:srgbClr val="000000"/>
                          </a:solidFill>
                          <a:latin typeface="Trebuchet MS"/>
                        </a:rPr>
                        <a:t>Sequential C (not OpenCL)</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p>
                      <a:pPr algn="ctr">
                        <a:lnSpc>
                          <a:spcPct val="100000"/>
                        </a:lnSpc>
                      </a:pPr>
                      <a:r>
                        <a:rPr b="0" lang="en-US" sz="1800" spc="-1" strike="noStrike">
                          <a:solidFill>
                            <a:srgbClr val="000000"/>
                          </a:solidFill>
                          <a:latin typeface="Trebuchet MS"/>
                        </a:rPr>
                        <a:t>887.2</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p>
                      <a:pPr algn="ctr">
                        <a:lnSpc>
                          <a:spcPct val="100000"/>
                        </a:lnSpc>
                      </a:pPr>
                      <a:r>
                        <a:rPr b="0" lang="en-US" sz="1800" spc="-1" strike="noStrike">
                          <a:solidFill>
                            <a:srgbClr val="000000"/>
                          </a:solidFill>
                          <a:latin typeface="Trebuchet MS"/>
                        </a:rPr>
                        <a:t>N/A</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r>
              <a:tr h="357120">
                <a:tc>
                  <a:txBody>
                    <a:bodyPr/>
                    <a:p>
                      <a:pPr>
                        <a:lnSpc>
                          <a:spcPct val="100000"/>
                        </a:lnSpc>
                      </a:pPr>
                      <a:r>
                        <a:rPr b="0" lang="en-US" sz="1800" spc="-1" strike="noStrike">
                          <a:solidFill>
                            <a:srgbClr val="000000"/>
                          </a:solidFill>
                          <a:latin typeface="Trebuchet MS"/>
                        </a:rPr>
                        <a:t>C(i,j) per work-item, all global</a:t>
                      </a:r>
                      <a:endParaRPr b="0" lang="en-US" sz="1800" spc="-1" strike="noStrike">
                        <a:latin typeface="Arial"/>
                      </a:endParaRPr>
                    </a:p>
                  </a:txBody>
                  <a:tcPr marL="91440" marR="91440">
                    <a:lnT w="12240">
                      <a:solidFill>
                        <a:srgbClr val="000000"/>
                      </a:solidFill>
                    </a:lnT>
                    <a:lnB w="12240">
                      <a:solidFill>
                        <a:srgbClr val="000000"/>
                      </a:solidFill>
                    </a:lnB>
                    <a:noFill/>
                  </a:tcPr>
                </a:tc>
                <a:tc>
                  <a:txBody>
                    <a:bodyPr/>
                    <a:p>
                      <a:pPr algn="ctr">
                        <a:lnSpc>
                          <a:spcPct val="100000"/>
                        </a:lnSpc>
                      </a:pPr>
                      <a:r>
                        <a:rPr b="0" lang="en-US" sz="1800" spc="-1" strike="noStrike">
                          <a:solidFill>
                            <a:srgbClr val="000000"/>
                          </a:solidFill>
                          <a:latin typeface="Trebuchet MS"/>
                        </a:rPr>
                        <a:t>3,926.1</a:t>
                      </a:r>
                      <a:endParaRPr b="0" lang="en-US" sz="1800" spc="-1" strike="noStrike">
                        <a:latin typeface="Arial"/>
                      </a:endParaRPr>
                    </a:p>
                  </a:txBody>
                  <a:tcPr marL="91440" marR="91440">
                    <a:lnT w="12240">
                      <a:solidFill>
                        <a:srgbClr val="000000"/>
                      </a:solidFill>
                    </a:lnT>
                    <a:lnB w="12240">
                      <a:solidFill>
                        <a:srgbClr val="000000"/>
                      </a:solidFill>
                    </a:lnB>
                    <a:noFill/>
                  </a:tcPr>
                </a:tc>
                <a:tc>
                  <a:txBody>
                    <a:bodyPr/>
                    <a:p>
                      <a:pPr algn="ctr">
                        <a:lnSpc>
                          <a:spcPct val="100000"/>
                        </a:lnSpc>
                      </a:pPr>
                      <a:r>
                        <a:rPr b="0" lang="en-US" sz="1800" spc="-1" strike="noStrike">
                          <a:solidFill>
                            <a:srgbClr val="000000"/>
                          </a:solidFill>
                          <a:latin typeface="Trebuchet MS"/>
                        </a:rPr>
                        <a:t>3,720.9</a:t>
                      </a:r>
                      <a:endParaRPr b="0" lang="en-US" sz="1800" spc="-1" strike="noStrike">
                        <a:latin typeface="Arial"/>
                      </a:endParaRPr>
                    </a:p>
                  </a:txBody>
                  <a:tcPr marL="91440" marR="91440">
                    <a:lnT w="12240">
                      <a:solidFill>
                        <a:srgbClr val="000000"/>
                      </a:solidFill>
                    </a:lnT>
                    <a:lnB w="12240">
                      <a:solidFill>
                        <a:srgbClr val="000000"/>
                      </a:solidFill>
                    </a:lnB>
                    <a:noFill/>
                  </a:tcPr>
                </a:tc>
              </a:tr>
              <a:tr h="357120">
                <a:tc>
                  <a:txBody>
                    <a:bodyPr/>
                    <a:p>
                      <a:pPr>
                        <a:lnSpc>
                          <a:spcPct val="100000"/>
                        </a:lnSpc>
                      </a:pPr>
                      <a:r>
                        <a:rPr b="0" lang="en-US" sz="1800" spc="-1" strike="noStrike">
                          <a:solidFill>
                            <a:srgbClr val="000000"/>
                          </a:solidFill>
                          <a:latin typeface="Trebuchet MS"/>
                        </a:rPr>
                        <a:t>C row per work-item, all global</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p>
                      <a:pPr algn="ctr">
                        <a:lnSpc>
                          <a:spcPct val="100000"/>
                        </a:lnSpc>
                      </a:pPr>
                      <a:r>
                        <a:rPr b="0" lang="en-US" sz="1800" spc="-1" strike="noStrike">
                          <a:solidFill>
                            <a:srgbClr val="000000"/>
                          </a:solidFill>
                          <a:latin typeface="Trebuchet MS"/>
                        </a:rPr>
                        <a:t>3,379.5</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p>
                      <a:pPr algn="ctr">
                        <a:lnSpc>
                          <a:spcPct val="100000"/>
                        </a:lnSpc>
                      </a:pPr>
                      <a:r>
                        <a:rPr b="0" lang="en-US" sz="1800" spc="-1" strike="noStrike">
                          <a:solidFill>
                            <a:srgbClr val="000000"/>
                          </a:solidFill>
                          <a:latin typeface="Trebuchet MS"/>
                        </a:rPr>
                        <a:t>4,195.8</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r>
              <a:tr h="357120">
                <a:tc>
                  <a:txBody>
                    <a:bodyPr/>
                    <a:p>
                      <a:pPr>
                        <a:lnSpc>
                          <a:spcPct val="100000"/>
                        </a:lnSpc>
                      </a:pPr>
                      <a:r>
                        <a:rPr b="0" lang="en-US" sz="1800" spc="-1" strike="noStrike">
                          <a:solidFill>
                            <a:srgbClr val="000000"/>
                          </a:solidFill>
                          <a:latin typeface="Trebuchet MS"/>
                        </a:rPr>
                        <a:t>C row per work-item, A row private</a:t>
                      </a:r>
                      <a:endParaRPr b="0" lang="en-US" sz="1800" spc="-1" strike="noStrike">
                        <a:latin typeface="Arial"/>
                      </a:endParaRPr>
                    </a:p>
                  </a:txBody>
                  <a:tcPr marL="91440" marR="91440">
                    <a:lnT w="12240">
                      <a:solidFill>
                        <a:srgbClr val="000000"/>
                      </a:solidFill>
                    </a:lnT>
                    <a:lnB w="12240">
                      <a:solidFill>
                        <a:srgbClr val="000000"/>
                      </a:solidFill>
                    </a:lnB>
                    <a:noFill/>
                  </a:tcPr>
                </a:tc>
                <a:tc>
                  <a:txBody>
                    <a:bodyPr/>
                    <a:p>
                      <a:pPr algn="ctr">
                        <a:lnSpc>
                          <a:spcPct val="100000"/>
                        </a:lnSpc>
                      </a:pPr>
                      <a:r>
                        <a:rPr b="0" lang="en-US" sz="1800" spc="-1" strike="noStrike">
                          <a:solidFill>
                            <a:srgbClr val="000000"/>
                          </a:solidFill>
                          <a:latin typeface="Trebuchet MS"/>
                        </a:rPr>
                        <a:t>3,385.8</a:t>
                      </a:r>
                      <a:endParaRPr b="0" lang="en-US" sz="1800" spc="-1" strike="noStrike">
                        <a:latin typeface="Arial"/>
                      </a:endParaRPr>
                    </a:p>
                  </a:txBody>
                  <a:tcPr marL="91440" marR="91440">
                    <a:lnT w="12240">
                      <a:solidFill>
                        <a:srgbClr val="000000"/>
                      </a:solidFill>
                    </a:lnT>
                    <a:lnB w="12240">
                      <a:solidFill>
                        <a:srgbClr val="000000"/>
                      </a:solidFill>
                    </a:lnB>
                    <a:noFill/>
                  </a:tcPr>
                </a:tc>
                <a:tc>
                  <a:txBody>
                    <a:bodyPr/>
                    <a:p>
                      <a:pPr algn="ctr">
                        <a:lnSpc>
                          <a:spcPct val="100000"/>
                        </a:lnSpc>
                      </a:pPr>
                      <a:r>
                        <a:rPr b="0" lang="en-US" sz="1800" spc="-1" strike="noStrike">
                          <a:solidFill>
                            <a:srgbClr val="000000"/>
                          </a:solidFill>
                          <a:latin typeface="Trebuchet MS"/>
                        </a:rPr>
                        <a:t>8,584.3</a:t>
                      </a:r>
                      <a:endParaRPr b="0" lang="en-US" sz="1800" spc="-1" strike="noStrike">
                        <a:latin typeface="Arial"/>
                      </a:endParaRPr>
                    </a:p>
                  </a:txBody>
                  <a:tcPr marL="91440" marR="91440">
                    <a:lnT w="12240">
                      <a:solidFill>
                        <a:srgbClr val="000000"/>
                      </a:solidFill>
                    </a:lnT>
                    <a:lnB w="12240">
                      <a:solidFill>
                        <a:srgbClr val="000000"/>
                      </a:solidFill>
                    </a:lnB>
                    <a:noFill/>
                  </a:tcPr>
                </a:tc>
              </a:tr>
            </a:tbl>
          </a:graphicData>
        </a:graphic>
      </p:graphicFrame>
      <p:sp>
        <p:nvSpPr>
          <p:cNvPr id="1641" name="CustomShape 4"/>
          <p:cNvSpPr/>
          <p:nvPr/>
        </p:nvSpPr>
        <p:spPr>
          <a:xfrm>
            <a:off x="181080" y="4869000"/>
            <a:ext cx="3669840" cy="14616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Trebuchet MS"/>
                <a:ea typeface="DejaVu Sans"/>
              </a:rPr>
              <a:t>Device is Tesla® M2090 GPU from NVIDIA® with a max of 16 compute units, 512 PEs</a:t>
            </a:r>
            <a:endParaRPr b="0" lang="en-US" sz="1800" spc="-1" strike="noStrike">
              <a:latin typeface="Arial"/>
            </a:endParaRPr>
          </a:p>
          <a:p>
            <a:pPr>
              <a:lnSpc>
                <a:spcPct val="100000"/>
              </a:lnSpc>
            </a:pPr>
            <a:r>
              <a:rPr b="0" lang="en-US" sz="1800" spc="-1" strike="noStrike">
                <a:solidFill>
                  <a:srgbClr val="000000"/>
                </a:solidFill>
                <a:latin typeface="Trebuchet MS"/>
                <a:ea typeface="DejaVu Sans"/>
              </a:rPr>
              <a:t>Device is Intel® Xeon® CPU, E5649 @ 2.53GHz</a:t>
            </a:r>
            <a:endParaRPr b="0" lang="en-US" sz="1800" spc="-1" strike="noStrike">
              <a:latin typeface="Arial"/>
            </a:endParaRPr>
          </a:p>
        </p:txBody>
      </p:sp>
      <p:sp>
        <p:nvSpPr>
          <p:cNvPr id="1642" name="CustomShape 5"/>
          <p:cNvSpPr/>
          <p:nvPr/>
        </p:nvSpPr>
        <p:spPr>
          <a:xfrm>
            <a:off x="107640" y="6453360"/>
            <a:ext cx="4860720" cy="51768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241"/>
              </a:spcBef>
            </a:pPr>
            <a:r>
              <a:rPr b="0" lang="en-US" sz="1200" spc="-1" strike="noStrike">
                <a:solidFill>
                  <a:srgbClr val="000000"/>
                </a:solidFill>
                <a:latin typeface="Trebuchet MS"/>
                <a:ea typeface="DejaVu Sans"/>
              </a:rPr>
              <a:t>Third party names are the property of their owners.</a:t>
            </a:r>
            <a:endParaRPr b="0" lang="en-US" sz="1200" spc="-1" strike="noStrike">
              <a:latin typeface="Arial"/>
            </a:endParaRPr>
          </a:p>
        </p:txBody>
      </p:sp>
      <p:sp>
        <p:nvSpPr>
          <p:cNvPr id="1643" name="CustomShape 6"/>
          <p:cNvSpPr/>
          <p:nvPr/>
        </p:nvSpPr>
        <p:spPr>
          <a:xfrm>
            <a:off x="3852000" y="5877360"/>
            <a:ext cx="5218920" cy="14608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4f81bd"/>
                </a:solidFill>
                <a:latin typeface="Trebuchet MS"/>
                <a:ea typeface="DejaVu Sans"/>
              </a:rPr>
              <a:t>These  are not official benchmark results.  You may observe completely different results should you run these tests on your own system.</a:t>
            </a:r>
            <a:endParaRPr b="0" lang="en-US" sz="1800" spc="-1" strike="noStrike">
              <a:latin typeface="Arial"/>
            </a:endParaRPr>
          </a:p>
          <a:p>
            <a:pPr>
              <a:lnSpc>
                <a:spcPct val="100000"/>
              </a:lnSpc>
            </a:pPr>
            <a:endParaRPr b="0" lang="en-US" sz="1800" spc="-1" strike="noStrike">
              <a:latin typeface="Arial"/>
            </a:endParaRPr>
          </a:p>
        </p:txBody>
      </p:sp>
      <p:sp>
        <p:nvSpPr>
          <p:cNvPr id="1644" name="CustomShape 7"/>
          <p:cNvSpPr/>
          <p:nvPr/>
        </p:nvSpPr>
        <p:spPr>
          <a:xfrm>
            <a:off x="4483080" y="5169240"/>
            <a:ext cx="1936440" cy="4557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c0504d"/>
                </a:solidFill>
                <a:latin typeface="Trebuchet MS"/>
                <a:ea typeface="DejaVu Sans"/>
              </a:rPr>
              <a:t>Big impact!</a:t>
            </a:r>
            <a:endParaRPr b="0" lang="en-US" sz="2400" spc="-1" strike="noStrike">
              <a:latin typeface="Arial"/>
            </a:endParaRPr>
          </a:p>
        </p:txBody>
      </p:sp>
      <p:sp>
        <p:nvSpPr>
          <p:cNvPr id="1645" name="CustomShape 8"/>
          <p:cNvSpPr/>
          <p:nvPr/>
        </p:nvSpPr>
        <p:spPr>
          <a:xfrm flipV="1">
            <a:off x="6330960" y="4891680"/>
            <a:ext cx="1192680" cy="507240"/>
          </a:xfrm>
          <a:custGeom>
            <a:avLst/>
            <a:gdLst/>
            <a:ahLst/>
            <a:rect l="l" t="t" r="r" b="b"/>
            <a:pathLst>
              <a:path w="21600" h="21600">
                <a:moveTo>
                  <a:pt x="0" y="0"/>
                </a:moveTo>
                <a:lnTo>
                  <a:pt x="21600" y="21600"/>
                </a:lnTo>
              </a:path>
            </a:pathLst>
          </a:custGeom>
          <a:noFill/>
          <a:ln w="38160">
            <a:solidFill>
              <a:schemeClr val="accent2"/>
            </a:solidFill>
            <a:round/>
            <a:tailEnd len="med" type="triangle" w="med"/>
          </a:ln>
        </p:spPr>
        <p:style>
          <a:lnRef idx="1">
            <a:schemeClr val="accent1"/>
          </a:lnRef>
          <a:fillRef idx="0">
            <a:schemeClr val="accent1"/>
          </a:fillRef>
          <a:effectRef idx="0">
            <a:schemeClr val="accent1"/>
          </a:effectRef>
          <a:fontRef idx="minor"/>
        </p:style>
      </p:sp>
    </p:spTree>
  </p:cSld>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6" name="CustomShape 1"/>
          <p:cNvSpPr/>
          <p:nvPr/>
        </p:nvSpPr>
        <p:spPr>
          <a:xfrm>
            <a:off x="107640" y="53640"/>
            <a:ext cx="892836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Why using too much private memory can be a good thing</a:t>
            </a:r>
            <a:endParaRPr b="0" lang="en-US" sz="4400" spc="-1" strike="noStrike">
              <a:latin typeface="Arial"/>
            </a:endParaRPr>
          </a:p>
        </p:txBody>
      </p:sp>
      <p:sp>
        <p:nvSpPr>
          <p:cNvPr id="1647" name="CustomShape 2"/>
          <p:cNvSpPr/>
          <p:nvPr/>
        </p:nvSpPr>
        <p:spPr>
          <a:xfrm>
            <a:off x="457200" y="1600200"/>
            <a:ext cx="8228880" cy="525708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In reality private memory is just hardware registers, so only dozens of these are available per work-item</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Many kernels will allocate too many variables to private memory</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So the compiler already has to be able to deal with this</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It does so by </a:t>
            </a:r>
            <a:r>
              <a:rPr b="0" i="1" lang="en-US" sz="3200" spc="-1" strike="noStrike">
                <a:solidFill>
                  <a:srgbClr val="000000"/>
                </a:solidFill>
                <a:latin typeface="Trebuchet MS"/>
              </a:rPr>
              <a:t>spilling</a:t>
            </a:r>
            <a:r>
              <a:rPr b="0" lang="en-US" sz="3200" spc="-1" strike="noStrike">
                <a:solidFill>
                  <a:srgbClr val="000000"/>
                </a:solidFill>
                <a:latin typeface="Trebuchet MS"/>
              </a:rPr>
              <a:t> excess private variables to (global) memory</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You still told the compiler something useful – that the data will only be accessed by a single work-item</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This lets the compiler allocate the data in such as way as to enable more efficient memory access</a:t>
            </a:r>
            <a:endParaRPr b="0" lang="en-US" sz="3200" spc="-1" strike="noStrike">
              <a:latin typeface="Arial"/>
            </a:endParaRPr>
          </a:p>
        </p:txBody>
      </p:sp>
    </p:spTree>
  </p:cSld>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8" name="CustomShape 1"/>
          <p:cNvSpPr/>
          <p:nvPr/>
        </p:nvSpPr>
        <p:spPr>
          <a:xfrm>
            <a:off x="35640" y="0"/>
            <a:ext cx="910764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3600" spc="-1" strike="noStrike">
                <a:solidFill>
                  <a:srgbClr val="000000"/>
                </a:solidFill>
                <a:latin typeface="Trebuchet MS"/>
              </a:rPr>
              <a:t>Exercise 7: using private memory</a:t>
            </a:r>
            <a:endParaRPr b="0" lang="en-US" sz="3600" spc="-1" strike="noStrike">
              <a:latin typeface="Arial"/>
            </a:endParaRPr>
          </a:p>
        </p:txBody>
      </p:sp>
      <p:sp>
        <p:nvSpPr>
          <p:cNvPr id="1649" name="CustomShape 2"/>
          <p:cNvSpPr/>
          <p:nvPr/>
        </p:nvSpPr>
        <p:spPr>
          <a:xfrm>
            <a:off x="179640" y="1127520"/>
            <a:ext cx="8784360" cy="554112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c0504d"/>
              </a:buClr>
              <a:buFont typeface="Arial"/>
              <a:buChar char="•"/>
            </a:pPr>
            <a:r>
              <a:rPr b="0" lang="en-US" sz="3200" spc="-1" strike="noStrike">
                <a:solidFill>
                  <a:srgbClr val="c0504d"/>
                </a:solidFill>
                <a:latin typeface="Trebuchet MS"/>
              </a:rPr>
              <a:t>Goal: </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Use private memory to minimize memory movement costs and optimize performance of your matrix multiplication program</a:t>
            </a:r>
            <a:endParaRPr b="0" lang="en-US" sz="2800" spc="-1" strike="noStrike">
              <a:latin typeface="Arial"/>
            </a:endParaRPr>
          </a:p>
          <a:p>
            <a:pPr marL="343080" indent="-342360">
              <a:lnSpc>
                <a:spcPct val="100000"/>
              </a:lnSpc>
              <a:spcBef>
                <a:spcPts val="641"/>
              </a:spcBef>
              <a:buClr>
                <a:srgbClr val="c0504d"/>
              </a:buClr>
              <a:buFont typeface="Arial"/>
              <a:buChar char="•"/>
            </a:pPr>
            <a:r>
              <a:rPr b="0" lang="en-US" sz="3200" spc="-1" strike="noStrike">
                <a:solidFill>
                  <a:srgbClr val="c0504d"/>
                </a:solidFill>
                <a:latin typeface="Trebuchet MS"/>
              </a:rPr>
              <a:t>Procedure: </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Start with your matrix multiplication solution</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Modify the kernel so that each work-item copies its own row of A into private memory</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Optimize step by step, saving the intermediate versions and tracking performance improvements</a:t>
            </a:r>
            <a:endParaRPr b="0" lang="en-US" sz="2800" spc="-1" strike="noStrike">
              <a:latin typeface="Arial"/>
            </a:endParaRPr>
          </a:p>
          <a:p>
            <a:pPr marL="343080" indent="-342360">
              <a:lnSpc>
                <a:spcPct val="100000"/>
              </a:lnSpc>
              <a:spcBef>
                <a:spcPts val="641"/>
              </a:spcBef>
              <a:buClr>
                <a:srgbClr val="c0504d"/>
              </a:buClr>
              <a:buFont typeface="Arial"/>
              <a:buChar char="•"/>
            </a:pPr>
            <a:r>
              <a:rPr b="0" lang="en-US" sz="3200" spc="-1" strike="noStrike">
                <a:solidFill>
                  <a:srgbClr val="c0504d"/>
                </a:solidFill>
                <a:latin typeface="Trebuchet MS"/>
              </a:rPr>
              <a:t>Expected output:</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A message to standard output verifying that the matrix multiplication program is generating the correct results</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Report the runtime and the MFLOPS</a:t>
            </a:r>
            <a:endParaRPr b="0" lang="en-US" sz="2800" spc="-1" strike="noStrike">
              <a:latin typeface="Arial"/>
            </a:endParaRPr>
          </a:p>
        </p:txBody>
      </p:sp>
    </p:spTree>
  </p:cSld>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0" name="CustomShape 1"/>
          <p:cNvSpPr/>
          <p:nvPr/>
        </p:nvSpPr>
        <p:spPr>
          <a:xfrm>
            <a:off x="107640" y="197640"/>
            <a:ext cx="892836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Optimizing matrix multiplication</a:t>
            </a:r>
            <a:endParaRPr b="0" lang="en-US" sz="4400" spc="-1" strike="noStrike">
              <a:latin typeface="Arial"/>
            </a:endParaRPr>
          </a:p>
        </p:txBody>
      </p:sp>
      <p:sp>
        <p:nvSpPr>
          <p:cNvPr id="1651" name="CustomShape 2"/>
          <p:cNvSpPr/>
          <p:nvPr/>
        </p:nvSpPr>
        <p:spPr>
          <a:xfrm>
            <a:off x="123840" y="1412640"/>
            <a:ext cx="8861400" cy="244764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479"/>
              </a:spcBef>
              <a:buClr>
                <a:srgbClr val="000000"/>
              </a:buClr>
              <a:buFont typeface="Arial"/>
              <a:buChar char="•"/>
            </a:pPr>
            <a:r>
              <a:rPr b="0" lang="en-US" sz="2400" spc="-1" strike="noStrike">
                <a:solidFill>
                  <a:srgbClr val="000000"/>
                </a:solidFill>
                <a:latin typeface="Trebuchet MS"/>
              </a:rPr>
              <a:t>We already noticed that, in one row of C, each element uses the same row of A</a:t>
            </a:r>
            <a:endParaRPr b="0" lang="en-US" sz="2400" spc="-1" strike="noStrike">
              <a:latin typeface="Arial"/>
            </a:endParaRPr>
          </a:p>
          <a:p>
            <a:pPr marL="343080" indent="-342360">
              <a:lnSpc>
                <a:spcPct val="100000"/>
              </a:lnSpc>
              <a:spcBef>
                <a:spcPts val="479"/>
              </a:spcBef>
              <a:buClr>
                <a:srgbClr val="000000"/>
              </a:buClr>
              <a:buFont typeface="Arial"/>
              <a:buChar char="•"/>
            </a:pPr>
            <a:r>
              <a:rPr b="0" lang="en-US" sz="2400" spc="-1" strike="noStrike">
                <a:solidFill>
                  <a:srgbClr val="000000"/>
                </a:solidFill>
                <a:latin typeface="Trebuchet MS"/>
              </a:rPr>
              <a:t>Each work-item in a work-group also uses the same columns of B</a:t>
            </a:r>
            <a:endParaRPr b="0" lang="en-US" sz="2400" spc="-1" strike="noStrike">
              <a:latin typeface="Arial"/>
            </a:endParaRPr>
          </a:p>
          <a:p>
            <a:pPr marL="343080" indent="-342360">
              <a:lnSpc>
                <a:spcPct val="100000"/>
              </a:lnSpc>
              <a:spcBef>
                <a:spcPts val="479"/>
              </a:spcBef>
              <a:buClr>
                <a:srgbClr val="000000"/>
              </a:buClr>
              <a:buFont typeface="Arial"/>
              <a:buChar char="•"/>
            </a:pPr>
            <a:r>
              <a:rPr b="0" lang="en-US" sz="2400" spc="-1" strike="noStrike">
                <a:solidFill>
                  <a:srgbClr val="000000"/>
                </a:solidFill>
                <a:latin typeface="Trebuchet MS"/>
              </a:rPr>
              <a:t>So let’s store the B columns in </a:t>
            </a:r>
            <a:r>
              <a:rPr b="1" lang="en-US" sz="2400" spc="-1" strike="noStrike">
                <a:solidFill>
                  <a:srgbClr val="c0504d"/>
                </a:solidFill>
                <a:latin typeface="Trebuchet MS"/>
              </a:rPr>
              <a:t>local</a:t>
            </a:r>
            <a:r>
              <a:rPr b="0" lang="en-US" sz="2400" spc="-1" strike="noStrike">
                <a:solidFill>
                  <a:srgbClr val="c0504d"/>
                </a:solidFill>
                <a:latin typeface="Trebuchet MS"/>
              </a:rPr>
              <a:t> </a:t>
            </a:r>
            <a:r>
              <a:rPr b="0" lang="en-US" sz="2400" spc="-1" strike="noStrike">
                <a:solidFill>
                  <a:srgbClr val="000000"/>
                </a:solidFill>
                <a:latin typeface="Trebuchet MS"/>
              </a:rPr>
              <a:t>memory (which is shared by the work-items in the work-group)</a:t>
            </a:r>
            <a:endParaRPr b="0" lang="en-US" sz="2400" spc="-1" strike="noStrike">
              <a:latin typeface="Arial"/>
            </a:endParaRPr>
          </a:p>
        </p:txBody>
      </p:sp>
      <p:sp>
        <p:nvSpPr>
          <p:cNvPr id="1652" name="CustomShape 3"/>
          <p:cNvSpPr/>
          <p:nvPr/>
        </p:nvSpPr>
        <p:spPr>
          <a:xfrm>
            <a:off x="3483360" y="4299480"/>
            <a:ext cx="1150200" cy="1078920"/>
          </a:xfrm>
          <a:prstGeom prst="rect">
            <a:avLst/>
          </a:prstGeom>
          <a:noFill/>
          <a:ln w="12600">
            <a:solidFill>
              <a:schemeClr val="tx1"/>
            </a:solidFill>
            <a:miter/>
          </a:ln>
        </p:spPr>
        <p:style>
          <a:lnRef idx="0"/>
          <a:fillRef idx="0"/>
          <a:effectRef idx="0"/>
          <a:fontRef idx="minor"/>
        </p:style>
      </p:sp>
      <p:sp>
        <p:nvSpPr>
          <p:cNvPr id="1653" name="CustomShape 4"/>
          <p:cNvSpPr/>
          <p:nvPr/>
        </p:nvSpPr>
        <p:spPr>
          <a:xfrm>
            <a:off x="2829240" y="4641840"/>
            <a:ext cx="540720" cy="364320"/>
          </a:xfrm>
          <a:prstGeom prst="rect">
            <a:avLst/>
          </a:prstGeom>
          <a:noFill/>
          <a:ln w="12600">
            <a:noFill/>
          </a:ln>
        </p:spPr>
        <p:style>
          <a:lnRef idx="0"/>
          <a:fillRef idx="0"/>
          <a:effectRef idx="0"/>
          <a:fontRef idx="minor"/>
        </p:style>
        <p:txBody>
          <a:bodyPr lIns="90000" rIns="90000" tIns="45000" bIns="45000"/>
          <a:p>
            <a:pPr>
              <a:lnSpc>
                <a:spcPct val="100000"/>
              </a:lnSpc>
              <a:spcBef>
                <a:spcPts val="901"/>
              </a:spcBef>
            </a:pPr>
            <a:r>
              <a:rPr b="1" lang="en-US" sz="1800" spc="-1" strike="noStrike">
                <a:solidFill>
                  <a:srgbClr val="000000"/>
                </a:solidFill>
                <a:latin typeface="Arial"/>
                <a:ea typeface="MS PGothic"/>
              </a:rPr>
              <a:t>=</a:t>
            </a:r>
            <a:endParaRPr b="0" lang="en-US" sz="1800" spc="-1" strike="noStrike">
              <a:latin typeface="Arial"/>
            </a:endParaRPr>
          </a:p>
        </p:txBody>
      </p:sp>
      <p:sp>
        <p:nvSpPr>
          <p:cNvPr id="1654" name="CustomShape 5"/>
          <p:cNvSpPr/>
          <p:nvPr/>
        </p:nvSpPr>
        <p:spPr>
          <a:xfrm>
            <a:off x="4698720" y="4641840"/>
            <a:ext cx="162720" cy="364320"/>
          </a:xfrm>
          <a:prstGeom prst="rect">
            <a:avLst/>
          </a:prstGeom>
          <a:noFill/>
          <a:ln w="12600">
            <a:noFill/>
          </a:ln>
        </p:spPr>
        <p:style>
          <a:lnRef idx="0"/>
          <a:fillRef idx="0"/>
          <a:effectRef idx="0"/>
          <a:fontRef idx="minor"/>
        </p:style>
        <p:txBody>
          <a:bodyPr lIns="90000" rIns="90000" tIns="45000" bIns="45000"/>
          <a:p>
            <a:pPr>
              <a:lnSpc>
                <a:spcPct val="100000"/>
              </a:lnSpc>
              <a:spcBef>
                <a:spcPts val="901"/>
              </a:spcBef>
            </a:pPr>
            <a:r>
              <a:rPr b="1" lang="en-US" sz="1800" spc="-1" strike="noStrike">
                <a:solidFill>
                  <a:srgbClr val="000000"/>
                </a:solidFill>
                <a:latin typeface="Arial"/>
                <a:ea typeface="MS PGothic"/>
              </a:rPr>
              <a:t>x</a:t>
            </a:r>
            <a:endParaRPr b="0" lang="en-US" sz="1800" spc="-1" strike="noStrike">
              <a:latin typeface="Arial"/>
            </a:endParaRPr>
          </a:p>
        </p:txBody>
      </p:sp>
      <p:sp>
        <p:nvSpPr>
          <p:cNvPr id="1655" name="CustomShape 6"/>
          <p:cNvSpPr/>
          <p:nvPr/>
        </p:nvSpPr>
        <p:spPr>
          <a:xfrm>
            <a:off x="3483360" y="4743720"/>
            <a:ext cx="1150200" cy="126360"/>
          </a:xfrm>
          <a:prstGeom prst="rect">
            <a:avLst/>
          </a:prstGeom>
          <a:solidFill>
            <a:srgbClr val="fc0128"/>
          </a:solidFill>
          <a:ln w="12600">
            <a:solidFill>
              <a:srgbClr val="000000"/>
            </a:solidFill>
            <a:miter/>
          </a:ln>
        </p:spPr>
        <p:style>
          <a:lnRef idx="0"/>
          <a:fillRef idx="0"/>
          <a:effectRef idx="0"/>
          <a:fontRef idx="minor"/>
        </p:style>
      </p:sp>
      <p:sp>
        <p:nvSpPr>
          <p:cNvPr id="1656" name="CustomShape 7"/>
          <p:cNvSpPr/>
          <p:nvPr/>
        </p:nvSpPr>
        <p:spPr>
          <a:xfrm>
            <a:off x="3551760" y="4426200"/>
            <a:ext cx="675720" cy="303120"/>
          </a:xfrm>
          <a:prstGeom prst="rect">
            <a:avLst/>
          </a:prstGeom>
          <a:noFill/>
          <a:ln w="12600">
            <a:noFill/>
          </a:ln>
        </p:spPr>
        <p:style>
          <a:lnRef idx="0"/>
          <a:fillRef idx="0"/>
          <a:effectRef idx="0"/>
          <a:fontRef idx="minor"/>
        </p:style>
        <p:txBody>
          <a:bodyPr lIns="90000" rIns="90000" tIns="45000" bIns="45000"/>
          <a:p>
            <a:pPr>
              <a:lnSpc>
                <a:spcPct val="100000"/>
              </a:lnSpc>
              <a:spcBef>
                <a:spcPts val="700"/>
              </a:spcBef>
            </a:pPr>
            <a:r>
              <a:rPr b="0" lang="en-US" sz="1400" spc="-1" strike="noStrike">
                <a:solidFill>
                  <a:srgbClr val="000000"/>
                </a:solidFill>
                <a:latin typeface="Trebuchet MS"/>
                <a:ea typeface="MS PGothic"/>
              </a:rPr>
              <a:t>A(i,:)</a:t>
            </a:r>
            <a:endParaRPr b="0" lang="en-US" sz="1400" spc="-1" strike="noStrike">
              <a:latin typeface="Arial"/>
            </a:endParaRPr>
          </a:p>
        </p:txBody>
      </p:sp>
      <p:sp>
        <p:nvSpPr>
          <p:cNvPr id="1657" name="CustomShape 8"/>
          <p:cNvSpPr/>
          <p:nvPr/>
        </p:nvSpPr>
        <p:spPr>
          <a:xfrm>
            <a:off x="5032800" y="4299480"/>
            <a:ext cx="1151640" cy="1078920"/>
          </a:xfrm>
          <a:prstGeom prst="rect">
            <a:avLst/>
          </a:prstGeom>
          <a:noFill/>
          <a:ln w="12600">
            <a:solidFill>
              <a:schemeClr val="tx1"/>
            </a:solidFill>
            <a:miter/>
          </a:ln>
        </p:spPr>
        <p:style>
          <a:lnRef idx="0"/>
          <a:fillRef idx="0"/>
          <a:effectRef idx="0"/>
          <a:fontRef idx="minor"/>
        </p:style>
      </p:sp>
      <p:sp>
        <p:nvSpPr>
          <p:cNvPr id="1658" name="CustomShape 9"/>
          <p:cNvSpPr/>
          <p:nvPr/>
        </p:nvSpPr>
        <p:spPr>
          <a:xfrm>
            <a:off x="5261400" y="4299480"/>
            <a:ext cx="134280" cy="1078920"/>
          </a:xfrm>
          <a:prstGeom prst="rect">
            <a:avLst/>
          </a:prstGeom>
          <a:solidFill>
            <a:srgbClr val="fc0128"/>
          </a:solidFill>
          <a:ln w="12600">
            <a:solidFill>
              <a:srgbClr val="000000"/>
            </a:solidFill>
            <a:miter/>
          </a:ln>
        </p:spPr>
        <p:style>
          <a:lnRef idx="0"/>
          <a:fillRef idx="0"/>
          <a:effectRef idx="0"/>
          <a:fontRef idx="minor"/>
        </p:style>
      </p:sp>
      <p:sp>
        <p:nvSpPr>
          <p:cNvPr id="1659" name="CustomShape 10"/>
          <p:cNvSpPr/>
          <p:nvPr/>
        </p:nvSpPr>
        <p:spPr>
          <a:xfrm>
            <a:off x="5447160" y="4680360"/>
            <a:ext cx="677160" cy="303120"/>
          </a:xfrm>
          <a:prstGeom prst="rect">
            <a:avLst/>
          </a:prstGeom>
          <a:noFill/>
          <a:ln w="12600">
            <a:noFill/>
          </a:ln>
        </p:spPr>
        <p:style>
          <a:lnRef idx="0"/>
          <a:fillRef idx="0"/>
          <a:effectRef idx="0"/>
          <a:fontRef idx="minor"/>
        </p:style>
        <p:txBody>
          <a:bodyPr lIns="90000" rIns="90000" tIns="45000" bIns="45000"/>
          <a:p>
            <a:pPr>
              <a:lnSpc>
                <a:spcPct val="100000"/>
              </a:lnSpc>
              <a:spcBef>
                <a:spcPts val="700"/>
              </a:spcBef>
            </a:pPr>
            <a:r>
              <a:rPr b="0" lang="en-US" sz="1400" spc="-1" strike="noStrike">
                <a:solidFill>
                  <a:srgbClr val="000000"/>
                </a:solidFill>
                <a:latin typeface="Trebuchet MS"/>
                <a:ea typeface="MS PGothic"/>
              </a:rPr>
              <a:t>B(:,j)</a:t>
            </a:r>
            <a:endParaRPr b="0" lang="en-US" sz="1400" spc="-1" strike="noStrike">
              <a:latin typeface="Arial"/>
            </a:endParaRPr>
          </a:p>
        </p:txBody>
      </p:sp>
      <p:sp>
        <p:nvSpPr>
          <p:cNvPr id="1660" name="CustomShape 11"/>
          <p:cNvSpPr/>
          <p:nvPr/>
        </p:nvSpPr>
        <p:spPr>
          <a:xfrm>
            <a:off x="1412280" y="4299480"/>
            <a:ext cx="1150200" cy="1078920"/>
          </a:xfrm>
          <a:prstGeom prst="rect">
            <a:avLst/>
          </a:prstGeom>
          <a:noFill/>
          <a:ln w="12600">
            <a:solidFill>
              <a:schemeClr val="tx1"/>
            </a:solidFill>
            <a:miter/>
          </a:ln>
        </p:spPr>
        <p:style>
          <a:lnRef idx="0"/>
          <a:fillRef idx="0"/>
          <a:effectRef idx="0"/>
          <a:fontRef idx="minor"/>
        </p:style>
      </p:sp>
      <p:sp>
        <p:nvSpPr>
          <p:cNvPr id="1661" name="CustomShape 12"/>
          <p:cNvSpPr/>
          <p:nvPr/>
        </p:nvSpPr>
        <p:spPr>
          <a:xfrm>
            <a:off x="1598040" y="4489920"/>
            <a:ext cx="677160" cy="303120"/>
          </a:xfrm>
          <a:prstGeom prst="rect">
            <a:avLst/>
          </a:prstGeom>
          <a:noFill/>
          <a:ln w="12600">
            <a:noFill/>
          </a:ln>
        </p:spPr>
        <p:style>
          <a:lnRef idx="0"/>
          <a:fillRef idx="0"/>
          <a:effectRef idx="0"/>
          <a:fontRef idx="minor"/>
        </p:style>
        <p:txBody>
          <a:bodyPr lIns="90000" rIns="90000" tIns="45000" bIns="45000"/>
          <a:p>
            <a:pPr>
              <a:lnSpc>
                <a:spcPct val="100000"/>
              </a:lnSpc>
              <a:spcBef>
                <a:spcPts val="700"/>
              </a:spcBef>
            </a:pPr>
            <a:r>
              <a:rPr b="0" lang="en-US" sz="1400" spc="-1" strike="noStrike">
                <a:solidFill>
                  <a:srgbClr val="000000"/>
                </a:solidFill>
                <a:latin typeface="Trebuchet MS"/>
                <a:ea typeface="MS PGothic"/>
              </a:rPr>
              <a:t>C(i,j)</a:t>
            </a:r>
            <a:endParaRPr b="0" lang="en-US" sz="1400" spc="-1" strike="noStrike">
              <a:latin typeface="Arial"/>
            </a:endParaRPr>
          </a:p>
        </p:txBody>
      </p:sp>
      <p:sp>
        <p:nvSpPr>
          <p:cNvPr id="1662" name="CustomShape 13"/>
          <p:cNvSpPr/>
          <p:nvPr/>
        </p:nvSpPr>
        <p:spPr>
          <a:xfrm>
            <a:off x="1184400" y="5600880"/>
            <a:ext cx="3288960" cy="693360"/>
          </a:xfrm>
          <a:prstGeom prst="rect">
            <a:avLst/>
          </a:prstGeom>
          <a:noFill/>
          <a:ln>
            <a:noFill/>
          </a:ln>
        </p:spPr>
        <p:style>
          <a:lnRef idx="0"/>
          <a:fillRef idx="0"/>
          <a:effectRef idx="0"/>
          <a:fontRef idx="minor"/>
        </p:style>
        <p:txBody>
          <a:bodyPr lIns="90000" rIns="90000" tIns="45000" bIns="45000"/>
          <a:p>
            <a:pPr algn="ctr">
              <a:lnSpc>
                <a:spcPct val="99000"/>
              </a:lnSpc>
            </a:pPr>
            <a:r>
              <a:rPr b="1" lang="en-US" sz="2000" spc="-1" strike="noStrike">
                <a:solidFill>
                  <a:srgbClr val="000000"/>
                </a:solidFill>
                <a:latin typeface="Trebuchet MS"/>
                <a:ea typeface="ヒラギノ角ゴ ProN W3"/>
              </a:rPr>
              <a:t>Private memory of each work-item</a:t>
            </a:r>
            <a:endParaRPr b="0" lang="en-US" sz="2000" spc="-1" strike="noStrike">
              <a:latin typeface="Arial"/>
            </a:endParaRPr>
          </a:p>
        </p:txBody>
      </p:sp>
      <p:sp>
        <p:nvSpPr>
          <p:cNvPr id="1663" name="CustomShape 14"/>
          <p:cNvSpPr/>
          <p:nvPr/>
        </p:nvSpPr>
        <p:spPr>
          <a:xfrm>
            <a:off x="1412280" y="4750560"/>
            <a:ext cx="1150200" cy="126360"/>
          </a:xfrm>
          <a:prstGeom prst="rect">
            <a:avLst/>
          </a:prstGeom>
          <a:solidFill>
            <a:srgbClr val="fc0128"/>
          </a:solidFill>
          <a:ln w="12600">
            <a:solidFill>
              <a:srgbClr val="000000"/>
            </a:solidFill>
            <a:miter/>
          </a:ln>
        </p:spPr>
        <p:style>
          <a:lnRef idx="0"/>
          <a:fillRef idx="0"/>
          <a:effectRef idx="0"/>
          <a:fontRef idx="minor"/>
        </p:style>
      </p:sp>
      <p:sp>
        <p:nvSpPr>
          <p:cNvPr id="1664" name="CustomShape 15"/>
          <p:cNvSpPr/>
          <p:nvPr/>
        </p:nvSpPr>
        <p:spPr>
          <a:xfrm>
            <a:off x="1752120" y="4748760"/>
            <a:ext cx="135720" cy="126360"/>
          </a:xfrm>
          <a:prstGeom prst="rect">
            <a:avLst/>
          </a:prstGeom>
          <a:solidFill>
            <a:schemeClr val="accent2"/>
          </a:solidFill>
          <a:ln w="12600">
            <a:solidFill>
              <a:srgbClr val="000000"/>
            </a:solidFill>
            <a:miter/>
          </a:ln>
        </p:spPr>
        <p:style>
          <a:lnRef idx="0"/>
          <a:fillRef idx="0"/>
          <a:effectRef idx="0"/>
          <a:fontRef idx="minor"/>
        </p:style>
      </p:sp>
      <p:sp>
        <p:nvSpPr>
          <p:cNvPr id="1665" name="CustomShape 16"/>
          <p:cNvSpPr/>
          <p:nvPr/>
        </p:nvSpPr>
        <p:spPr>
          <a:xfrm>
            <a:off x="3302280" y="4420080"/>
            <a:ext cx="1513080" cy="6130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66" name="CustomShape 17"/>
          <p:cNvSpPr/>
          <p:nvPr/>
        </p:nvSpPr>
        <p:spPr>
          <a:xfrm flipV="1">
            <a:off x="2829240" y="5033160"/>
            <a:ext cx="1229040" cy="56628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1667" name="CustomShape 18"/>
          <p:cNvSpPr/>
          <p:nvPr/>
        </p:nvSpPr>
        <p:spPr>
          <a:xfrm>
            <a:off x="4073760" y="5929200"/>
            <a:ext cx="3288960" cy="693360"/>
          </a:xfrm>
          <a:prstGeom prst="rect">
            <a:avLst/>
          </a:prstGeom>
          <a:noFill/>
          <a:ln>
            <a:noFill/>
          </a:ln>
        </p:spPr>
        <p:style>
          <a:lnRef idx="0"/>
          <a:fillRef idx="0"/>
          <a:effectRef idx="0"/>
          <a:fontRef idx="minor"/>
        </p:style>
        <p:txBody>
          <a:bodyPr lIns="90000" rIns="90000" tIns="45000" bIns="45000"/>
          <a:p>
            <a:pPr algn="ctr">
              <a:lnSpc>
                <a:spcPct val="99000"/>
              </a:lnSpc>
            </a:pPr>
            <a:r>
              <a:rPr b="1" lang="en-US" sz="2000" spc="-1" strike="noStrike">
                <a:solidFill>
                  <a:srgbClr val="000000"/>
                </a:solidFill>
                <a:latin typeface="Trebuchet MS"/>
                <a:ea typeface="ヒラギノ角ゴ ProN W3"/>
              </a:rPr>
              <a:t>Local memory for each work-group</a:t>
            </a:r>
            <a:endParaRPr b="0" lang="en-US" sz="2000" spc="-1" strike="noStrike">
              <a:latin typeface="Arial"/>
            </a:endParaRPr>
          </a:p>
        </p:txBody>
      </p:sp>
      <p:sp>
        <p:nvSpPr>
          <p:cNvPr id="1668" name="CustomShape 19"/>
          <p:cNvSpPr/>
          <p:nvPr/>
        </p:nvSpPr>
        <p:spPr>
          <a:xfrm rot="16200000">
            <a:off x="4572000" y="4490280"/>
            <a:ext cx="1513080" cy="6130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69" name="CustomShape 20"/>
          <p:cNvSpPr/>
          <p:nvPr/>
        </p:nvSpPr>
        <p:spPr>
          <a:xfrm flipH="1" flipV="1">
            <a:off x="5469120" y="5516640"/>
            <a:ext cx="248040" cy="41148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Tree>
  </p:cSld>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0" name="CustomShape 1"/>
          <p:cNvSpPr/>
          <p:nvPr/>
        </p:nvSpPr>
        <p:spPr>
          <a:xfrm>
            <a:off x="199080" y="896760"/>
            <a:ext cx="3695400" cy="536148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400"/>
              </a:spcBef>
            </a:pPr>
            <a:r>
              <a:rPr b="1" lang="en-US" sz="2000" spc="-1" strike="noStrike">
                <a:solidFill>
                  <a:srgbClr val="401b5b"/>
                </a:solidFill>
                <a:latin typeface="Courier New"/>
              </a:rPr>
              <a:t>__kernel </a:t>
            </a:r>
            <a:r>
              <a:rPr b="1" lang="en-US" sz="2000" spc="-1" strike="noStrike">
                <a:solidFill>
                  <a:srgbClr val="c0504d"/>
                </a:solidFill>
                <a:latin typeface="Courier New"/>
              </a:rPr>
              <a:t>void</a:t>
            </a:r>
            <a:r>
              <a:rPr b="1" lang="en-US" sz="2000" spc="-1" strike="noStrike">
                <a:solidFill>
                  <a:srgbClr val="000000"/>
                </a:solidFill>
                <a:latin typeface="Courier New"/>
              </a:rPr>
              <a:t> </a:t>
            </a:r>
            <a:r>
              <a:rPr b="1" lang="en-US" sz="2000" spc="-1" strike="noStrike">
                <a:solidFill>
                  <a:srgbClr val="17375e"/>
                </a:solidFill>
                <a:latin typeface="Courier New"/>
              </a:rPr>
              <a:t>mmul</a:t>
            </a:r>
            <a:r>
              <a:rPr b="1" lang="en-US" sz="2000" spc="-1" strike="noStrike">
                <a:solidFill>
                  <a:srgbClr val="000000"/>
                </a:solidFill>
                <a:latin typeface="Courier New"/>
              </a:rPr>
              <a:t>(</a:t>
            </a:r>
            <a:endParaRPr b="0" lang="en-US" sz="2000" spc="-1" strike="noStrike">
              <a:latin typeface="Arial"/>
            </a:endParaRPr>
          </a:p>
          <a:p>
            <a:pPr>
              <a:lnSpc>
                <a:spcPct val="100000"/>
              </a:lnSpc>
              <a:spcBef>
                <a:spcPts val="400"/>
              </a:spcBef>
            </a:pPr>
            <a:r>
              <a:rPr b="1" lang="en-US" sz="2000" spc="-1" strike="noStrike">
                <a:solidFill>
                  <a:srgbClr val="c0504d"/>
                </a:solidFill>
                <a:latin typeface="Courier New"/>
              </a:rPr>
              <a:t>     </a:t>
            </a:r>
            <a:r>
              <a:rPr b="1" lang="en-US" sz="2000" spc="-1" strike="noStrike">
                <a:solidFill>
                  <a:srgbClr val="c0504d"/>
                </a:solidFill>
                <a:latin typeface="Courier New"/>
              </a:rPr>
              <a:t>const int </a:t>
            </a:r>
            <a:r>
              <a:rPr b="1" lang="en-US" sz="2000" spc="-1" strike="noStrike">
                <a:solidFill>
                  <a:srgbClr val="000000"/>
                </a:solidFill>
                <a:latin typeface="Courier New"/>
              </a:rPr>
              <a:t>N,</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401b5b"/>
                </a:solidFill>
                <a:latin typeface="Courier New"/>
              </a:rPr>
              <a:t>__global </a:t>
            </a:r>
            <a:r>
              <a:rPr b="1" lang="en-US" sz="2000" spc="-1" strike="noStrike">
                <a:solidFill>
                  <a:srgbClr val="c0504d"/>
                </a:solidFill>
                <a:latin typeface="Courier New"/>
              </a:rPr>
              <a:t>float</a:t>
            </a:r>
            <a:r>
              <a:rPr b="1" lang="en-US" sz="2000" spc="-1" strike="noStrike">
                <a:solidFill>
                  <a:srgbClr val="000000"/>
                </a:solidFill>
                <a:latin typeface="Courier New"/>
              </a:rPr>
              <a:t> *A,</a:t>
            </a:r>
            <a:endParaRPr b="0" lang="en-US" sz="2000" spc="-1" strike="noStrike">
              <a:latin typeface="Arial"/>
            </a:endParaRPr>
          </a:p>
          <a:p>
            <a:pPr>
              <a:lnSpc>
                <a:spcPct val="100000"/>
              </a:lnSpc>
              <a:spcBef>
                <a:spcPts val="400"/>
              </a:spcBef>
            </a:pPr>
            <a:r>
              <a:rPr b="1" lang="en-US" sz="2000" spc="-1" strike="noStrike">
                <a:solidFill>
                  <a:srgbClr val="9bbb59"/>
                </a:solidFill>
                <a:latin typeface="Courier New"/>
              </a:rPr>
              <a:t>   </a:t>
            </a:r>
            <a:r>
              <a:rPr b="1" lang="en-US" sz="2000" spc="-1" strike="noStrike">
                <a:solidFill>
                  <a:srgbClr val="401b5b"/>
                </a:solidFill>
                <a:latin typeface="Courier New"/>
              </a:rPr>
              <a:t>__global </a:t>
            </a:r>
            <a:r>
              <a:rPr b="1" lang="en-US" sz="2000" spc="-1" strike="noStrike">
                <a:solidFill>
                  <a:srgbClr val="c0504d"/>
                </a:solidFill>
                <a:latin typeface="Courier New"/>
              </a:rPr>
              <a:t>float</a:t>
            </a:r>
            <a:r>
              <a:rPr b="1" lang="en-US" sz="2000" spc="-1" strike="noStrike">
                <a:solidFill>
                  <a:srgbClr val="000000"/>
                </a:solidFill>
                <a:latin typeface="Courier New"/>
              </a:rPr>
              <a:t> *B,</a:t>
            </a:r>
            <a:endParaRPr b="0" lang="en-US" sz="2000" spc="-1" strike="noStrike">
              <a:latin typeface="Arial"/>
            </a:endParaRPr>
          </a:p>
          <a:p>
            <a:pPr>
              <a:lnSpc>
                <a:spcPct val="100000"/>
              </a:lnSpc>
              <a:spcBef>
                <a:spcPts val="400"/>
              </a:spcBef>
            </a:pPr>
            <a:r>
              <a:rPr b="1" lang="en-US" sz="2000" spc="-1" strike="noStrike">
                <a:solidFill>
                  <a:srgbClr val="401b5b"/>
                </a:solidFill>
                <a:latin typeface="Courier New"/>
              </a:rPr>
              <a:t>   </a:t>
            </a:r>
            <a:r>
              <a:rPr b="1" lang="en-US" sz="2000" spc="-1" strike="noStrike">
                <a:solidFill>
                  <a:srgbClr val="401b5b"/>
                </a:solidFill>
                <a:latin typeface="Courier New"/>
              </a:rPr>
              <a:t>__global </a:t>
            </a:r>
            <a:r>
              <a:rPr b="1" lang="en-US" sz="2000" spc="-1" strike="noStrike">
                <a:solidFill>
                  <a:srgbClr val="c0504d"/>
                </a:solidFill>
                <a:latin typeface="Courier New"/>
              </a:rPr>
              <a:t>float</a:t>
            </a:r>
            <a:r>
              <a:rPr b="1" lang="en-US" sz="2000" spc="-1" strike="noStrike">
                <a:solidFill>
                  <a:srgbClr val="000000"/>
                </a:solidFill>
                <a:latin typeface="Courier New"/>
              </a:rPr>
              <a:t> *C,</a:t>
            </a:r>
            <a:endParaRPr b="0" lang="en-US" sz="2000" spc="-1" strike="noStrike">
              <a:latin typeface="Arial"/>
            </a:endParaRPr>
          </a:p>
          <a:p>
            <a:pPr>
              <a:lnSpc>
                <a:spcPct val="100000"/>
              </a:lnSpc>
              <a:spcBef>
                <a:spcPts val="400"/>
              </a:spcBef>
            </a:pPr>
            <a:r>
              <a:rPr b="1" lang="en-US" sz="2000" spc="-1" strike="noStrike">
                <a:solidFill>
                  <a:srgbClr val="401b5b"/>
                </a:solidFill>
                <a:latin typeface="Courier New"/>
              </a:rPr>
              <a:t>   </a:t>
            </a:r>
            <a:r>
              <a:rPr b="1" lang="en-US" sz="2000" spc="-1" strike="noStrike">
                <a:solidFill>
                  <a:srgbClr val="401b5b"/>
                </a:solidFill>
                <a:latin typeface="Courier New"/>
              </a:rPr>
              <a:t>__local  </a:t>
            </a:r>
            <a:r>
              <a:rPr b="1" lang="en-US" sz="2000" spc="-1" strike="noStrike">
                <a:solidFill>
                  <a:srgbClr val="c0504d"/>
                </a:solidFill>
                <a:latin typeface="Courier New"/>
              </a:rPr>
              <a:t>float</a:t>
            </a:r>
            <a:r>
              <a:rPr b="1" lang="en-US" sz="2000" spc="-1" strike="noStrike">
                <a:solidFill>
                  <a:srgbClr val="000000"/>
                </a:solidFill>
                <a:latin typeface="Courier New"/>
              </a:rPr>
              <a:t> *Bwrk)</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rPr>
              <a:t>{</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c0504d"/>
                </a:solidFill>
                <a:latin typeface="Courier New"/>
              </a:rPr>
              <a:t>int</a:t>
            </a:r>
            <a:r>
              <a:rPr b="1" lang="en-US" sz="2000" spc="-1" strike="noStrike">
                <a:solidFill>
                  <a:srgbClr val="000000"/>
                </a:solidFill>
                <a:latin typeface="Courier New"/>
              </a:rPr>
              <a:t> j, k;</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c0504d"/>
                </a:solidFill>
                <a:latin typeface="Courier New"/>
              </a:rPr>
              <a:t>int </a:t>
            </a:r>
            <a:r>
              <a:rPr b="1" lang="en-US" sz="2000" spc="-1" strike="noStrike">
                <a:solidFill>
                  <a:srgbClr val="000000"/>
                </a:solidFill>
                <a:latin typeface="Courier New"/>
              </a:rPr>
              <a:t>i =</a:t>
            </a:r>
            <a:br/>
            <a:r>
              <a:rPr b="1" lang="en-US" sz="2000" spc="-1" strike="noStrike">
                <a:solidFill>
                  <a:srgbClr val="000000"/>
                </a:solidFill>
                <a:latin typeface="Courier New"/>
              </a:rPr>
              <a:t>    </a:t>
            </a:r>
            <a:r>
              <a:rPr b="1" lang="en-US" sz="2000" spc="-1" strike="noStrike">
                <a:solidFill>
                  <a:srgbClr val="17375e"/>
                </a:solidFill>
                <a:latin typeface="Courier New"/>
              </a:rPr>
              <a:t>get_global_id</a:t>
            </a:r>
            <a:r>
              <a:rPr b="1" lang="en-US" sz="2000" spc="-1" strike="noStrike">
                <a:solidFill>
                  <a:srgbClr val="000000"/>
                </a:solidFill>
                <a:latin typeface="Courier New"/>
              </a:rPr>
              <a:t>(0);</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c0504d"/>
                </a:solidFill>
                <a:latin typeface="Courier New"/>
              </a:rPr>
              <a:t>int </a:t>
            </a:r>
            <a:r>
              <a:rPr b="1" lang="en-US" sz="2000" spc="-1" strike="noStrike">
                <a:solidFill>
                  <a:srgbClr val="000000"/>
                </a:solidFill>
                <a:latin typeface="Courier New"/>
              </a:rPr>
              <a:t>iloc  =</a:t>
            </a:r>
            <a:br/>
            <a:r>
              <a:rPr b="1" lang="en-US" sz="2000" spc="-1" strike="noStrike">
                <a:solidFill>
                  <a:srgbClr val="000000"/>
                </a:solidFill>
                <a:latin typeface="Courier New"/>
              </a:rPr>
              <a:t>      </a:t>
            </a:r>
            <a:r>
              <a:rPr b="1" lang="en-US" sz="2000" spc="-1" strike="noStrike">
                <a:solidFill>
                  <a:srgbClr val="17375e"/>
                </a:solidFill>
                <a:latin typeface="Courier New"/>
              </a:rPr>
              <a:t>get_local_id</a:t>
            </a:r>
            <a:r>
              <a:rPr b="1" lang="en-US" sz="2000" spc="-1" strike="noStrike">
                <a:solidFill>
                  <a:srgbClr val="000000"/>
                </a:solidFill>
                <a:latin typeface="Courier New"/>
              </a:rPr>
              <a:t>(0);</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c0504d"/>
                </a:solidFill>
                <a:latin typeface="Courier New"/>
              </a:rPr>
              <a:t>int </a:t>
            </a:r>
            <a:r>
              <a:rPr b="1" lang="en-US" sz="2000" spc="-1" strike="noStrike">
                <a:solidFill>
                  <a:srgbClr val="000000"/>
                </a:solidFill>
                <a:latin typeface="Courier New"/>
              </a:rPr>
              <a:t>nloc =</a:t>
            </a:r>
            <a:br/>
            <a:r>
              <a:rPr b="1" lang="en-US" sz="2000" spc="-1" strike="noStrike">
                <a:solidFill>
                  <a:srgbClr val="000000"/>
                </a:solidFill>
                <a:latin typeface="Courier New"/>
              </a:rPr>
              <a:t>      </a:t>
            </a:r>
            <a:r>
              <a:rPr b="1" lang="en-US" sz="2000" spc="-1" strike="noStrike">
                <a:solidFill>
                  <a:srgbClr val="17375e"/>
                </a:solidFill>
                <a:latin typeface="Courier New"/>
              </a:rPr>
              <a:t>get_local_size</a:t>
            </a:r>
            <a:r>
              <a:rPr b="1" lang="en-US" sz="2000" spc="-1" strike="noStrike">
                <a:solidFill>
                  <a:srgbClr val="000000"/>
                </a:solidFill>
                <a:latin typeface="Courier New"/>
              </a:rPr>
              <a:t>(0);</a:t>
            </a:r>
            <a:endParaRPr b="0" lang="en-US" sz="2000" spc="-1" strike="noStrike">
              <a:latin typeface="Arial"/>
            </a:endParaRPr>
          </a:p>
          <a:p>
            <a:pPr>
              <a:lnSpc>
                <a:spcPct val="100000"/>
              </a:lnSpc>
              <a:spcBef>
                <a:spcPts val="400"/>
              </a:spcBef>
            </a:pPr>
            <a:r>
              <a:rPr b="1" lang="en-US" sz="2000" spc="-1" strike="noStrike">
                <a:solidFill>
                  <a:srgbClr val="c0504d"/>
                </a:solidFill>
                <a:latin typeface="Courier New"/>
              </a:rPr>
              <a:t> </a:t>
            </a:r>
            <a:endParaRPr b="0" lang="en-US" sz="2000" spc="-1" strike="noStrike">
              <a:latin typeface="Arial"/>
            </a:endParaRPr>
          </a:p>
          <a:p>
            <a:pPr>
              <a:lnSpc>
                <a:spcPct val="100000"/>
              </a:lnSpc>
              <a:spcBef>
                <a:spcPts val="400"/>
              </a:spcBef>
            </a:pPr>
            <a:r>
              <a:rPr b="1" lang="en-US" sz="2000" spc="-1" strike="noStrike">
                <a:solidFill>
                  <a:srgbClr val="c0504d"/>
                </a:solidFill>
                <a:latin typeface="Courier New"/>
              </a:rPr>
              <a:t> </a:t>
            </a:r>
            <a:r>
              <a:rPr b="1" lang="en-US" sz="2000" spc="-1" strike="noStrike">
                <a:solidFill>
                  <a:srgbClr val="c0504d"/>
                </a:solidFill>
                <a:latin typeface="Courier New"/>
              </a:rPr>
              <a:t>float </a:t>
            </a:r>
            <a:r>
              <a:rPr b="1" lang="en-US" sz="2000" spc="-1" strike="noStrike">
                <a:solidFill>
                  <a:srgbClr val="000000"/>
                </a:solidFill>
                <a:latin typeface="Courier New"/>
              </a:rPr>
              <a:t>tmp;  </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c0504d"/>
                </a:solidFill>
                <a:latin typeface="Courier New"/>
              </a:rPr>
              <a:t>float </a:t>
            </a:r>
            <a:r>
              <a:rPr b="1" lang="en-US" sz="2000" spc="-1" strike="noStrike">
                <a:solidFill>
                  <a:srgbClr val="000000"/>
                </a:solidFill>
                <a:latin typeface="Courier New"/>
              </a:rPr>
              <a:t>Awrk[1024];</a:t>
            </a:r>
            <a:endParaRPr b="0" lang="en-US" sz="2000" spc="-1" strike="noStrike">
              <a:latin typeface="Arial"/>
            </a:endParaRPr>
          </a:p>
          <a:p>
            <a:pPr>
              <a:lnSpc>
                <a:spcPct val="100000"/>
              </a:lnSpc>
              <a:spcBef>
                <a:spcPts val="400"/>
              </a:spcBef>
            </a:pPr>
            <a:endParaRPr b="0" lang="en-US" sz="2000" spc="-1" strike="noStrike">
              <a:latin typeface="Arial"/>
            </a:endParaRPr>
          </a:p>
        </p:txBody>
      </p:sp>
      <p:sp>
        <p:nvSpPr>
          <p:cNvPr id="1671" name="CustomShape 2"/>
          <p:cNvSpPr/>
          <p:nvPr/>
        </p:nvSpPr>
        <p:spPr>
          <a:xfrm>
            <a:off x="0" y="0"/>
            <a:ext cx="9143280" cy="768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3200" spc="-1" strike="noStrike">
                <a:solidFill>
                  <a:srgbClr val="000000"/>
                </a:solidFill>
                <a:latin typeface="Trebuchet MS"/>
              </a:rPr>
              <a:t>Matrix multiplication: </a:t>
            </a:r>
            <a:r>
              <a:rPr b="0" lang="en-US" sz="2000" spc="-1" strike="noStrike">
                <a:solidFill>
                  <a:srgbClr val="000000"/>
                </a:solidFill>
                <a:latin typeface="Trebuchet MS"/>
              </a:rPr>
              <a:t>B column shared between work-items</a:t>
            </a:r>
            <a:endParaRPr b="0" lang="en-US" sz="2000" spc="-1" strike="noStrike">
              <a:latin typeface="Arial"/>
            </a:endParaRPr>
          </a:p>
        </p:txBody>
      </p:sp>
      <p:sp>
        <p:nvSpPr>
          <p:cNvPr id="1672" name="CustomShape 3"/>
          <p:cNvSpPr/>
          <p:nvPr/>
        </p:nvSpPr>
        <p:spPr>
          <a:xfrm>
            <a:off x="3894840" y="756720"/>
            <a:ext cx="4996080" cy="562752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400"/>
              </a:spcBef>
            </a:pPr>
            <a:r>
              <a:rPr b="1" lang="en-US" sz="2000" spc="-1" strike="noStrike">
                <a:solidFill>
                  <a:srgbClr val="000000"/>
                </a:solidFill>
                <a:latin typeface="Courier New"/>
                <a:ea typeface="DejaVu Sans"/>
              </a:rPr>
              <a:t>  </a:t>
            </a:r>
            <a:r>
              <a:rPr b="1" lang="en-US" sz="2000" spc="-1" strike="noStrike">
                <a:solidFill>
                  <a:srgbClr val="000000"/>
                </a:solidFill>
                <a:latin typeface="Courier New"/>
                <a:ea typeface="DejaVu Sans"/>
              </a:rPr>
              <a:t>for (k = 0; k &lt; N; k++)</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ea typeface="DejaVu Sans"/>
              </a:rPr>
              <a:t>    </a:t>
            </a:r>
            <a:r>
              <a:rPr b="1" lang="en-US" sz="2000" spc="-1" strike="noStrike">
                <a:solidFill>
                  <a:srgbClr val="000000"/>
                </a:solidFill>
                <a:latin typeface="Courier New"/>
                <a:ea typeface="DejaVu Sans"/>
              </a:rPr>
              <a:t>Awrk[k] = A[i*N+k];</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r>
              <a:rPr b="1" lang="en-US" sz="2000" spc="-1" strike="noStrike">
                <a:solidFill>
                  <a:srgbClr val="4f81bd"/>
                </a:solidFill>
                <a:latin typeface="Courier New"/>
                <a:ea typeface="DejaVu Sans"/>
              </a:rPr>
              <a:t>  </a:t>
            </a:r>
            <a:r>
              <a:rPr b="1" lang="en-US" sz="2000" spc="-1" strike="noStrike">
                <a:solidFill>
                  <a:srgbClr val="000000"/>
                </a:solidFill>
                <a:latin typeface="Courier New"/>
                <a:ea typeface="DejaVu Sans"/>
              </a:rPr>
              <a:t>for (j = 0; j &lt; N; j++) {</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ea typeface="DejaVu Sans"/>
              </a:rPr>
              <a:t>    </a:t>
            </a:r>
            <a:r>
              <a:rPr b="1" lang="en-US" sz="2000" spc="-1" strike="noStrike">
                <a:solidFill>
                  <a:srgbClr val="000000"/>
                </a:solidFill>
                <a:latin typeface="Courier New"/>
                <a:ea typeface="DejaVu Sans"/>
              </a:rPr>
              <a:t>for (k=iloc; k&lt;N; k+=nloc)</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ea typeface="DejaVu Sans"/>
              </a:rPr>
              <a:t>      </a:t>
            </a:r>
            <a:r>
              <a:rPr b="1" lang="en-US" sz="2000" spc="-1" strike="noStrike">
                <a:solidFill>
                  <a:srgbClr val="000000"/>
                </a:solidFill>
                <a:latin typeface="Courier New"/>
                <a:ea typeface="DejaVu Sans"/>
              </a:rPr>
              <a:t>Bwrk[k] = B[k* N+j];</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ea typeface="DejaVu Sans"/>
              </a:rPr>
              <a:t>      </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ea typeface="DejaVu Sans"/>
              </a:rPr>
              <a:t>    </a:t>
            </a:r>
            <a:r>
              <a:rPr b="1" lang="en-US" sz="2000" spc="-1" strike="noStrike">
                <a:solidFill>
                  <a:srgbClr val="000000"/>
                </a:solidFill>
                <a:latin typeface="Courier New"/>
                <a:ea typeface="DejaVu Sans"/>
              </a:rPr>
              <a:t>barrier(CLK_LOCAL_MEM_FENCE);</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ea typeface="DejaVu Sans"/>
              </a:rPr>
              <a:t>    </a:t>
            </a:r>
            <a:r>
              <a:rPr b="1" lang="en-US" sz="2000" spc="-1" strike="noStrike">
                <a:solidFill>
                  <a:srgbClr val="000000"/>
                </a:solidFill>
                <a:latin typeface="Courier New"/>
                <a:ea typeface="DejaVu Sans"/>
              </a:rPr>
              <a:t>tmp = 0.0f;</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ea typeface="DejaVu Sans"/>
              </a:rPr>
              <a:t>    </a:t>
            </a:r>
            <a:r>
              <a:rPr b="1" lang="en-US" sz="2000" spc="-1" strike="noStrike">
                <a:solidFill>
                  <a:srgbClr val="000000"/>
                </a:solidFill>
                <a:latin typeface="Courier New"/>
                <a:ea typeface="DejaVu Sans"/>
              </a:rPr>
              <a:t>for (k = 0; k &lt; N; k++) </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ea typeface="DejaVu Sans"/>
              </a:rPr>
              <a:t>      </a:t>
            </a:r>
            <a:r>
              <a:rPr b="1" lang="en-US" sz="2000" spc="-1" strike="noStrike">
                <a:solidFill>
                  <a:srgbClr val="000000"/>
                </a:solidFill>
                <a:latin typeface="Courier New"/>
                <a:ea typeface="DejaVu Sans"/>
              </a:rPr>
              <a:t>tmp += Awrk[k]*Bwrk[k];</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ea typeface="DejaVu Sans"/>
              </a:rPr>
              <a:t> </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ea typeface="DejaVu Sans"/>
              </a:rPr>
              <a:t>    </a:t>
            </a:r>
            <a:r>
              <a:rPr b="1" lang="en-US" sz="2000" spc="-1" strike="noStrike">
                <a:solidFill>
                  <a:srgbClr val="000000"/>
                </a:solidFill>
                <a:latin typeface="Courier New"/>
                <a:ea typeface="DejaVu Sans"/>
              </a:rPr>
              <a:t>C[i*N+j] = tmp;</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ea typeface="DejaVu Sans"/>
              </a:rPr>
              <a:t>        </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ea typeface="DejaVu Sans"/>
              </a:rPr>
              <a:t>    </a:t>
            </a:r>
            <a:r>
              <a:rPr b="1" lang="en-US" sz="2000" spc="-1" strike="noStrike">
                <a:solidFill>
                  <a:srgbClr val="000000"/>
                </a:solidFill>
                <a:latin typeface="Courier New"/>
                <a:ea typeface="DejaVu Sans"/>
              </a:rPr>
              <a:t>barrier(CLK_LOCAL_MEM_FENCE);</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ea typeface="DejaVu Sans"/>
              </a:rPr>
              <a:t>  </a:t>
            </a:r>
            <a:r>
              <a:rPr b="1" lang="en-US" sz="2000" spc="-1" strike="noStrike">
                <a:solidFill>
                  <a:srgbClr val="000000"/>
                </a:solidFill>
                <a:latin typeface="Courier New"/>
                <a:ea typeface="DejaVu Sans"/>
              </a:rPr>
              <a:t>}</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ea typeface="DejaVu Sans"/>
              </a:rPr>
              <a:t>}</a:t>
            </a:r>
            <a:endParaRPr b="0" lang="en-US" sz="2000" spc="-1" strike="noStrike">
              <a:latin typeface="Arial"/>
            </a:endParaRPr>
          </a:p>
        </p:txBody>
      </p:sp>
      <p:sp>
        <p:nvSpPr>
          <p:cNvPr id="1673" name="Line 4"/>
          <p:cNvSpPr/>
          <p:nvPr/>
        </p:nvSpPr>
        <p:spPr>
          <a:xfrm>
            <a:off x="3894840" y="756720"/>
            <a:ext cx="360" cy="55018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1674" name="CustomShape 5"/>
          <p:cNvSpPr/>
          <p:nvPr/>
        </p:nvSpPr>
        <p:spPr>
          <a:xfrm>
            <a:off x="4429080" y="5693760"/>
            <a:ext cx="4681800" cy="1306080"/>
          </a:xfrm>
          <a:prstGeom prst="rect">
            <a:avLst/>
          </a:prstGeom>
          <a:solidFill>
            <a:schemeClr val="bg1"/>
          </a:solidFill>
          <a:ln>
            <a:solidFill>
              <a:srgbClr val="002060"/>
            </a:solidFill>
          </a:ln>
        </p:spPr>
        <p:style>
          <a:lnRef idx="0"/>
          <a:fillRef idx="0"/>
          <a:effectRef idx="0"/>
          <a:fontRef idx="minor"/>
        </p:style>
        <p:txBody>
          <a:bodyPr lIns="90000" rIns="90000" tIns="45000" bIns="45000"/>
          <a:p>
            <a:pPr algn="ctr">
              <a:lnSpc>
                <a:spcPct val="100000"/>
              </a:lnSpc>
            </a:pPr>
            <a:r>
              <a:rPr b="1" lang="en-US" sz="1600" spc="-1" strike="noStrike">
                <a:solidFill>
                  <a:srgbClr val="002060"/>
                </a:solidFill>
                <a:latin typeface="Trebuchet MS"/>
                <a:ea typeface="DejaVu Sans"/>
              </a:rPr>
              <a:t>Pass a work array in local memory to hold a column of B.  All the work-items do the copy “in parallel” using a cyclic loop distribution (hence why we need iloc and nloc) </a:t>
            </a:r>
            <a:endParaRPr b="0" lang="en-US" sz="1600" spc="-1" strike="noStrike">
              <a:latin typeface="Arial"/>
            </a:endParaRPr>
          </a:p>
        </p:txBody>
      </p:sp>
      <p:sp>
        <p:nvSpPr>
          <p:cNvPr id="1675" name="CustomShape 6"/>
          <p:cNvSpPr/>
          <p:nvPr/>
        </p:nvSpPr>
        <p:spPr>
          <a:xfrm>
            <a:off x="680760" y="2301840"/>
            <a:ext cx="3323160" cy="3956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76" name="CustomShape 7"/>
          <p:cNvSpPr/>
          <p:nvPr/>
        </p:nvSpPr>
        <p:spPr>
          <a:xfrm>
            <a:off x="0" y="3831120"/>
            <a:ext cx="4003560" cy="171756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77" name="CustomShape 8"/>
          <p:cNvSpPr/>
          <p:nvPr/>
        </p:nvSpPr>
        <p:spPr>
          <a:xfrm>
            <a:off x="4092480" y="1923480"/>
            <a:ext cx="4753800" cy="1180440"/>
          </a:xfrm>
          <a:prstGeom prst="ellipse">
            <a:avLst/>
          </a:prstGeom>
          <a:noFill/>
          <a:ln>
            <a:round/>
          </a:ln>
        </p:spPr>
        <p:style>
          <a:lnRef idx="2">
            <a:schemeClr val="accent1">
              <a:shade val="50000"/>
            </a:schemeClr>
          </a:lnRef>
          <a:fillRef idx="1">
            <a:schemeClr val="accent1"/>
          </a:fillRef>
          <a:effectRef idx="0">
            <a:schemeClr val="accent1"/>
          </a:effectRef>
          <a:fontRef idx="minor"/>
        </p:style>
      </p:sp>
    </p:spTree>
  </p:cSld>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Intel GPU </a:t>
            </a:r>
            <a:r>
              <a:rPr b="0" lang="en-US" sz="4400" spc="-1" strike="noStrike">
                <a:solidFill>
                  <a:srgbClr val="000000"/>
                </a:solidFill>
                <a:latin typeface="Trebuchet MS"/>
              </a:rPr>
              <a:t>用户的安装过程（旧版）</a:t>
            </a:r>
            <a:endParaRPr b="0" lang="en-US" sz="4400" spc="-1" strike="noStrike">
              <a:latin typeface="Arial"/>
            </a:endParaRPr>
          </a:p>
        </p:txBody>
      </p:sp>
      <p:sp>
        <p:nvSpPr>
          <p:cNvPr id="457" name="CustomShape 2"/>
          <p:cNvSpPr/>
          <p:nvPr/>
        </p:nvSpPr>
        <p:spPr>
          <a:xfrm>
            <a:off x="179640" y="1600200"/>
            <a:ext cx="8784360" cy="506844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注意</a:t>
            </a:r>
            <a:r>
              <a:rPr b="0" lang="en-US" sz="3200" spc="-1" strike="noStrike">
                <a:solidFill>
                  <a:srgbClr val="000000"/>
                </a:solidFill>
                <a:latin typeface="Trebuchet MS"/>
              </a:rPr>
              <a:t>: </a:t>
            </a:r>
            <a:r>
              <a:rPr b="0" lang="en-US" sz="3200" spc="-1" strike="noStrike">
                <a:solidFill>
                  <a:srgbClr val="000000"/>
                </a:solidFill>
                <a:latin typeface="Trebuchet MS"/>
              </a:rPr>
              <a:t>在 </a:t>
            </a:r>
            <a:r>
              <a:rPr b="0" lang="en-US" sz="3200" spc="-1" strike="noStrike">
                <a:solidFill>
                  <a:srgbClr val="000000"/>
                </a:solidFill>
                <a:latin typeface="Trebuchet MS"/>
              </a:rPr>
              <a:t>macOS </a:t>
            </a:r>
            <a:r>
              <a:rPr b="0" lang="en-US" sz="3200" spc="-1" strike="noStrike">
                <a:solidFill>
                  <a:srgbClr val="000000"/>
                </a:solidFill>
                <a:latin typeface="Trebuchet MS"/>
              </a:rPr>
              <a:t>系统上需要英特尔至强 </a:t>
            </a:r>
            <a:r>
              <a:rPr b="0" lang="en-US" sz="3200" spc="-1" strike="noStrike">
                <a:solidFill>
                  <a:srgbClr val="000000"/>
                </a:solidFill>
                <a:latin typeface="Trebuchet MS"/>
              </a:rPr>
              <a:t>Intel® Xeon™ </a:t>
            </a:r>
            <a:r>
              <a:rPr b="0" lang="en-US" sz="3200" spc="-1" strike="noStrike">
                <a:solidFill>
                  <a:srgbClr val="000000"/>
                </a:solidFill>
                <a:latin typeface="Trebuchet MS"/>
              </a:rPr>
              <a:t>处理器 </a:t>
            </a:r>
            <a:endParaRPr b="0" lang="en-US" sz="3200" spc="-1" strike="noStrike">
              <a:latin typeface="Arial"/>
            </a:endParaRPr>
          </a:p>
          <a:p>
            <a:pPr>
              <a:lnSpc>
                <a:spcPct val="100000"/>
              </a:lnSpc>
              <a:spcBef>
                <a:spcPts val="641"/>
              </a:spcBef>
            </a:pP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根本不用折腾，出场就能用</a:t>
            </a:r>
            <a:r>
              <a:rPr b="0" lang="en-US" sz="3200" spc="-1" strike="noStrike">
                <a:solidFill>
                  <a:srgbClr val="000000"/>
                </a:solidFill>
                <a:latin typeface="Trebuchet MS"/>
              </a:rPr>
              <a:t>!</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只要选择 </a:t>
            </a:r>
            <a:r>
              <a:rPr b="0" lang="en-US" sz="3200" spc="-1" strike="noStrike">
                <a:solidFill>
                  <a:srgbClr val="000000"/>
                </a:solidFill>
                <a:latin typeface="Trebuchet MS"/>
              </a:rPr>
              <a:t>Intel® GPU </a:t>
            </a:r>
            <a:r>
              <a:rPr b="0" lang="en-US" sz="3200" spc="-1" strike="noStrike">
                <a:solidFill>
                  <a:srgbClr val="000000"/>
                </a:solidFill>
                <a:latin typeface="Trebuchet MS"/>
              </a:rPr>
              <a:t>设备来运行 </a:t>
            </a:r>
            <a:r>
              <a:rPr b="0" lang="en-US" sz="3200" spc="-1" strike="noStrike">
                <a:solidFill>
                  <a:srgbClr val="000000"/>
                </a:solidFill>
                <a:latin typeface="Trebuchet MS"/>
              </a:rPr>
              <a:t>OpenCL</a:t>
            </a:r>
            <a:r>
              <a:rPr b="0" lang="en-US" sz="3200" spc="-1" strike="noStrike">
                <a:solidFill>
                  <a:srgbClr val="000000"/>
                </a:solidFill>
                <a:latin typeface="Trebuchet MS"/>
              </a:rPr>
              <a:t>即可</a:t>
            </a:r>
            <a:endParaRPr b="0" lang="en-US" sz="3200" spc="-1" strike="noStrike">
              <a:latin typeface="Arial"/>
            </a:endParaRPr>
          </a:p>
          <a:p>
            <a:pPr>
              <a:lnSpc>
                <a:spcPct val="100000"/>
              </a:lnSpc>
              <a:spcBef>
                <a:spcPts val="641"/>
              </a:spcBef>
            </a:pP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Intel® </a:t>
            </a:r>
            <a:r>
              <a:rPr b="0" lang="en-US" sz="3200" spc="-1" strike="noStrike">
                <a:solidFill>
                  <a:srgbClr val="000000"/>
                </a:solidFill>
                <a:latin typeface="Trebuchet MS"/>
              </a:rPr>
              <a:t>还有专门针对 </a:t>
            </a:r>
            <a:r>
              <a:rPr b="0" lang="en-US" sz="3200" spc="-1" strike="noStrike">
                <a:solidFill>
                  <a:srgbClr val="000000"/>
                </a:solidFill>
                <a:latin typeface="Trebuchet MS"/>
              </a:rPr>
              <a:t>Windows </a:t>
            </a:r>
            <a:r>
              <a:rPr b="0" lang="en-US" sz="3200" spc="-1" strike="noStrike">
                <a:solidFill>
                  <a:srgbClr val="000000"/>
                </a:solidFill>
                <a:latin typeface="Trebuchet MS"/>
              </a:rPr>
              <a:t>的驱动</a:t>
            </a:r>
            <a:r>
              <a:rPr b="0" lang="en-US" sz="3200" spc="-1" strike="noStrike">
                <a:solidFill>
                  <a:srgbClr val="000000"/>
                </a:solidFill>
                <a:latin typeface="Trebuchet MS"/>
              </a:rPr>
              <a:t>: https://software.intel.com/en-us/articles/opencl-drivers</a:t>
            </a:r>
            <a:endParaRPr b="0" lang="en-US" sz="3200" spc="-1" strike="noStrike">
              <a:latin typeface="Arial"/>
            </a:endParaRPr>
          </a:p>
        </p:txBody>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8" name="CustomShape 1"/>
          <p:cNvSpPr/>
          <p:nvPr/>
        </p:nvSpPr>
        <p:spPr>
          <a:xfrm>
            <a:off x="4314240" y="1091880"/>
            <a:ext cx="4859280" cy="4944600"/>
          </a:xfrm>
          <a:prstGeom prst="rect">
            <a:avLst/>
          </a:prstGeom>
          <a:noFill/>
          <a:ln>
            <a:noFill/>
          </a:ln>
        </p:spPr>
        <p:style>
          <a:lnRef idx="0"/>
          <a:fillRef idx="0"/>
          <a:effectRef idx="0"/>
          <a:fontRef idx="minor"/>
        </p:style>
        <p:txBody>
          <a:bodyPr lIns="90000" rIns="90000" tIns="45000" bIns="45000"/>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 Setup the buffers, initialize matrices,</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 and write them into global memory</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initmat(Mdim, Ndim, Pdim, h_A, h_B, h_C);</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cl::Buffer d_a(context, h_A.begin(),h_A.end(), true);</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cl::Buffer d_b(context, h_B.begin(),h_B.end(), true);</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cl::Buffer d_c = cl::Buffer(context, </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CL_MEM_WRITE_ONLY,</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sizeof(float) * szC);</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endParaRPr b="0" lang="en-US" sz="1100" spc="-1" strike="noStrike">
              <a:latin typeface="Arial"/>
            </a:endParaRPr>
          </a:p>
          <a:p>
            <a:pPr>
              <a:lnSpc>
                <a:spcPct val="100000"/>
              </a:lnSpc>
            </a:pPr>
            <a:endParaRPr b="0" lang="en-US" sz="1100" spc="-1" strike="noStrike">
              <a:latin typeface="Arial"/>
            </a:endParaRPr>
          </a:p>
          <a:p>
            <a:pPr>
              <a:lnSpc>
                <a:spcPct val="100000"/>
              </a:lnSpc>
            </a:pPr>
            <a:endParaRPr b="0" lang="en-US" sz="1100" spc="-1" strike="noStrike">
              <a:latin typeface="Arial"/>
            </a:endParaRPr>
          </a:p>
          <a:p>
            <a:pPr>
              <a:lnSpc>
                <a:spcPct val="100000"/>
              </a:lnSpc>
            </a:pP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cl::make_kernel&lt;int, int, int,</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cl::Buffer, cl::Buffer, cl::Buffer&gt; </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rowcol(program, "mmul");</a:t>
            </a:r>
            <a:endParaRPr b="0" lang="en-US" sz="1100" spc="-1" strike="noStrike">
              <a:latin typeface="Arial"/>
            </a:endParaRPr>
          </a:p>
          <a:p>
            <a:pPr>
              <a:lnSpc>
                <a:spcPct val="100000"/>
              </a:lnSpc>
            </a:pP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zero_mat(Ndim, Mdim, h_C);</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start_time = wtime();</a:t>
            </a:r>
            <a:endParaRPr b="0" lang="en-US" sz="1100" spc="-1" strike="noStrike">
              <a:latin typeface="Arial"/>
            </a:endParaRPr>
          </a:p>
          <a:p>
            <a:pPr>
              <a:lnSpc>
                <a:spcPct val="100000"/>
              </a:lnSpc>
            </a:pP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rowcol(cl::EnqueueArgs(queue,</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cl::NDRange(Ndim), </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cl::NDRange(ORDER/16)),</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Ndim, Mdim, Pdim, d_a, d_b, d_c);</a:t>
            </a:r>
            <a:endParaRPr b="0" lang="en-US" sz="1100" spc="-1" strike="noStrike">
              <a:latin typeface="Arial"/>
            </a:endParaRPr>
          </a:p>
          <a:p>
            <a:pPr>
              <a:lnSpc>
                <a:spcPct val="100000"/>
              </a:lnSpc>
            </a:pP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cl::copy(queue, d_c, h_C.begin(), h_C.end());</a:t>
            </a:r>
            <a:endParaRPr b="0" lang="en-US" sz="1100" spc="-1" strike="noStrike">
              <a:latin typeface="Arial"/>
            </a:endParaRPr>
          </a:p>
          <a:p>
            <a:pPr>
              <a:lnSpc>
                <a:spcPct val="100000"/>
              </a:lnSpc>
            </a:pP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run_time  = wtime() - start_time;</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results(Mdim, Ndim, Pdim, h_C, run_time);</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a:t>
            </a:r>
            <a:endParaRPr b="0" lang="en-US" sz="1100" spc="-1" strike="noStrike">
              <a:latin typeface="Arial"/>
            </a:endParaRPr>
          </a:p>
        </p:txBody>
      </p:sp>
      <p:sp>
        <p:nvSpPr>
          <p:cNvPr id="1679" name="CustomShape 2"/>
          <p:cNvSpPr/>
          <p:nvPr/>
        </p:nvSpPr>
        <p:spPr>
          <a:xfrm>
            <a:off x="35640" y="1138680"/>
            <a:ext cx="4535640" cy="5112000"/>
          </a:xfrm>
          <a:prstGeom prst="rect">
            <a:avLst/>
          </a:prstGeom>
          <a:noFill/>
          <a:ln>
            <a:noFill/>
          </a:ln>
        </p:spPr>
        <p:style>
          <a:lnRef idx="0"/>
          <a:fillRef idx="0"/>
          <a:effectRef idx="0"/>
          <a:fontRef idx="minor"/>
        </p:style>
        <p:txBody>
          <a:bodyPr lIns="90000" rIns="90000" tIns="45000" bIns="45000"/>
          <a:p>
            <a:pPr>
              <a:lnSpc>
                <a:spcPct val="100000"/>
              </a:lnSpc>
            </a:pPr>
            <a:r>
              <a:rPr b="1" lang="en-US" sz="1100" spc="-1" strike="noStrike">
                <a:solidFill>
                  <a:srgbClr val="000000"/>
                </a:solidFill>
                <a:latin typeface="Courier New Bold"/>
                <a:ea typeface="DejaVu Sans"/>
              </a:rPr>
              <a:t>int main(int argc, char *argv[])</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std::vector&lt;float&gt; h_A, h_B, h_C; // matrices</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int Mdim, Ndim, Pdim; // A[N][P],B[P][M],C[N][M]</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int i, err; </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int szA, szB, szC; // num elements in each matrix</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double start_time, run_time; // timing data</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cl::Program program;</a:t>
            </a:r>
            <a:endParaRPr b="0" lang="en-US" sz="1100" spc="-1" strike="noStrike">
              <a:latin typeface="Arial"/>
            </a:endParaRPr>
          </a:p>
          <a:p>
            <a:pPr>
              <a:lnSpc>
                <a:spcPct val="100000"/>
              </a:lnSpc>
            </a:pP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Ndim = Pdim = Mdim = ORDER;</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szA = Ndim*Pdim; </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szB = Pdim*Mdim; </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szC = Ndim*Mdim;</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h_A   = std::vector&lt;float&gt;(szA);</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h_B   = std::vector&lt;float&gt;(szB);</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h_C   = std::vector&lt;float&gt;(szC);</a:t>
            </a:r>
            <a:endParaRPr b="0" lang="en-US" sz="1100" spc="-1" strike="noStrike">
              <a:latin typeface="Arial"/>
            </a:endParaRPr>
          </a:p>
          <a:p>
            <a:pPr>
              <a:lnSpc>
                <a:spcPct val="100000"/>
              </a:lnSpc>
            </a:pP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initmat(Mdim, Ndim, Pdim, h_A, h_B, h_C);</a:t>
            </a:r>
            <a:endParaRPr b="0" lang="en-US" sz="1100" spc="-1" strike="noStrike">
              <a:latin typeface="Arial"/>
            </a:endParaRPr>
          </a:p>
          <a:p>
            <a:pPr>
              <a:lnSpc>
                <a:spcPct val="100000"/>
              </a:lnSpc>
            </a:pP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 Compile for first kernel to setup program</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program = cl::Program(C_elem_KernelSource, true);</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Context context(CL_DEVICE_TYPE_DEFAULT);  </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cl::CommandQueue queue(context);</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std::vector&lt;Device&gt; devices =</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context.getInfo&lt;CL_CONTEXT_DEVICES&gt;();</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cl::Device device = devices[0]; </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std::string s =  </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device.getInfo&lt;CL_DEVICE_NAME&gt;();</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std::cout &lt;&lt; "\nUsing OpenCL Device ”</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&lt;&lt; s &lt;&lt; "\n";</a:t>
            </a:r>
            <a:endParaRPr b="0" lang="en-US" sz="1100" spc="-1" strike="noStrike">
              <a:latin typeface="Arial"/>
            </a:endParaRPr>
          </a:p>
        </p:txBody>
      </p:sp>
      <p:sp>
        <p:nvSpPr>
          <p:cNvPr id="1680" name="CustomShape 3"/>
          <p:cNvSpPr/>
          <p:nvPr/>
        </p:nvSpPr>
        <p:spPr>
          <a:xfrm>
            <a:off x="228600" y="147600"/>
            <a:ext cx="8647920" cy="6166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800" spc="-1" strike="noStrike">
                <a:solidFill>
                  <a:srgbClr val="000000"/>
                </a:solidFill>
                <a:latin typeface="Trebuchet MS"/>
              </a:rPr>
              <a:t>Matrix multiplication host program (C++ API)</a:t>
            </a:r>
            <a:endParaRPr b="0" lang="en-US" sz="2800" spc="-1" strike="noStrike">
              <a:latin typeface="Arial"/>
            </a:endParaRPr>
          </a:p>
        </p:txBody>
      </p:sp>
      <p:sp>
        <p:nvSpPr>
          <p:cNvPr id="1681" name="CustomShape 4"/>
          <p:cNvSpPr/>
          <p:nvPr/>
        </p:nvSpPr>
        <p:spPr>
          <a:xfrm>
            <a:off x="4714920" y="1328040"/>
            <a:ext cx="4428360" cy="276120"/>
          </a:xfrm>
          <a:prstGeom prst="rect">
            <a:avLst/>
          </a:prstGeom>
          <a:noFill/>
          <a:ln>
            <a:noFill/>
          </a:ln>
        </p:spPr>
        <p:style>
          <a:lnRef idx="0"/>
          <a:fillRef idx="0"/>
          <a:effectRef idx="0"/>
          <a:fontRef idx="minor"/>
        </p:style>
      </p:sp>
      <p:sp>
        <p:nvSpPr>
          <p:cNvPr id="1682" name="CustomShape 5"/>
          <p:cNvSpPr/>
          <p:nvPr/>
        </p:nvSpPr>
        <p:spPr>
          <a:xfrm>
            <a:off x="4500000" y="2637000"/>
            <a:ext cx="4607640" cy="424800"/>
          </a:xfrm>
          <a:prstGeom prst="rect">
            <a:avLst/>
          </a:prstGeom>
          <a:solidFill>
            <a:schemeClr val="bg1"/>
          </a:solidFill>
          <a:ln>
            <a:solidFill>
              <a:schemeClr val="accent4"/>
            </a:solidFill>
          </a:ln>
        </p:spPr>
        <p:style>
          <a:lnRef idx="0"/>
          <a:fillRef idx="0"/>
          <a:effectRef idx="0"/>
          <a:fontRef idx="minor"/>
        </p:style>
        <p:txBody>
          <a:bodyPr lIns="90000" rIns="90000" tIns="45000" bIns="45000"/>
          <a:p>
            <a:pPr>
              <a:lnSpc>
                <a:spcPct val="100000"/>
              </a:lnSpc>
            </a:pPr>
            <a:r>
              <a:rPr b="1" lang="en-US" sz="1100" spc="-1" strike="noStrike">
                <a:solidFill>
                  <a:srgbClr val="000000"/>
                </a:solidFill>
                <a:latin typeface="Courier New Bold"/>
                <a:ea typeface="DejaVu Sans"/>
              </a:rPr>
              <a:t>cl::LocalSpaceArg localmem =</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cl::Local(sizeof(float) * Pdim);</a:t>
            </a:r>
            <a:endParaRPr b="0" lang="en-US" sz="1100" spc="-1" strike="noStrike">
              <a:latin typeface="Arial"/>
            </a:endParaRPr>
          </a:p>
        </p:txBody>
      </p:sp>
      <p:sp>
        <p:nvSpPr>
          <p:cNvPr id="1683" name="CustomShape 6"/>
          <p:cNvSpPr/>
          <p:nvPr/>
        </p:nvSpPr>
        <p:spPr>
          <a:xfrm>
            <a:off x="4458240" y="4293000"/>
            <a:ext cx="4649400" cy="759600"/>
          </a:xfrm>
          <a:prstGeom prst="rect">
            <a:avLst/>
          </a:prstGeom>
          <a:solidFill>
            <a:schemeClr val="bg1"/>
          </a:solidFill>
          <a:ln>
            <a:solidFill>
              <a:schemeClr val="accent4"/>
            </a:solidFill>
          </a:ln>
        </p:spPr>
        <p:style>
          <a:lnRef idx="0"/>
          <a:fillRef idx="0"/>
          <a:effectRef idx="0"/>
          <a:fontRef idx="minor"/>
        </p:style>
        <p:txBody>
          <a:bodyPr lIns="90000" rIns="90000" tIns="45000" bIns="45000"/>
          <a:p>
            <a:pPr>
              <a:lnSpc>
                <a:spcPct val="100000"/>
              </a:lnSpc>
            </a:pPr>
            <a:r>
              <a:rPr b="1" lang="en-US" sz="1100" spc="-1" strike="noStrike">
                <a:solidFill>
                  <a:srgbClr val="000000"/>
                </a:solidFill>
                <a:latin typeface="Courier New Bold"/>
                <a:ea typeface="DejaVu Sans"/>
              </a:rPr>
              <a:t>rowcol(cl::EnqueueArgs(queue,</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cl::NDRange(Ndim),           </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cl::NDRange(ORDER/16)),</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Ndim, Mdim, Pdim, d_a, d_b, d_c, localmem);</a:t>
            </a:r>
            <a:endParaRPr b="0" lang="en-US" sz="1100" spc="-1" strike="noStrike">
              <a:latin typeface="Arial"/>
            </a:endParaRPr>
          </a:p>
        </p:txBody>
      </p:sp>
      <p:sp>
        <p:nvSpPr>
          <p:cNvPr id="1684" name="CustomShape 7"/>
          <p:cNvSpPr/>
          <p:nvPr/>
        </p:nvSpPr>
        <p:spPr>
          <a:xfrm>
            <a:off x="179640" y="620640"/>
            <a:ext cx="7836840" cy="1919520"/>
          </a:xfrm>
          <a:prstGeom prst="rect">
            <a:avLst/>
          </a:prstGeom>
          <a:solidFill>
            <a:schemeClr val="accent4"/>
          </a:solidFill>
          <a:ln>
            <a:noFill/>
          </a:ln>
        </p:spPr>
        <p:style>
          <a:lnRef idx="0"/>
          <a:fillRef idx="0"/>
          <a:effectRef idx="0"/>
          <a:fontRef idx="minor"/>
        </p:style>
        <p:txBody>
          <a:bodyPr lIns="90000" rIns="90000" tIns="45000" bIns="45000"/>
          <a:p>
            <a:pPr>
              <a:lnSpc>
                <a:spcPct val="100000"/>
              </a:lnSpc>
            </a:pPr>
            <a:r>
              <a:rPr b="0" lang="en-US" sz="2000" spc="-1" strike="noStrike">
                <a:solidFill>
                  <a:srgbClr val="ffffff"/>
                </a:solidFill>
                <a:latin typeface="Trebuchet MS"/>
                <a:ea typeface="DejaVu Sans"/>
              </a:rPr>
              <a:t>Changes to host program:</a:t>
            </a:r>
            <a:endParaRPr b="0" lang="en-US" sz="2000" spc="-1" strike="noStrike">
              <a:latin typeface="Arial"/>
            </a:endParaRPr>
          </a:p>
          <a:p>
            <a:pPr lvl="1" marL="652320" indent="-456480">
              <a:lnSpc>
                <a:spcPct val="100000"/>
              </a:lnSpc>
              <a:buClr>
                <a:srgbClr val="ffffff"/>
              </a:buClr>
              <a:buFont typeface="Trebuchet MS"/>
              <a:buAutoNum type="arabicPeriod"/>
            </a:pPr>
            <a:r>
              <a:rPr b="0" lang="en-US" sz="2000" spc="-1" strike="noStrike">
                <a:solidFill>
                  <a:srgbClr val="ffffff"/>
                </a:solidFill>
                <a:latin typeface="Trebuchet MS"/>
                <a:ea typeface="DejaVu Sans"/>
              </a:rPr>
              <a:t>Pass local memory to kernels. </a:t>
            </a:r>
            <a:endParaRPr b="0" lang="en-US" sz="2000" spc="-1" strike="noStrike">
              <a:latin typeface="Arial"/>
            </a:endParaRPr>
          </a:p>
          <a:p>
            <a:pPr lvl="2" marL="1109520" indent="-456480">
              <a:lnSpc>
                <a:spcPct val="100000"/>
              </a:lnSpc>
              <a:buClr>
                <a:srgbClr val="ffffff"/>
              </a:buClr>
              <a:buFont typeface="Trebuchet MS"/>
              <a:buAutoNum type="arabicPeriod"/>
            </a:pPr>
            <a:r>
              <a:rPr b="0" lang="en-US" sz="2000" spc="-1" strike="noStrike">
                <a:solidFill>
                  <a:srgbClr val="ffffff"/>
                </a:solidFill>
                <a:latin typeface="Trebuchet MS"/>
                <a:ea typeface="DejaVu Sans"/>
              </a:rPr>
              <a:t>This requires a change to the kernel argument lists … an arg of type LocalSpaceArg is needed. </a:t>
            </a:r>
            <a:endParaRPr b="0" lang="en-US" sz="2000" spc="-1" strike="noStrike">
              <a:latin typeface="Arial"/>
            </a:endParaRPr>
          </a:p>
          <a:p>
            <a:pPr lvl="2" marL="1109520" indent="-456480">
              <a:lnSpc>
                <a:spcPct val="100000"/>
              </a:lnSpc>
              <a:buClr>
                <a:srgbClr val="ffffff"/>
              </a:buClr>
              <a:buFont typeface="Trebuchet MS"/>
              <a:buAutoNum type="arabicPeriod"/>
            </a:pPr>
            <a:r>
              <a:rPr b="0" lang="en-US" sz="2000" spc="-1" strike="noStrike">
                <a:solidFill>
                  <a:srgbClr val="ffffff"/>
                </a:solidFill>
                <a:latin typeface="Trebuchet MS"/>
                <a:ea typeface="DejaVu Sans"/>
              </a:rPr>
              <a:t>Allocate the size of local memory</a:t>
            </a:r>
            <a:endParaRPr b="0" lang="en-US" sz="2000" spc="-1" strike="noStrike">
              <a:latin typeface="Arial"/>
            </a:endParaRPr>
          </a:p>
          <a:p>
            <a:pPr lvl="2" marL="1109520" indent="-456480">
              <a:lnSpc>
                <a:spcPct val="100000"/>
              </a:lnSpc>
              <a:buClr>
                <a:srgbClr val="ffffff"/>
              </a:buClr>
              <a:buFont typeface="Trebuchet MS"/>
              <a:buAutoNum type="arabicPeriod"/>
            </a:pPr>
            <a:r>
              <a:rPr b="0" lang="en-US" sz="2000" spc="-1" strike="noStrike">
                <a:solidFill>
                  <a:srgbClr val="ffffff"/>
                </a:solidFill>
                <a:latin typeface="Trebuchet MS"/>
                <a:ea typeface="DejaVu Sans"/>
              </a:rPr>
              <a:t>Update argument list in kernel functor</a:t>
            </a:r>
            <a:endParaRPr b="0" lang="en-US" sz="2000" spc="-1" strike="noStrike">
              <a:latin typeface="Arial"/>
            </a:endParaRPr>
          </a:p>
        </p:txBody>
      </p:sp>
      <p:sp>
        <p:nvSpPr>
          <p:cNvPr id="1685" name="CustomShape 8"/>
          <p:cNvSpPr/>
          <p:nvPr/>
        </p:nvSpPr>
        <p:spPr>
          <a:xfrm>
            <a:off x="4489920" y="3069000"/>
            <a:ext cx="4653360" cy="759600"/>
          </a:xfrm>
          <a:prstGeom prst="rect">
            <a:avLst/>
          </a:prstGeom>
          <a:solidFill>
            <a:schemeClr val="bg1"/>
          </a:solidFill>
          <a:ln>
            <a:solidFill>
              <a:schemeClr val="accent4"/>
            </a:solidFill>
          </a:ln>
        </p:spPr>
        <p:style>
          <a:lnRef idx="0"/>
          <a:fillRef idx="0"/>
          <a:effectRef idx="0"/>
          <a:fontRef idx="minor"/>
        </p:style>
        <p:txBody>
          <a:bodyPr lIns="90000" rIns="90000" tIns="45000" bIns="45000"/>
          <a:p>
            <a:pPr>
              <a:lnSpc>
                <a:spcPct val="100000"/>
              </a:lnSpc>
            </a:pPr>
            <a:r>
              <a:rPr b="1" lang="en-US" sz="1100" spc="-1" strike="noStrike">
                <a:solidFill>
                  <a:srgbClr val="000000"/>
                </a:solidFill>
                <a:latin typeface="Courier New Bold"/>
                <a:ea typeface="DejaVu Sans"/>
              </a:rPr>
              <a:t>cl::make_kernel&lt;int, int, int,</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cl::Buffer, cl::Buffer, cl:::Buffer,</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cl::LocalSpaceArg&gt;</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rowcol(program, “mmul”);</a:t>
            </a:r>
            <a:endParaRPr b="0" lang="en-US" sz="1100" spc="-1" strike="noStrike">
              <a:latin typeface="Arial"/>
            </a:endParaRPr>
          </a:p>
        </p:txBody>
      </p:sp>
    </p:spTree>
  </p:cSld>
  <p:timing>
    <p:tnLst>
      <p:par>
        <p:cTn id="365" dur="indefinite" restart="never" nodeType="tmRoot">
          <p:childTnLst>
            <p:seq>
              <p:cTn id="366" dur="indefinite" nodeType="mainSeq">
                <p:childTnLst>
                  <p:par>
                    <p:cTn id="367" fill="hold">
                      <p:stCondLst>
                        <p:cond delay="indefinite"/>
                      </p:stCondLst>
                      <p:childTnLst>
                        <p:par>
                          <p:cTn id="368" fill="hold">
                            <p:stCondLst>
                              <p:cond delay="0"/>
                            </p:stCondLst>
                            <p:childTnLst>
                              <p:par>
                                <p:cTn id="369" nodeType="clickEffect" fill="hold" presetClass="entr" presetID="42">
                                  <p:stCondLst>
                                    <p:cond delay="0"/>
                                  </p:stCondLst>
                                  <p:childTnLst>
                                    <p:set>
                                      <p:cBhvr>
                                        <p:cTn id="370" dur="1" fill="hold">
                                          <p:stCondLst>
                                            <p:cond delay="0"/>
                                          </p:stCondLst>
                                        </p:cTn>
                                        <p:tgtEl>
                                          <p:spTgt spid="1682"/>
                                        </p:tgtEl>
                                        <p:attrNameLst>
                                          <p:attrName>style.visibility</p:attrName>
                                        </p:attrNameLst>
                                      </p:cBhvr>
                                      <p:to>
                                        <p:strVal val="visible"/>
                                      </p:to>
                                    </p:set>
                                    <p:animEffect filter="fade" transition="in">
                                      <p:cBhvr additive="repl">
                                        <p:cTn id="371" dur="500"/>
                                        <p:tgtEl>
                                          <p:spTgt spid="1682"/>
                                        </p:tgtEl>
                                      </p:cBhvr>
                                    </p:animEffect>
                                    <p:anim calcmode="lin" valueType="num">
                                      <p:cBhvr additive="repl">
                                        <p:cTn id="372" dur="500" fill="hold"/>
                                        <p:tgtEl>
                                          <p:spTgt spid="1682"/>
                                        </p:tgtEl>
                                        <p:attrNameLst>
                                          <p:attrName>ppt_x</p:attrName>
                                        </p:attrNameLst>
                                      </p:cBhvr>
                                      <p:tavLst>
                                        <p:tav tm="0">
                                          <p:val>
                                            <p:strVal val="#ppt_x"/>
                                          </p:val>
                                        </p:tav>
                                        <p:tav tm="100000">
                                          <p:val>
                                            <p:strVal val="#ppt_x"/>
                                          </p:val>
                                        </p:tav>
                                      </p:tavLst>
                                    </p:anim>
                                    <p:anim calcmode="lin" valueType="num">
                                      <p:cBhvr additive="repl">
                                        <p:cTn id="373" dur="500" fill="hold"/>
                                        <p:tgtEl>
                                          <p:spTgt spid="1682"/>
                                        </p:tgtEl>
                                        <p:attrNameLst>
                                          <p:attrName>ppt_y</p:attrName>
                                        </p:attrNameLst>
                                      </p:cBhvr>
                                      <p:tavLst>
                                        <p:tav tm="0">
                                          <p:val>
                                            <p:strVal val="#ppt_y+.1"/>
                                          </p:val>
                                        </p:tav>
                                        <p:tav tm="100000">
                                          <p:val>
                                            <p:strVal val="#ppt_y"/>
                                          </p:val>
                                        </p:tav>
                                      </p:tavLst>
                                    </p:anim>
                                  </p:childTnLst>
                                </p:cTn>
                              </p:par>
                              <p:par>
                                <p:cTn id="374" nodeType="withEffect" fill="hold" presetClass="entr" presetID="42">
                                  <p:stCondLst>
                                    <p:cond delay="0"/>
                                  </p:stCondLst>
                                  <p:childTnLst>
                                    <p:set>
                                      <p:cBhvr>
                                        <p:cTn id="375" dur="1" fill="hold">
                                          <p:stCondLst>
                                            <p:cond delay="0"/>
                                          </p:stCondLst>
                                        </p:cTn>
                                        <p:tgtEl>
                                          <p:spTgt spid="1683"/>
                                        </p:tgtEl>
                                        <p:attrNameLst>
                                          <p:attrName>style.visibility</p:attrName>
                                        </p:attrNameLst>
                                      </p:cBhvr>
                                      <p:to>
                                        <p:strVal val="visible"/>
                                      </p:to>
                                    </p:set>
                                    <p:animEffect filter="fade" transition="in">
                                      <p:cBhvr additive="repl">
                                        <p:cTn id="376" dur="500"/>
                                        <p:tgtEl>
                                          <p:spTgt spid="1683"/>
                                        </p:tgtEl>
                                      </p:cBhvr>
                                    </p:animEffect>
                                    <p:anim calcmode="lin" valueType="num">
                                      <p:cBhvr additive="repl">
                                        <p:cTn id="377" dur="500" fill="hold"/>
                                        <p:tgtEl>
                                          <p:spTgt spid="1683"/>
                                        </p:tgtEl>
                                        <p:attrNameLst>
                                          <p:attrName>ppt_x</p:attrName>
                                        </p:attrNameLst>
                                      </p:cBhvr>
                                      <p:tavLst>
                                        <p:tav tm="0">
                                          <p:val>
                                            <p:strVal val="#ppt_x"/>
                                          </p:val>
                                        </p:tav>
                                        <p:tav tm="100000">
                                          <p:val>
                                            <p:strVal val="#ppt_x"/>
                                          </p:val>
                                        </p:tav>
                                      </p:tavLst>
                                    </p:anim>
                                    <p:anim calcmode="lin" valueType="num">
                                      <p:cBhvr additive="repl">
                                        <p:cTn id="378" dur="500" fill="hold"/>
                                        <p:tgtEl>
                                          <p:spTgt spid="1683"/>
                                        </p:tgtEl>
                                        <p:attrNameLst>
                                          <p:attrName>ppt_y</p:attrName>
                                        </p:attrNameLst>
                                      </p:cBhvr>
                                      <p:tavLst>
                                        <p:tav tm="0">
                                          <p:val>
                                            <p:strVal val="#ppt_y+.1"/>
                                          </p:val>
                                        </p:tav>
                                        <p:tav tm="100000">
                                          <p:val>
                                            <p:strVal val="#ppt_y"/>
                                          </p:val>
                                        </p:tav>
                                      </p:tavLst>
                                    </p:anim>
                                  </p:childTnLst>
                                </p:cTn>
                              </p:par>
                              <p:par>
                                <p:cTn id="379" nodeType="withEffect" fill="hold" presetClass="entr" presetID="42">
                                  <p:stCondLst>
                                    <p:cond delay="0"/>
                                  </p:stCondLst>
                                  <p:childTnLst>
                                    <p:set>
                                      <p:cBhvr>
                                        <p:cTn id="380" dur="1" fill="hold">
                                          <p:stCondLst>
                                            <p:cond delay="0"/>
                                          </p:stCondLst>
                                        </p:cTn>
                                        <p:tgtEl>
                                          <p:spTgt spid="1685"/>
                                        </p:tgtEl>
                                        <p:attrNameLst>
                                          <p:attrName>style.visibility</p:attrName>
                                        </p:attrNameLst>
                                      </p:cBhvr>
                                      <p:to>
                                        <p:strVal val="visible"/>
                                      </p:to>
                                    </p:set>
                                    <p:animEffect filter="fade" transition="in">
                                      <p:cBhvr additive="repl">
                                        <p:cTn id="381" dur="500"/>
                                        <p:tgtEl>
                                          <p:spTgt spid="1685"/>
                                        </p:tgtEl>
                                      </p:cBhvr>
                                    </p:animEffect>
                                    <p:anim calcmode="lin" valueType="num">
                                      <p:cBhvr additive="repl">
                                        <p:cTn id="382" dur="500" fill="hold"/>
                                        <p:tgtEl>
                                          <p:spTgt spid="1685"/>
                                        </p:tgtEl>
                                        <p:attrNameLst>
                                          <p:attrName>ppt_x</p:attrName>
                                        </p:attrNameLst>
                                      </p:cBhvr>
                                      <p:tavLst>
                                        <p:tav tm="0">
                                          <p:val>
                                            <p:strVal val="#ppt_x"/>
                                          </p:val>
                                        </p:tav>
                                        <p:tav tm="100000">
                                          <p:val>
                                            <p:strVal val="#ppt_x"/>
                                          </p:val>
                                        </p:tav>
                                      </p:tavLst>
                                    </p:anim>
                                    <p:anim calcmode="lin" valueType="num">
                                      <p:cBhvr additive="repl">
                                        <p:cTn id="383" dur="500" fill="hold"/>
                                        <p:tgtEl>
                                          <p:spTgt spid="168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6" name="CustomShape 1"/>
          <p:cNvSpPr/>
          <p:nvPr/>
        </p:nvSpPr>
        <p:spPr>
          <a:xfrm>
            <a:off x="457200" y="-27360"/>
            <a:ext cx="822888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Matrix multiplication performance</a:t>
            </a:r>
            <a:endParaRPr b="0" lang="en-US" sz="4400" spc="-1" strike="noStrike">
              <a:latin typeface="Arial"/>
            </a:endParaRPr>
          </a:p>
        </p:txBody>
      </p:sp>
      <p:sp>
        <p:nvSpPr>
          <p:cNvPr id="1687" name="CustomShape 2"/>
          <p:cNvSpPr/>
          <p:nvPr/>
        </p:nvSpPr>
        <p:spPr>
          <a:xfrm>
            <a:off x="179640" y="1312200"/>
            <a:ext cx="8784360" cy="82008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Matrices are stored in global memory.</a:t>
            </a:r>
            <a:endParaRPr b="0" lang="en-US" sz="3200" spc="-1" strike="noStrike">
              <a:latin typeface="Arial"/>
            </a:endParaRPr>
          </a:p>
        </p:txBody>
      </p:sp>
      <p:graphicFrame>
        <p:nvGraphicFramePr>
          <p:cNvPr id="1688" name="Table 3"/>
          <p:cNvGraphicFramePr/>
          <p:nvPr/>
        </p:nvGraphicFramePr>
        <p:xfrm>
          <a:off x="611640" y="2133000"/>
          <a:ext cx="7920000" cy="2764800"/>
        </p:xfrm>
        <a:graphic>
          <a:graphicData uri="http://schemas.openxmlformats.org/drawingml/2006/table">
            <a:tbl>
              <a:tblPr/>
              <a:tblGrid>
                <a:gridCol w="4248360"/>
                <a:gridCol w="1872000"/>
                <a:gridCol w="1800000"/>
              </a:tblGrid>
              <a:tr h="357120">
                <a:tc rowSpan="2">
                  <a:txBody>
                    <a:bodyPr/>
                    <a:p>
                      <a:pPr>
                        <a:lnSpc>
                          <a:spcPct val="100000"/>
                        </a:lnSpc>
                      </a:pPr>
                      <a:r>
                        <a:rPr b="1" lang="en-US" sz="1800" spc="-1" strike="noStrike">
                          <a:solidFill>
                            <a:srgbClr val="000000"/>
                          </a:solidFill>
                          <a:latin typeface="Trebuchet MS"/>
                        </a:rPr>
                        <a:t>Case</a:t>
                      </a:r>
                      <a:endParaRPr b="0" lang="en-US" sz="1800" spc="-1" strike="noStrike">
                        <a:latin typeface="Arial"/>
                      </a:endParaRPr>
                    </a:p>
                  </a:txBody>
                  <a:tcPr marL="91440" marR="91440">
                    <a:lnT w="12240">
                      <a:solidFill>
                        <a:srgbClr val="000000"/>
                      </a:solidFill>
                    </a:lnT>
                    <a:lnB w="12240">
                      <a:solidFill>
                        <a:srgbClr val="000000"/>
                      </a:solidFill>
                    </a:lnB>
                    <a:noFill/>
                  </a:tcPr>
                </a:tc>
                <a:tc gridSpan="2">
                  <a:txBody>
                    <a:bodyPr/>
                    <a:p>
                      <a:pPr algn="ctr">
                        <a:lnSpc>
                          <a:spcPct val="100000"/>
                        </a:lnSpc>
                      </a:pPr>
                      <a:r>
                        <a:rPr b="1" lang="en-US" sz="1800" spc="-1" strike="noStrike">
                          <a:solidFill>
                            <a:srgbClr val="000000"/>
                          </a:solidFill>
                          <a:latin typeface="Trebuchet MS"/>
                        </a:rPr>
                        <a:t>MFLOPS</a:t>
                      </a:r>
                      <a:endParaRPr b="0" lang="en-US" sz="1800" spc="-1" strike="noStrike">
                        <a:latin typeface="Arial"/>
                      </a:endParaRPr>
                    </a:p>
                  </a:txBody>
                  <a:tcPr marL="91440" marR="91440">
                    <a:lnT w="12240">
                      <a:solidFill>
                        <a:srgbClr val="000000"/>
                      </a:solidFill>
                    </a:lnT>
                    <a:lnB w="12240">
                      <a:noFill/>
                    </a:lnB>
                    <a:noFill/>
                  </a:tcPr>
                </a:tc>
                <a:tc hMerge="1">
                  <a:tcPr>
                    <a:solidFill>
                      <a:srgbClr val="729fcf"/>
                    </a:solidFill>
                  </a:tcPr>
                </a:tc>
              </a:tr>
              <a:tr h="357120">
                <a:tc vMerge="1">
                  <a:tcPr>
                    <a:solidFill>
                      <a:srgbClr val="729fcf"/>
                    </a:solidFill>
                  </a:tcPr>
                </a:tc>
                <a:tc>
                  <a:txBody>
                    <a:bodyPr/>
                    <a:p>
                      <a:pPr algn="ctr">
                        <a:lnSpc>
                          <a:spcPct val="100000"/>
                        </a:lnSpc>
                      </a:pPr>
                      <a:r>
                        <a:rPr b="0" lang="en-US" sz="1800" spc="-1" strike="noStrike">
                          <a:solidFill>
                            <a:srgbClr val="000000"/>
                          </a:solidFill>
                          <a:latin typeface="Trebuchet MS"/>
                        </a:rPr>
                        <a:t>CPU</a:t>
                      </a:r>
                      <a:endParaRPr b="0" lang="en-US" sz="1800" spc="-1" strike="noStrike">
                        <a:latin typeface="Arial"/>
                      </a:endParaRPr>
                    </a:p>
                  </a:txBody>
                  <a:tcPr marL="91440" marR="91440">
                    <a:lnL w="12240">
                      <a:noFill/>
                    </a:lnL>
                    <a:lnT w="12240">
                      <a:noFill/>
                    </a:lnT>
                    <a:lnB w="12240">
                      <a:solidFill>
                        <a:srgbClr val="000000"/>
                      </a:solidFill>
                    </a:lnB>
                    <a:noFill/>
                  </a:tcPr>
                </a:tc>
                <a:tc>
                  <a:txBody>
                    <a:bodyPr/>
                    <a:p>
                      <a:pPr algn="ctr">
                        <a:lnSpc>
                          <a:spcPct val="100000"/>
                        </a:lnSpc>
                      </a:pPr>
                      <a:r>
                        <a:rPr b="0" lang="en-US" sz="1800" spc="-1" strike="noStrike">
                          <a:solidFill>
                            <a:srgbClr val="000000"/>
                          </a:solidFill>
                          <a:latin typeface="Trebuchet MS"/>
                        </a:rPr>
                        <a:t>GPU</a:t>
                      </a:r>
                      <a:endParaRPr b="0" lang="en-US" sz="1800" spc="-1" strike="noStrike">
                        <a:latin typeface="Arial"/>
                      </a:endParaRPr>
                    </a:p>
                  </a:txBody>
                  <a:tcPr marL="91440" marR="91440">
                    <a:lnT w="12240">
                      <a:noFill/>
                    </a:lnT>
                    <a:lnB w="12240">
                      <a:solidFill>
                        <a:srgbClr val="000000"/>
                      </a:solidFill>
                    </a:lnB>
                    <a:noFill/>
                  </a:tcPr>
                </a:tc>
              </a:tr>
              <a:tr h="357120">
                <a:tc>
                  <a:txBody>
                    <a:bodyPr/>
                    <a:p>
                      <a:pPr>
                        <a:lnSpc>
                          <a:spcPct val="100000"/>
                        </a:lnSpc>
                      </a:pPr>
                      <a:r>
                        <a:rPr b="0" lang="en-US" sz="1800" spc="-1" strike="noStrike">
                          <a:solidFill>
                            <a:srgbClr val="000000"/>
                          </a:solidFill>
                          <a:latin typeface="Trebuchet MS"/>
                        </a:rPr>
                        <a:t>Sequential C (not OpenCL)</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p>
                      <a:pPr algn="ctr">
                        <a:lnSpc>
                          <a:spcPct val="100000"/>
                        </a:lnSpc>
                      </a:pPr>
                      <a:r>
                        <a:rPr b="0" lang="en-US" sz="1800" spc="-1" strike="noStrike">
                          <a:solidFill>
                            <a:srgbClr val="000000"/>
                          </a:solidFill>
                          <a:latin typeface="Trebuchet MS"/>
                        </a:rPr>
                        <a:t>887.2</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p>
                      <a:pPr algn="ctr">
                        <a:lnSpc>
                          <a:spcPct val="100000"/>
                        </a:lnSpc>
                      </a:pPr>
                      <a:r>
                        <a:rPr b="0" lang="en-US" sz="1800" spc="-1" strike="noStrike">
                          <a:solidFill>
                            <a:srgbClr val="000000"/>
                          </a:solidFill>
                          <a:latin typeface="Trebuchet MS"/>
                        </a:rPr>
                        <a:t>N/A</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r>
              <a:tr h="357120">
                <a:tc>
                  <a:txBody>
                    <a:bodyPr/>
                    <a:p>
                      <a:pPr>
                        <a:lnSpc>
                          <a:spcPct val="100000"/>
                        </a:lnSpc>
                      </a:pPr>
                      <a:r>
                        <a:rPr b="0" lang="en-US" sz="1800" spc="-1" strike="noStrike">
                          <a:solidFill>
                            <a:srgbClr val="000000"/>
                          </a:solidFill>
                          <a:latin typeface="Trebuchet MS"/>
                        </a:rPr>
                        <a:t>C(i,j) per work-item, all global</a:t>
                      </a:r>
                      <a:endParaRPr b="0" lang="en-US" sz="1800" spc="-1" strike="noStrike">
                        <a:latin typeface="Arial"/>
                      </a:endParaRPr>
                    </a:p>
                  </a:txBody>
                  <a:tcPr marL="91440" marR="91440">
                    <a:lnT w="12240">
                      <a:solidFill>
                        <a:srgbClr val="000000"/>
                      </a:solidFill>
                    </a:lnT>
                    <a:lnB w="12240">
                      <a:solidFill>
                        <a:srgbClr val="000000"/>
                      </a:solidFill>
                    </a:lnB>
                    <a:noFill/>
                  </a:tcPr>
                </a:tc>
                <a:tc>
                  <a:txBody>
                    <a:bodyPr/>
                    <a:p>
                      <a:pPr algn="ctr">
                        <a:lnSpc>
                          <a:spcPct val="100000"/>
                        </a:lnSpc>
                      </a:pPr>
                      <a:r>
                        <a:rPr b="0" lang="en-US" sz="1800" spc="-1" strike="noStrike">
                          <a:solidFill>
                            <a:srgbClr val="000000"/>
                          </a:solidFill>
                          <a:latin typeface="Trebuchet MS"/>
                        </a:rPr>
                        <a:t>3,926.1</a:t>
                      </a:r>
                      <a:endParaRPr b="0" lang="en-US" sz="1800" spc="-1" strike="noStrike">
                        <a:latin typeface="Arial"/>
                      </a:endParaRPr>
                    </a:p>
                  </a:txBody>
                  <a:tcPr marL="91440" marR="91440">
                    <a:lnT w="12240">
                      <a:solidFill>
                        <a:srgbClr val="000000"/>
                      </a:solidFill>
                    </a:lnT>
                    <a:lnB w="12240">
                      <a:solidFill>
                        <a:srgbClr val="000000"/>
                      </a:solidFill>
                    </a:lnB>
                    <a:noFill/>
                  </a:tcPr>
                </a:tc>
                <a:tc>
                  <a:txBody>
                    <a:bodyPr/>
                    <a:p>
                      <a:pPr algn="ctr">
                        <a:lnSpc>
                          <a:spcPct val="100000"/>
                        </a:lnSpc>
                      </a:pPr>
                      <a:r>
                        <a:rPr b="0" lang="en-US" sz="1800" spc="-1" strike="noStrike">
                          <a:solidFill>
                            <a:srgbClr val="000000"/>
                          </a:solidFill>
                          <a:latin typeface="Trebuchet MS"/>
                        </a:rPr>
                        <a:t>3,720.9</a:t>
                      </a:r>
                      <a:endParaRPr b="0" lang="en-US" sz="1800" spc="-1" strike="noStrike">
                        <a:latin typeface="Arial"/>
                      </a:endParaRPr>
                    </a:p>
                  </a:txBody>
                  <a:tcPr marL="91440" marR="91440">
                    <a:lnT w="12240">
                      <a:solidFill>
                        <a:srgbClr val="000000"/>
                      </a:solidFill>
                    </a:lnT>
                    <a:lnB w="12240">
                      <a:solidFill>
                        <a:srgbClr val="000000"/>
                      </a:solidFill>
                    </a:lnB>
                    <a:noFill/>
                  </a:tcPr>
                </a:tc>
              </a:tr>
              <a:tr h="357120">
                <a:tc>
                  <a:txBody>
                    <a:bodyPr/>
                    <a:p>
                      <a:pPr>
                        <a:lnSpc>
                          <a:spcPct val="100000"/>
                        </a:lnSpc>
                      </a:pPr>
                      <a:r>
                        <a:rPr b="0" lang="en-US" sz="1800" spc="-1" strike="noStrike">
                          <a:solidFill>
                            <a:srgbClr val="000000"/>
                          </a:solidFill>
                          <a:latin typeface="Trebuchet MS"/>
                        </a:rPr>
                        <a:t>C row per work-item, all global</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p>
                      <a:pPr algn="ctr">
                        <a:lnSpc>
                          <a:spcPct val="100000"/>
                        </a:lnSpc>
                      </a:pPr>
                      <a:r>
                        <a:rPr b="0" lang="en-US" sz="1800" spc="-1" strike="noStrike">
                          <a:solidFill>
                            <a:srgbClr val="000000"/>
                          </a:solidFill>
                          <a:latin typeface="Trebuchet MS"/>
                        </a:rPr>
                        <a:t>3,379.5</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p>
                      <a:pPr algn="ctr">
                        <a:lnSpc>
                          <a:spcPct val="100000"/>
                        </a:lnSpc>
                      </a:pPr>
                      <a:r>
                        <a:rPr b="0" lang="en-US" sz="1800" spc="-1" strike="noStrike">
                          <a:solidFill>
                            <a:srgbClr val="000000"/>
                          </a:solidFill>
                          <a:latin typeface="Trebuchet MS"/>
                        </a:rPr>
                        <a:t>4,195.8</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r>
              <a:tr h="357120">
                <a:tc>
                  <a:txBody>
                    <a:bodyPr/>
                    <a:p>
                      <a:pPr>
                        <a:lnSpc>
                          <a:spcPct val="100000"/>
                        </a:lnSpc>
                      </a:pPr>
                      <a:r>
                        <a:rPr b="0" lang="en-US" sz="1800" spc="-1" strike="noStrike">
                          <a:solidFill>
                            <a:srgbClr val="000000"/>
                          </a:solidFill>
                          <a:latin typeface="Trebuchet MS"/>
                        </a:rPr>
                        <a:t>C row per work-item, A row private</a:t>
                      </a:r>
                      <a:endParaRPr b="0" lang="en-US" sz="1800" spc="-1" strike="noStrike">
                        <a:latin typeface="Arial"/>
                      </a:endParaRPr>
                    </a:p>
                  </a:txBody>
                  <a:tcPr marL="91440" marR="91440">
                    <a:lnT w="12240">
                      <a:solidFill>
                        <a:srgbClr val="000000"/>
                      </a:solidFill>
                    </a:lnT>
                    <a:lnB w="12240">
                      <a:solidFill>
                        <a:srgbClr val="000000"/>
                      </a:solidFill>
                    </a:lnB>
                    <a:noFill/>
                  </a:tcPr>
                </a:tc>
                <a:tc>
                  <a:txBody>
                    <a:bodyPr/>
                    <a:p>
                      <a:pPr algn="ctr">
                        <a:lnSpc>
                          <a:spcPct val="100000"/>
                        </a:lnSpc>
                      </a:pPr>
                      <a:r>
                        <a:rPr b="0" lang="en-US" sz="1800" spc="-1" strike="noStrike">
                          <a:solidFill>
                            <a:srgbClr val="000000"/>
                          </a:solidFill>
                          <a:latin typeface="Trebuchet MS"/>
                        </a:rPr>
                        <a:t>3,385.8</a:t>
                      </a:r>
                      <a:endParaRPr b="0" lang="en-US" sz="1800" spc="-1" strike="noStrike">
                        <a:latin typeface="Arial"/>
                      </a:endParaRPr>
                    </a:p>
                  </a:txBody>
                  <a:tcPr marL="91440" marR="91440">
                    <a:lnT w="12240">
                      <a:solidFill>
                        <a:srgbClr val="000000"/>
                      </a:solidFill>
                    </a:lnT>
                    <a:lnB w="12240">
                      <a:solidFill>
                        <a:srgbClr val="000000"/>
                      </a:solidFill>
                    </a:lnB>
                    <a:noFill/>
                  </a:tcPr>
                </a:tc>
                <a:tc>
                  <a:txBody>
                    <a:bodyPr/>
                    <a:p>
                      <a:pPr algn="ctr">
                        <a:lnSpc>
                          <a:spcPct val="100000"/>
                        </a:lnSpc>
                      </a:pPr>
                      <a:r>
                        <a:rPr b="0" lang="en-US" sz="1800" spc="-1" strike="noStrike">
                          <a:solidFill>
                            <a:srgbClr val="000000"/>
                          </a:solidFill>
                          <a:latin typeface="Trebuchet MS"/>
                        </a:rPr>
                        <a:t>8,584.3</a:t>
                      </a:r>
                      <a:endParaRPr b="0" lang="en-US" sz="1800" spc="-1" strike="noStrike">
                        <a:latin typeface="Arial"/>
                      </a:endParaRPr>
                    </a:p>
                  </a:txBody>
                  <a:tcPr marL="91440" marR="91440">
                    <a:lnT w="12240">
                      <a:solidFill>
                        <a:srgbClr val="000000"/>
                      </a:solidFill>
                    </a:lnT>
                    <a:lnB w="12240">
                      <a:solidFill>
                        <a:srgbClr val="000000"/>
                      </a:solidFill>
                    </a:lnB>
                    <a:noFill/>
                  </a:tcPr>
                </a:tc>
              </a:tr>
              <a:tr h="622440">
                <a:tc>
                  <a:txBody>
                    <a:bodyPr/>
                    <a:p>
                      <a:pPr>
                        <a:lnSpc>
                          <a:spcPct val="100000"/>
                        </a:lnSpc>
                      </a:pPr>
                      <a:r>
                        <a:rPr b="0" lang="en-US" sz="1800" spc="-1" strike="noStrike">
                          <a:solidFill>
                            <a:srgbClr val="000000"/>
                          </a:solidFill>
                          <a:latin typeface="Trebuchet MS"/>
                        </a:rPr>
                        <a:t>C row per work-item, A private, B local</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p>
                      <a:pPr algn="ctr">
                        <a:lnSpc>
                          <a:spcPct val="100000"/>
                        </a:lnSpc>
                      </a:pPr>
                      <a:r>
                        <a:rPr b="0" lang="en-US" sz="1800" spc="-1" strike="noStrike">
                          <a:solidFill>
                            <a:srgbClr val="000000"/>
                          </a:solidFill>
                          <a:latin typeface="Trebuchet MS"/>
                        </a:rPr>
                        <a:t>10,047.5</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p>
                      <a:pPr algn="ctr">
                        <a:lnSpc>
                          <a:spcPct val="100000"/>
                        </a:lnSpc>
                      </a:pPr>
                      <a:r>
                        <a:rPr b="0" lang="en-US" sz="1800" spc="-1" strike="noStrike">
                          <a:solidFill>
                            <a:srgbClr val="000000"/>
                          </a:solidFill>
                          <a:latin typeface="Trebuchet MS"/>
                        </a:rPr>
                        <a:t>8,181.9</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r>
            </a:tbl>
          </a:graphicData>
        </a:graphic>
      </p:graphicFrame>
      <p:sp>
        <p:nvSpPr>
          <p:cNvPr id="1689" name="CustomShape 4"/>
          <p:cNvSpPr/>
          <p:nvPr/>
        </p:nvSpPr>
        <p:spPr>
          <a:xfrm>
            <a:off x="181080" y="4869000"/>
            <a:ext cx="8889480" cy="9122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Trebuchet MS"/>
                <a:ea typeface="DejaVu Sans"/>
              </a:rPr>
              <a:t>Device is Tesla® M2090 GPU from NVIDIA® with a max of 16 compute units, 512 PEs</a:t>
            </a:r>
            <a:endParaRPr b="0" lang="en-US" sz="1800" spc="-1" strike="noStrike">
              <a:latin typeface="Arial"/>
            </a:endParaRPr>
          </a:p>
          <a:p>
            <a:pPr>
              <a:lnSpc>
                <a:spcPct val="100000"/>
              </a:lnSpc>
            </a:pPr>
            <a:r>
              <a:rPr b="0" lang="en-US" sz="1800" spc="-1" strike="noStrike">
                <a:solidFill>
                  <a:srgbClr val="000000"/>
                </a:solidFill>
                <a:latin typeface="Trebuchet MS"/>
                <a:ea typeface="DejaVu Sans"/>
              </a:rPr>
              <a:t>Device is Intel® Xeon® CPU, E5649 @ 2.53GHz</a:t>
            </a:r>
            <a:endParaRPr b="0" lang="en-US" sz="1800" spc="-1" strike="noStrike">
              <a:latin typeface="Arial"/>
            </a:endParaRPr>
          </a:p>
        </p:txBody>
      </p:sp>
      <p:sp>
        <p:nvSpPr>
          <p:cNvPr id="1690" name="CustomShape 5"/>
          <p:cNvSpPr/>
          <p:nvPr/>
        </p:nvSpPr>
        <p:spPr>
          <a:xfrm>
            <a:off x="107640" y="6453360"/>
            <a:ext cx="4860720" cy="51768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241"/>
              </a:spcBef>
            </a:pPr>
            <a:r>
              <a:rPr b="0" lang="en-US" sz="1200" spc="-1" strike="noStrike">
                <a:solidFill>
                  <a:srgbClr val="000000"/>
                </a:solidFill>
                <a:latin typeface="Trebuchet MS"/>
                <a:ea typeface="DejaVu Sans"/>
              </a:rPr>
              <a:t>Third party names are the property of their owners.</a:t>
            </a:r>
            <a:endParaRPr b="0" lang="en-US" sz="1200" spc="-1" strike="noStrike">
              <a:latin typeface="Arial"/>
            </a:endParaRPr>
          </a:p>
        </p:txBody>
      </p:sp>
      <p:sp>
        <p:nvSpPr>
          <p:cNvPr id="1691" name="CustomShape 6"/>
          <p:cNvSpPr/>
          <p:nvPr/>
        </p:nvSpPr>
        <p:spPr>
          <a:xfrm>
            <a:off x="3852000" y="5877360"/>
            <a:ext cx="5218920" cy="14608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4f81bd"/>
                </a:solidFill>
                <a:latin typeface="Trebuchet MS"/>
                <a:ea typeface="DejaVu Sans"/>
              </a:rPr>
              <a:t>These  are not official benchmark results.  You may observe completely different results should you run these tests on your own system.</a:t>
            </a:r>
            <a:endParaRPr b="0" lang="en-US" sz="1800" spc="-1" strike="noStrike">
              <a:latin typeface="Arial"/>
            </a:endParaRPr>
          </a:p>
          <a:p>
            <a:pPr>
              <a:lnSpc>
                <a:spcPct val="100000"/>
              </a:lnSpc>
            </a:pPr>
            <a:endParaRPr b="0" lang="en-US" sz="1800" spc="-1" strike="noStrike">
              <a:latin typeface="Arial"/>
            </a:endParaRPr>
          </a:p>
        </p:txBody>
      </p:sp>
    </p:spTree>
  </p:cSld>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2" name="CustomShape 1"/>
          <p:cNvSpPr/>
          <p:nvPr/>
        </p:nvSpPr>
        <p:spPr>
          <a:xfrm>
            <a:off x="-108360" y="-27360"/>
            <a:ext cx="939564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Making matrix multiplication </a:t>
            </a:r>
            <a:r>
              <a:rPr b="0" i="1" lang="en-US" sz="4400" spc="-1" strike="noStrike">
                <a:solidFill>
                  <a:srgbClr val="c0504d"/>
                </a:solidFill>
                <a:latin typeface="Trebuchet MS"/>
              </a:rPr>
              <a:t>really</a:t>
            </a:r>
            <a:r>
              <a:rPr b="0" lang="en-US" sz="4400" spc="-1" strike="noStrike">
                <a:solidFill>
                  <a:srgbClr val="9bbb59"/>
                </a:solidFill>
                <a:latin typeface="Trebuchet MS"/>
              </a:rPr>
              <a:t> </a:t>
            </a:r>
            <a:r>
              <a:rPr b="0" lang="en-US" sz="4400" spc="-1" strike="noStrike">
                <a:solidFill>
                  <a:srgbClr val="000000"/>
                </a:solidFill>
                <a:latin typeface="Trebuchet MS"/>
              </a:rPr>
              <a:t>fast</a:t>
            </a:r>
            <a:endParaRPr b="0" lang="en-US" sz="4400" spc="-1" strike="noStrike">
              <a:latin typeface="Arial"/>
            </a:endParaRPr>
          </a:p>
        </p:txBody>
      </p:sp>
      <p:sp>
        <p:nvSpPr>
          <p:cNvPr id="1693" name="CustomShape 2"/>
          <p:cNvSpPr/>
          <p:nvPr/>
        </p:nvSpPr>
        <p:spPr>
          <a:xfrm>
            <a:off x="107640" y="1340640"/>
            <a:ext cx="8928360" cy="5328000"/>
          </a:xfrm>
          <a:prstGeom prst="rect">
            <a:avLst/>
          </a:prstGeom>
          <a:noFill/>
          <a:ln>
            <a:noFill/>
          </a:ln>
        </p:spPr>
        <p:style>
          <a:lnRef idx="0"/>
          <a:fillRef idx="0"/>
          <a:effectRef idx="0"/>
          <a:fontRef idx="minor"/>
        </p:style>
        <p:txBody>
          <a:bodyPr lIns="90000" rIns="90000" tIns="45000" bIns="45000">
            <a:normAutofit/>
          </a:bodyPr>
          <a:p>
            <a:pPr marL="343080" indent="-342360">
              <a:lnSpc>
                <a:spcPct val="110000"/>
              </a:lnSpc>
              <a:spcBef>
                <a:spcPts val="641"/>
              </a:spcBef>
              <a:buClr>
                <a:srgbClr val="000000"/>
              </a:buClr>
              <a:buFont typeface="Arial"/>
              <a:buChar char="•"/>
            </a:pPr>
            <a:r>
              <a:rPr b="0" lang="en-US" sz="3200" spc="-1" strike="noStrike">
                <a:solidFill>
                  <a:srgbClr val="000000"/>
                </a:solidFill>
                <a:latin typeface="Trebuchet MS"/>
              </a:rPr>
              <a:t>Our goal has been to describe how to work with private, local and global memory.  We’ve ignored many well-known techniques for making matrix multiplication fast</a:t>
            </a:r>
            <a:endParaRPr b="0" lang="en-US" sz="32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The number of work items must be a multiple of the fundamental machine “vector width”.  This is the wavefront on AMD, warp on NVIDIA, and the number of SIMD lanes exposed by vector units on a CPU</a:t>
            </a:r>
            <a:endParaRPr b="0" lang="en-US" sz="28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To optimize reuse of data, you need to use blocking techniques  </a:t>
            </a:r>
            <a:endParaRPr b="0" lang="en-US" sz="2800" spc="-1" strike="noStrike">
              <a:latin typeface="Arial"/>
            </a:endParaRPr>
          </a:p>
          <a:p>
            <a:pPr lvl="2" marL="1143000" indent="-227880">
              <a:lnSpc>
                <a:spcPct val="110000"/>
              </a:lnSpc>
              <a:spcBef>
                <a:spcPts val="479"/>
              </a:spcBef>
              <a:buClr>
                <a:srgbClr val="000000"/>
              </a:buClr>
              <a:buFont typeface="Arial"/>
              <a:buChar char="•"/>
            </a:pPr>
            <a:r>
              <a:rPr b="0" lang="en-US" sz="2400" spc="-1" strike="noStrike">
                <a:solidFill>
                  <a:srgbClr val="000000"/>
                </a:solidFill>
                <a:latin typeface="Trebuchet MS"/>
              </a:rPr>
              <a:t>Decompose matrices into tiles such that three tiles just fit in the fastest (private) memory</a:t>
            </a:r>
            <a:endParaRPr b="0" lang="en-US" sz="2400" spc="-1" strike="noStrike">
              <a:latin typeface="Arial"/>
            </a:endParaRPr>
          </a:p>
          <a:p>
            <a:pPr lvl="2" marL="1143000" indent="-227880">
              <a:lnSpc>
                <a:spcPct val="110000"/>
              </a:lnSpc>
              <a:spcBef>
                <a:spcPts val="479"/>
              </a:spcBef>
              <a:buClr>
                <a:srgbClr val="000000"/>
              </a:buClr>
              <a:buFont typeface="Arial"/>
              <a:buChar char="•"/>
            </a:pPr>
            <a:r>
              <a:rPr b="0" lang="en-US" sz="2400" spc="-1" strike="noStrike">
                <a:solidFill>
                  <a:srgbClr val="000000"/>
                </a:solidFill>
                <a:latin typeface="Trebuchet MS"/>
              </a:rPr>
              <a:t>Copy tiles into local memory</a:t>
            </a:r>
            <a:endParaRPr b="0" lang="en-US" sz="2400" spc="-1" strike="noStrike">
              <a:latin typeface="Arial"/>
            </a:endParaRPr>
          </a:p>
          <a:p>
            <a:pPr lvl="2" marL="1143000" indent="-227880">
              <a:lnSpc>
                <a:spcPct val="110000"/>
              </a:lnSpc>
              <a:spcBef>
                <a:spcPts val="479"/>
              </a:spcBef>
              <a:buClr>
                <a:srgbClr val="000000"/>
              </a:buClr>
              <a:buFont typeface="Arial"/>
              <a:buChar char="•"/>
            </a:pPr>
            <a:r>
              <a:rPr b="0" lang="en-US" sz="2400" spc="-1" strike="noStrike">
                <a:solidFill>
                  <a:srgbClr val="000000"/>
                </a:solidFill>
                <a:latin typeface="Trebuchet MS"/>
              </a:rPr>
              <a:t>Do the multiplication over the tiles</a:t>
            </a:r>
            <a:endParaRPr b="0" lang="en-US" sz="24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We modified the matrix multiplication program provided with the NVIDIA OpenCL SDK to work with our test suite to produce the blocked results on the following slide. This used register blocking with block sizes mapped onto the GPU’s warp size</a:t>
            </a:r>
            <a:endParaRPr b="0" lang="en-US" sz="2800" spc="-1" strike="noStrike">
              <a:latin typeface="Arial"/>
            </a:endParaRPr>
          </a:p>
        </p:txBody>
      </p:sp>
    </p:spTree>
  </p:cSld>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4" name="CustomShape 1"/>
          <p:cNvSpPr/>
          <p:nvPr/>
        </p:nvSpPr>
        <p:spPr>
          <a:xfrm>
            <a:off x="457200" y="-27360"/>
            <a:ext cx="822888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Matrix multiplication performance</a:t>
            </a:r>
            <a:endParaRPr b="0" lang="en-US" sz="4400" spc="-1" strike="noStrike">
              <a:latin typeface="Arial"/>
            </a:endParaRPr>
          </a:p>
        </p:txBody>
      </p:sp>
      <p:sp>
        <p:nvSpPr>
          <p:cNvPr id="1695" name="CustomShape 2"/>
          <p:cNvSpPr/>
          <p:nvPr/>
        </p:nvSpPr>
        <p:spPr>
          <a:xfrm>
            <a:off x="181080" y="980640"/>
            <a:ext cx="8784360" cy="82008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Matrices are stored in global memory.</a:t>
            </a:r>
            <a:endParaRPr b="0" lang="en-US" sz="3200" spc="-1" strike="noStrike">
              <a:latin typeface="Arial"/>
            </a:endParaRPr>
          </a:p>
        </p:txBody>
      </p:sp>
      <p:graphicFrame>
        <p:nvGraphicFramePr>
          <p:cNvPr id="1696" name="Table 3"/>
          <p:cNvGraphicFramePr/>
          <p:nvPr/>
        </p:nvGraphicFramePr>
        <p:xfrm>
          <a:off x="611640" y="1772640"/>
          <a:ext cx="7920000" cy="3387240"/>
        </p:xfrm>
        <a:graphic>
          <a:graphicData uri="http://schemas.openxmlformats.org/drawingml/2006/table">
            <a:tbl>
              <a:tblPr/>
              <a:tblGrid>
                <a:gridCol w="4248360"/>
                <a:gridCol w="1872000"/>
                <a:gridCol w="1800000"/>
              </a:tblGrid>
              <a:tr h="357120">
                <a:tc rowSpan="2">
                  <a:txBody>
                    <a:bodyPr/>
                    <a:p>
                      <a:pPr>
                        <a:lnSpc>
                          <a:spcPct val="100000"/>
                        </a:lnSpc>
                      </a:pPr>
                      <a:r>
                        <a:rPr b="1" lang="en-US" sz="1800" spc="-1" strike="noStrike">
                          <a:solidFill>
                            <a:srgbClr val="000000"/>
                          </a:solidFill>
                          <a:latin typeface="Trebuchet MS"/>
                        </a:rPr>
                        <a:t>Case</a:t>
                      </a:r>
                      <a:endParaRPr b="0" lang="en-US" sz="1800" spc="-1" strike="noStrike">
                        <a:latin typeface="Arial"/>
                      </a:endParaRPr>
                    </a:p>
                  </a:txBody>
                  <a:tcPr marL="91440" marR="91440">
                    <a:lnT w="12240">
                      <a:solidFill>
                        <a:srgbClr val="000000"/>
                      </a:solidFill>
                    </a:lnT>
                    <a:lnB w="12240">
                      <a:solidFill>
                        <a:srgbClr val="000000"/>
                      </a:solidFill>
                    </a:lnB>
                    <a:noFill/>
                  </a:tcPr>
                </a:tc>
                <a:tc gridSpan="2">
                  <a:txBody>
                    <a:bodyPr/>
                    <a:p>
                      <a:pPr algn="ctr">
                        <a:lnSpc>
                          <a:spcPct val="100000"/>
                        </a:lnSpc>
                      </a:pPr>
                      <a:r>
                        <a:rPr b="1" lang="en-US" sz="1800" spc="-1" strike="noStrike">
                          <a:solidFill>
                            <a:srgbClr val="000000"/>
                          </a:solidFill>
                          <a:latin typeface="Trebuchet MS"/>
                        </a:rPr>
                        <a:t>MFLOPS</a:t>
                      </a:r>
                      <a:endParaRPr b="0" lang="en-US" sz="1800" spc="-1" strike="noStrike">
                        <a:latin typeface="Arial"/>
                      </a:endParaRPr>
                    </a:p>
                  </a:txBody>
                  <a:tcPr marL="91440" marR="91440">
                    <a:lnT w="12240">
                      <a:solidFill>
                        <a:srgbClr val="000000"/>
                      </a:solidFill>
                    </a:lnT>
                    <a:lnB w="12240">
                      <a:noFill/>
                    </a:lnB>
                    <a:noFill/>
                  </a:tcPr>
                </a:tc>
                <a:tc hMerge="1">
                  <a:tcPr>
                    <a:solidFill>
                      <a:srgbClr val="729fcf"/>
                    </a:solidFill>
                  </a:tcPr>
                </a:tc>
              </a:tr>
              <a:tr h="357120">
                <a:tc vMerge="1">
                  <a:tcPr>
                    <a:solidFill>
                      <a:srgbClr val="729fcf"/>
                    </a:solidFill>
                  </a:tcPr>
                </a:tc>
                <a:tc>
                  <a:txBody>
                    <a:bodyPr/>
                    <a:p>
                      <a:pPr algn="ctr">
                        <a:lnSpc>
                          <a:spcPct val="100000"/>
                        </a:lnSpc>
                      </a:pPr>
                      <a:r>
                        <a:rPr b="0" lang="en-US" sz="1800" spc="-1" strike="noStrike">
                          <a:solidFill>
                            <a:srgbClr val="000000"/>
                          </a:solidFill>
                          <a:latin typeface="Trebuchet MS"/>
                        </a:rPr>
                        <a:t>CPU</a:t>
                      </a:r>
                      <a:endParaRPr b="0" lang="en-US" sz="1800" spc="-1" strike="noStrike">
                        <a:latin typeface="Arial"/>
                      </a:endParaRPr>
                    </a:p>
                  </a:txBody>
                  <a:tcPr marL="91440" marR="91440">
                    <a:lnL w="12240">
                      <a:noFill/>
                    </a:lnL>
                    <a:lnT w="12240">
                      <a:noFill/>
                    </a:lnT>
                    <a:lnB w="12240">
                      <a:solidFill>
                        <a:srgbClr val="000000"/>
                      </a:solidFill>
                    </a:lnB>
                    <a:noFill/>
                  </a:tcPr>
                </a:tc>
                <a:tc>
                  <a:txBody>
                    <a:bodyPr/>
                    <a:p>
                      <a:pPr algn="ctr">
                        <a:lnSpc>
                          <a:spcPct val="100000"/>
                        </a:lnSpc>
                      </a:pPr>
                      <a:r>
                        <a:rPr b="0" lang="en-US" sz="1800" spc="-1" strike="noStrike">
                          <a:solidFill>
                            <a:srgbClr val="000000"/>
                          </a:solidFill>
                          <a:latin typeface="Trebuchet MS"/>
                        </a:rPr>
                        <a:t>GPU</a:t>
                      </a:r>
                      <a:endParaRPr b="0" lang="en-US" sz="1800" spc="-1" strike="noStrike">
                        <a:latin typeface="Arial"/>
                      </a:endParaRPr>
                    </a:p>
                  </a:txBody>
                  <a:tcPr marL="91440" marR="91440">
                    <a:lnT w="12240">
                      <a:noFill/>
                    </a:lnT>
                    <a:lnB w="12240">
                      <a:solidFill>
                        <a:srgbClr val="000000"/>
                      </a:solidFill>
                    </a:lnB>
                    <a:noFill/>
                  </a:tcPr>
                </a:tc>
              </a:tr>
              <a:tr h="357120">
                <a:tc>
                  <a:txBody>
                    <a:bodyPr/>
                    <a:p>
                      <a:pPr>
                        <a:lnSpc>
                          <a:spcPct val="100000"/>
                        </a:lnSpc>
                      </a:pPr>
                      <a:r>
                        <a:rPr b="0" lang="en-US" sz="1800" spc="-1" strike="noStrike">
                          <a:solidFill>
                            <a:srgbClr val="000000"/>
                          </a:solidFill>
                          <a:latin typeface="Trebuchet MS"/>
                        </a:rPr>
                        <a:t>Sequential C (not OpenCL)</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p>
                      <a:pPr algn="ctr">
                        <a:lnSpc>
                          <a:spcPct val="100000"/>
                        </a:lnSpc>
                      </a:pPr>
                      <a:r>
                        <a:rPr b="0" lang="en-US" sz="1800" spc="-1" strike="noStrike">
                          <a:solidFill>
                            <a:srgbClr val="000000"/>
                          </a:solidFill>
                          <a:latin typeface="Trebuchet MS"/>
                        </a:rPr>
                        <a:t>887.2</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p>
                      <a:pPr algn="ctr">
                        <a:lnSpc>
                          <a:spcPct val="100000"/>
                        </a:lnSpc>
                      </a:pPr>
                      <a:r>
                        <a:rPr b="0" lang="en-US" sz="1800" spc="-1" strike="noStrike">
                          <a:solidFill>
                            <a:srgbClr val="000000"/>
                          </a:solidFill>
                          <a:latin typeface="Trebuchet MS"/>
                        </a:rPr>
                        <a:t>N/A</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r>
              <a:tr h="357120">
                <a:tc>
                  <a:txBody>
                    <a:bodyPr/>
                    <a:p>
                      <a:pPr>
                        <a:lnSpc>
                          <a:spcPct val="100000"/>
                        </a:lnSpc>
                      </a:pPr>
                      <a:r>
                        <a:rPr b="0" lang="en-US" sz="1800" spc="-1" strike="noStrike">
                          <a:solidFill>
                            <a:srgbClr val="000000"/>
                          </a:solidFill>
                          <a:latin typeface="Trebuchet MS"/>
                        </a:rPr>
                        <a:t>C(i,j) per work-item, all global</a:t>
                      </a:r>
                      <a:endParaRPr b="0" lang="en-US" sz="1800" spc="-1" strike="noStrike">
                        <a:latin typeface="Arial"/>
                      </a:endParaRPr>
                    </a:p>
                  </a:txBody>
                  <a:tcPr marL="91440" marR="91440">
                    <a:lnT w="12240">
                      <a:solidFill>
                        <a:srgbClr val="000000"/>
                      </a:solidFill>
                    </a:lnT>
                    <a:lnB w="12240">
                      <a:solidFill>
                        <a:srgbClr val="000000"/>
                      </a:solidFill>
                    </a:lnB>
                    <a:noFill/>
                  </a:tcPr>
                </a:tc>
                <a:tc>
                  <a:txBody>
                    <a:bodyPr/>
                    <a:p>
                      <a:pPr algn="ctr">
                        <a:lnSpc>
                          <a:spcPct val="100000"/>
                        </a:lnSpc>
                      </a:pPr>
                      <a:r>
                        <a:rPr b="0" lang="en-US" sz="1800" spc="-1" strike="noStrike">
                          <a:solidFill>
                            <a:srgbClr val="000000"/>
                          </a:solidFill>
                          <a:latin typeface="Trebuchet MS"/>
                        </a:rPr>
                        <a:t>3,926.1</a:t>
                      </a:r>
                      <a:endParaRPr b="0" lang="en-US" sz="1800" spc="-1" strike="noStrike">
                        <a:latin typeface="Arial"/>
                      </a:endParaRPr>
                    </a:p>
                  </a:txBody>
                  <a:tcPr marL="91440" marR="91440">
                    <a:lnT w="12240">
                      <a:solidFill>
                        <a:srgbClr val="000000"/>
                      </a:solidFill>
                    </a:lnT>
                    <a:lnB w="12240">
                      <a:solidFill>
                        <a:srgbClr val="000000"/>
                      </a:solidFill>
                    </a:lnB>
                    <a:noFill/>
                  </a:tcPr>
                </a:tc>
                <a:tc>
                  <a:txBody>
                    <a:bodyPr/>
                    <a:p>
                      <a:pPr algn="ctr">
                        <a:lnSpc>
                          <a:spcPct val="100000"/>
                        </a:lnSpc>
                      </a:pPr>
                      <a:r>
                        <a:rPr b="0" lang="en-US" sz="1800" spc="-1" strike="noStrike">
                          <a:solidFill>
                            <a:srgbClr val="000000"/>
                          </a:solidFill>
                          <a:latin typeface="Trebuchet MS"/>
                        </a:rPr>
                        <a:t>3,720.9</a:t>
                      </a:r>
                      <a:endParaRPr b="0" lang="en-US" sz="1800" spc="-1" strike="noStrike">
                        <a:latin typeface="Arial"/>
                      </a:endParaRPr>
                    </a:p>
                  </a:txBody>
                  <a:tcPr marL="91440" marR="91440">
                    <a:lnT w="12240">
                      <a:solidFill>
                        <a:srgbClr val="000000"/>
                      </a:solidFill>
                    </a:lnT>
                    <a:lnB w="12240">
                      <a:solidFill>
                        <a:srgbClr val="000000"/>
                      </a:solidFill>
                    </a:lnB>
                    <a:noFill/>
                  </a:tcPr>
                </a:tc>
              </a:tr>
              <a:tr h="357120">
                <a:tc>
                  <a:txBody>
                    <a:bodyPr/>
                    <a:p>
                      <a:pPr>
                        <a:lnSpc>
                          <a:spcPct val="100000"/>
                        </a:lnSpc>
                      </a:pPr>
                      <a:r>
                        <a:rPr b="0" lang="en-US" sz="1800" spc="-1" strike="noStrike">
                          <a:solidFill>
                            <a:srgbClr val="000000"/>
                          </a:solidFill>
                          <a:latin typeface="Trebuchet MS"/>
                        </a:rPr>
                        <a:t>C row per work-item, all global</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p>
                      <a:pPr algn="ctr">
                        <a:lnSpc>
                          <a:spcPct val="100000"/>
                        </a:lnSpc>
                      </a:pPr>
                      <a:r>
                        <a:rPr b="0" lang="en-US" sz="1800" spc="-1" strike="noStrike">
                          <a:solidFill>
                            <a:srgbClr val="000000"/>
                          </a:solidFill>
                          <a:latin typeface="Trebuchet MS"/>
                        </a:rPr>
                        <a:t>3,379.5</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p>
                      <a:pPr algn="ctr">
                        <a:lnSpc>
                          <a:spcPct val="100000"/>
                        </a:lnSpc>
                      </a:pPr>
                      <a:r>
                        <a:rPr b="0" lang="en-US" sz="1800" spc="-1" strike="noStrike">
                          <a:solidFill>
                            <a:srgbClr val="000000"/>
                          </a:solidFill>
                          <a:latin typeface="Trebuchet MS"/>
                        </a:rPr>
                        <a:t>4,195.8</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r>
              <a:tr h="357120">
                <a:tc>
                  <a:txBody>
                    <a:bodyPr/>
                    <a:p>
                      <a:pPr>
                        <a:lnSpc>
                          <a:spcPct val="100000"/>
                        </a:lnSpc>
                      </a:pPr>
                      <a:r>
                        <a:rPr b="0" lang="en-US" sz="1800" spc="-1" strike="noStrike">
                          <a:solidFill>
                            <a:srgbClr val="000000"/>
                          </a:solidFill>
                          <a:latin typeface="Trebuchet MS"/>
                        </a:rPr>
                        <a:t>C row per work-item, A row private</a:t>
                      </a:r>
                      <a:endParaRPr b="0" lang="en-US" sz="1800" spc="-1" strike="noStrike">
                        <a:latin typeface="Arial"/>
                      </a:endParaRPr>
                    </a:p>
                  </a:txBody>
                  <a:tcPr marL="91440" marR="91440">
                    <a:lnT w="12240">
                      <a:solidFill>
                        <a:srgbClr val="000000"/>
                      </a:solidFill>
                    </a:lnT>
                    <a:lnB w="12240">
                      <a:solidFill>
                        <a:srgbClr val="000000"/>
                      </a:solidFill>
                    </a:lnB>
                    <a:noFill/>
                  </a:tcPr>
                </a:tc>
                <a:tc>
                  <a:txBody>
                    <a:bodyPr/>
                    <a:p>
                      <a:pPr algn="ctr">
                        <a:lnSpc>
                          <a:spcPct val="100000"/>
                        </a:lnSpc>
                      </a:pPr>
                      <a:r>
                        <a:rPr b="0" lang="en-US" sz="1800" spc="-1" strike="noStrike">
                          <a:solidFill>
                            <a:srgbClr val="000000"/>
                          </a:solidFill>
                          <a:latin typeface="Trebuchet MS"/>
                        </a:rPr>
                        <a:t>3,385.8</a:t>
                      </a:r>
                      <a:endParaRPr b="0" lang="en-US" sz="1800" spc="-1" strike="noStrike">
                        <a:latin typeface="Arial"/>
                      </a:endParaRPr>
                    </a:p>
                  </a:txBody>
                  <a:tcPr marL="91440" marR="91440">
                    <a:lnT w="12240">
                      <a:solidFill>
                        <a:srgbClr val="000000"/>
                      </a:solidFill>
                    </a:lnT>
                    <a:lnB w="12240">
                      <a:solidFill>
                        <a:srgbClr val="000000"/>
                      </a:solidFill>
                    </a:lnB>
                    <a:noFill/>
                  </a:tcPr>
                </a:tc>
                <a:tc>
                  <a:txBody>
                    <a:bodyPr/>
                    <a:p>
                      <a:pPr algn="ctr">
                        <a:lnSpc>
                          <a:spcPct val="100000"/>
                        </a:lnSpc>
                      </a:pPr>
                      <a:r>
                        <a:rPr b="0" lang="en-US" sz="1800" spc="-1" strike="noStrike">
                          <a:solidFill>
                            <a:srgbClr val="000000"/>
                          </a:solidFill>
                          <a:latin typeface="Trebuchet MS"/>
                        </a:rPr>
                        <a:t>8,584.3</a:t>
                      </a:r>
                      <a:endParaRPr b="0" lang="en-US" sz="1800" spc="-1" strike="noStrike">
                        <a:latin typeface="Arial"/>
                      </a:endParaRPr>
                    </a:p>
                  </a:txBody>
                  <a:tcPr marL="91440" marR="91440">
                    <a:lnT w="12240">
                      <a:solidFill>
                        <a:srgbClr val="000000"/>
                      </a:solidFill>
                    </a:lnT>
                    <a:lnB w="12240">
                      <a:solidFill>
                        <a:srgbClr val="000000"/>
                      </a:solidFill>
                    </a:lnB>
                    <a:noFill/>
                  </a:tcPr>
                </a:tc>
              </a:tr>
              <a:tr h="622440">
                <a:tc>
                  <a:txBody>
                    <a:bodyPr/>
                    <a:p>
                      <a:pPr>
                        <a:lnSpc>
                          <a:spcPct val="100000"/>
                        </a:lnSpc>
                      </a:pPr>
                      <a:r>
                        <a:rPr b="0" lang="en-US" sz="1800" spc="-1" strike="noStrike">
                          <a:solidFill>
                            <a:srgbClr val="000000"/>
                          </a:solidFill>
                          <a:latin typeface="Trebuchet MS"/>
                        </a:rPr>
                        <a:t>C row per work-item, A private, B local</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p>
                      <a:pPr algn="ctr">
                        <a:lnSpc>
                          <a:spcPct val="100000"/>
                        </a:lnSpc>
                      </a:pPr>
                      <a:r>
                        <a:rPr b="0" lang="en-US" sz="1800" spc="-1" strike="noStrike">
                          <a:solidFill>
                            <a:srgbClr val="000000"/>
                          </a:solidFill>
                          <a:latin typeface="Trebuchet MS"/>
                        </a:rPr>
                        <a:t>10,047.5</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p>
                      <a:pPr algn="ctr">
                        <a:lnSpc>
                          <a:spcPct val="100000"/>
                        </a:lnSpc>
                      </a:pPr>
                      <a:r>
                        <a:rPr b="0" lang="en-US" sz="1800" spc="-1" strike="noStrike">
                          <a:solidFill>
                            <a:srgbClr val="000000"/>
                          </a:solidFill>
                          <a:latin typeface="Trebuchet MS"/>
                        </a:rPr>
                        <a:t>8,181.9</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r>
              <a:tr h="622440">
                <a:tc>
                  <a:txBody>
                    <a:bodyPr/>
                    <a:p>
                      <a:pPr>
                        <a:lnSpc>
                          <a:spcPct val="100000"/>
                        </a:lnSpc>
                      </a:pPr>
                      <a:r>
                        <a:rPr b="0" lang="en-US" sz="1800" spc="-1" strike="noStrike">
                          <a:solidFill>
                            <a:srgbClr val="000000"/>
                          </a:solidFill>
                          <a:latin typeface="Trebuchet MS"/>
                        </a:rPr>
                        <a:t>Block oriented approach using local</a:t>
                      </a:r>
                      <a:endParaRPr b="0" lang="en-US" sz="1800" spc="-1" strike="noStrike">
                        <a:latin typeface="Arial"/>
                      </a:endParaRPr>
                    </a:p>
                  </a:txBody>
                  <a:tcPr marL="91440" marR="91440">
                    <a:lnT w="12240">
                      <a:solidFill>
                        <a:srgbClr val="000000"/>
                      </a:solidFill>
                    </a:lnT>
                    <a:lnB w="12240">
                      <a:solidFill>
                        <a:srgbClr val="000000"/>
                      </a:solidFill>
                    </a:lnB>
                    <a:noFill/>
                  </a:tcPr>
                </a:tc>
                <a:tc>
                  <a:txBody>
                    <a:bodyPr/>
                    <a:p>
                      <a:pPr algn="ctr">
                        <a:lnSpc>
                          <a:spcPct val="100000"/>
                        </a:lnSpc>
                      </a:pPr>
                      <a:r>
                        <a:rPr b="0" lang="en-US" sz="1800" spc="-1" strike="noStrike">
                          <a:solidFill>
                            <a:srgbClr val="000000"/>
                          </a:solidFill>
                          <a:latin typeface="Trebuchet MS"/>
                        </a:rPr>
                        <a:t>1,534.0</a:t>
                      </a:r>
                      <a:endParaRPr b="0" lang="en-US" sz="1800" spc="-1" strike="noStrike">
                        <a:latin typeface="Arial"/>
                      </a:endParaRPr>
                    </a:p>
                  </a:txBody>
                  <a:tcPr marL="91440" marR="91440">
                    <a:lnT w="12240">
                      <a:solidFill>
                        <a:srgbClr val="000000"/>
                      </a:solidFill>
                    </a:lnT>
                    <a:lnB w="12240">
                      <a:solidFill>
                        <a:srgbClr val="000000"/>
                      </a:solidFill>
                    </a:lnB>
                    <a:noFill/>
                  </a:tcPr>
                </a:tc>
                <a:tc>
                  <a:txBody>
                    <a:bodyPr/>
                    <a:p>
                      <a:pPr algn="ctr">
                        <a:lnSpc>
                          <a:spcPct val="100000"/>
                        </a:lnSpc>
                      </a:pPr>
                      <a:r>
                        <a:rPr b="0" lang="en-US" sz="1800" spc="-1" strike="noStrike">
                          <a:solidFill>
                            <a:srgbClr val="000000"/>
                          </a:solidFill>
                          <a:latin typeface="Trebuchet MS"/>
                        </a:rPr>
                        <a:t>230,416.7</a:t>
                      </a:r>
                      <a:endParaRPr b="0" lang="en-US" sz="1800" spc="-1" strike="noStrike">
                        <a:latin typeface="Arial"/>
                      </a:endParaRPr>
                    </a:p>
                  </a:txBody>
                  <a:tcPr marL="91440" marR="91440">
                    <a:lnT w="12240">
                      <a:solidFill>
                        <a:srgbClr val="000000"/>
                      </a:solidFill>
                    </a:lnT>
                    <a:lnB w="12240">
                      <a:solidFill>
                        <a:srgbClr val="000000"/>
                      </a:solidFill>
                    </a:lnB>
                    <a:noFill/>
                  </a:tcPr>
                </a:tc>
              </a:tr>
            </a:tbl>
          </a:graphicData>
        </a:graphic>
      </p:graphicFrame>
      <p:sp>
        <p:nvSpPr>
          <p:cNvPr id="1697" name="CustomShape 4"/>
          <p:cNvSpPr/>
          <p:nvPr/>
        </p:nvSpPr>
        <p:spPr>
          <a:xfrm>
            <a:off x="181080" y="4869000"/>
            <a:ext cx="3669840" cy="14616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Trebuchet MS"/>
                <a:ea typeface="DejaVu Sans"/>
              </a:rPr>
              <a:t>Device is Tesla® M2090 GPU from NVIDIA® with a max of 16 compute units, 512 PEs</a:t>
            </a:r>
            <a:endParaRPr b="0" lang="en-US" sz="1800" spc="-1" strike="noStrike">
              <a:latin typeface="Arial"/>
            </a:endParaRPr>
          </a:p>
          <a:p>
            <a:pPr>
              <a:lnSpc>
                <a:spcPct val="100000"/>
              </a:lnSpc>
            </a:pPr>
            <a:r>
              <a:rPr b="0" lang="en-US" sz="1800" spc="-1" strike="noStrike">
                <a:solidFill>
                  <a:srgbClr val="000000"/>
                </a:solidFill>
                <a:latin typeface="Trebuchet MS"/>
                <a:ea typeface="DejaVu Sans"/>
              </a:rPr>
              <a:t>Device is Intel® Xeon® CPU, E5649 @ 2.53GHz</a:t>
            </a:r>
            <a:endParaRPr b="0" lang="en-US" sz="1800" spc="-1" strike="noStrike">
              <a:latin typeface="Arial"/>
            </a:endParaRPr>
          </a:p>
        </p:txBody>
      </p:sp>
      <p:sp>
        <p:nvSpPr>
          <p:cNvPr id="1698" name="CustomShape 5"/>
          <p:cNvSpPr/>
          <p:nvPr/>
        </p:nvSpPr>
        <p:spPr>
          <a:xfrm>
            <a:off x="107640" y="6453360"/>
            <a:ext cx="4860720" cy="51768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241"/>
              </a:spcBef>
            </a:pPr>
            <a:r>
              <a:rPr b="0" lang="en-US" sz="1200" spc="-1" strike="noStrike">
                <a:solidFill>
                  <a:srgbClr val="000000"/>
                </a:solidFill>
                <a:latin typeface="Trebuchet MS"/>
                <a:ea typeface="DejaVu Sans"/>
              </a:rPr>
              <a:t>Third party names are the property of their owners.</a:t>
            </a:r>
            <a:endParaRPr b="0" lang="en-US" sz="1200" spc="-1" strike="noStrike">
              <a:latin typeface="Arial"/>
            </a:endParaRPr>
          </a:p>
        </p:txBody>
      </p:sp>
      <p:sp>
        <p:nvSpPr>
          <p:cNvPr id="1699" name="CustomShape 6"/>
          <p:cNvSpPr/>
          <p:nvPr/>
        </p:nvSpPr>
        <p:spPr>
          <a:xfrm>
            <a:off x="3852000" y="5877360"/>
            <a:ext cx="5218920" cy="14608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4f81bd"/>
                </a:solidFill>
                <a:latin typeface="Trebuchet MS"/>
                <a:ea typeface="DejaVu Sans"/>
              </a:rPr>
              <a:t>These  are not official benchmark results.  You may observe completely different results should you run these tests on your own system.</a:t>
            </a:r>
            <a:endParaRPr b="0" lang="en-US" sz="1800" spc="-1" strike="noStrike">
              <a:latin typeface="Arial"/>
            </a:endParaRPr>
          </a:p>
          <a:p>
            <a:pPr>
              <a:lnSpc>
                <a:spcPct val="100000"/>
              </a:lnSpc>
            </a:pPr>
            <a:endParaRPr b="0" lang="en-US" sz="1800" spc="-1" strike="noStrike">
              <a:latin typeface="Arial"/>
            </a:endParaRPr>
          </a:p>
        </p:txBody>
      </p:sp>
      <p:sp>
        <p:nvSpPr>
          <p:cNvPr id="1700" name="CustomShape 7"/>
          <p:cNvSpPr/>
          <p:nvPr/>
        </p:nvSpPr>
        <p:spPr>
          <a:xfrm>
            <a:off x="3818880" y="5146200"/>
            <a:ext cx="3553560" cy="4557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c0504d"/>
                </a:solidFill>
                <a:latin typeface="Trebuchet MS"/>
                <a:ea typeface="DejaVu Sans"/>
              </a:rPr>
              <a:t>Biggest impact so far!</a:t>
            </a:r>
            <a:endParaRPr b="0" lang="en-US" sz="2400" spc="-1" strike="noStrike">
              <a:latin typeface="Arial"/>
            </a:endParaRPr>
          </a:p>
        </p:txBody>
      </p:sp>
      <p:sp>
        <p:nvSpPr>
          <p:cNvPr id="1701" name="CustomShape 8"/>
          <p:cNvSpPr/>
          <p:nvPr/>
        </p:nvSpPr>
        <p:spPr>
          <a:xfrm flipV="1">
            <a:off x="7195680" y="4724280"/>
            <a:ext cx="327600" cy="651240"/>
          </a:xfrm>
          <a:custGeom>
            <a:avLst/>
            <a:gdLst/>
            <a:ahLst/>
            <a:rect l="l" t="t" r="r" b="b"/>
            <a:pathLst>
              <a:path w="21600" h="21600">
                <a:moveTo>
                  <a:pt x="0" y="0"/>
                </a:moveTo>
                <a:lnTo>
                  <a:pt x="21600" y="21600"/>
                </a:lnTo>
              </a:path>
            </a:pathLst>
          </a:custGeom>
          <a:noFill/>
          <a:ln w="38160">
            <a:solidFill>
              <a:schemeClr val="accent2"/>
            </a:solidFill>
            <a:round/>
            <a:tailEnd len="med" type="triangle" w="med"/>
          </a:ln>
        </p:spPr>
        <p:style>
          <a:lnRef idx="1">
            <a:schemeClr val="accent1"/>
          </a:lnRef>
          <a:fillRef idx="0">
            <a:schemeClr val="accent1"/>
          </a:fillRef>
          <a:effectRef idx="0">
            <a:schemeClr val="accent1"/>
          </a:effectRef>
          <a:fontRef idx="minor"/>
        </p:style>
      </p:sp>
    </p:spTree>
  </p:cSld>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2" name="CustomShape 1"/>
          <p:cNvSpPr/>
          <p:nvPr/>
        </p:nvSpPr>
        <p:spPr>
          <a:xfrm>
            <a:off x="35640" y="0"/>
            <a:ext cx="910764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3600" spc="-1" strike="noStrike">
                <a:solidFill>
                  <a:srgbClr val="000000"/>
                </a:solidFill>
                <a:latin typeface="Trebuchet MS"/>
              </a:rPr>
              <a:t>Exercise 8: using local memory</a:t>
            </a:r>
            <a:endParaRPr b="0" lang="en-US" sz="3600" spc="-1" strike="noStrike">
              <a:latin typeface="Arial"/>
            </a:endParaRPr>
          </a:p>
        </p:txBody>
      </p:sp>
      <p:sp>
        <p:nvSpPr>
          <p:cNvPr id="1703" name="CustomShape 2"/>
          <p:cNvSpPr/>
          <p:nvPr/>
        </p:nvSpPr>
        <p:spPr>
          <a:xfrm>
            <a:off x="179640" y="1127520"/>
            <a:ext cx="8784360" cy="554112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c0504d"/>
              </a:buClr>
              <a:buFont typeface="Arial"/>
              <a:buChar char="•"/>
            </a:pPr>
            <a:r>
              <a:rPr b="0" lang="en-US" sz="3200" spc="-1" strike="noStrike">
                <a:solidFill>
                  <a:srgbClr val="c0504d"/>
                </a:solidFill>
                <a:latin typeface="Trebuchet MS"/>
              </a:rPr>
              <a:t>Goal: </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Use local memory to minimize memory movement costs and optimize performance of your matrix multiplication program</a:t>
            </a:r>
            <a:endParaRPr b="0" lang="en-US" sz="2800" spc="-1" strike="noStrike">
              <a:latin typeface="Arial"/>
            </a:endParaRPr>
          </a:p>
          <a:p>
            <a:pPr marL="343080" indent="-342360">
              <a:lnSpc>
                <a:spcPct val="100000"/>
              </a:lnSpc>
              <a:spcBef>
                <a:spcPts val="641"/>
              </a:spcBef>
              <a:buClr>
                <a:srgbClr val="c0504d"/>
              </a:buClr>
              <a:buFont typeface="Arial"/>
              <a:buChar char="•"/>
            </a:pPr>
            <a:r>
              <a:rPr b="0" lang="en-US" sz="3200" spc="-1" strike="noStrike">
                <a:solidFill>
                  <a:srgbClr val="c0504d"/>
                </a:solidFill>
                <a:latin typeface="Trebuchet MS"/>
              </a:rPr>
              <a:t>Procedure: </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Start with your matrix multiplication solution that already uses private memory from Exercise 7</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Modify the kernel so that each work-group collaboratively copies its own column of B into local memory</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Optimize step by step, saving the intermediate versions and tracking performance improvements</a:t>
            </a:r>
            <a:endParaRPr b="0" lang="en-US" sz="2800" spc="-1" strike="noStrike">
              <a:latin typeface="Arial"/>
            </a:endParaRPr>
          </a:p>
          <a:p>
            <a:pPr marL="343080" indent="-342360">
              <a:lnSpc>
                <a:spcPct val="100000"/>
              </a:lnSpc>
              <a:spcBef>
                <a:spcPts val="641"/>
              </a:spcBef>
              <a:buClr>
                <a:srgbClr val="c0504d"/>
              </a:buClr>
              <a:buFont typeface="Arial"/>
              <a:buChar char="•"/>
            </a:pPr>
            <a:r>
              <a:rPr b="0" lang="en-US" sz="3200" spc="-1" strike="noStrike">
                <a:solidFill>
                  <a:srgbClr val="c0504d"/>
                </a:solidFill>
                <a:latin typeface="Trebuchet MS"/>
              </a:rPr>
              <a:t>Expected output:</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A message to standard output verifying that the matrix multiplication program is generating the correct results</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Report the runtime and the MFLOPS</a:t>
            </a:r>
            <a:endParaRPr b="0" lang="en-US" sz="2800" spc="-1" strike="noStrike">
              <a:latin typeface="Arial"/>
            </a:endParaRPr>
          </a:p>
          <a:p>
            <a:pPr marL="343080" indent="-342360">
              <a:lnSpc>
                <a:spcPct val="100000"/>
              </a:lnSpc>
              <a:spcBef>
                <a:spcPts val="641"/>
              </a:spcBef>
              <a:buClr>
                <a:srgbClr val="c0504d"/>
              </a:buClr>
              <a:buFont typeface="Arial"/>
              <a:buChar char="•"/>
            </a:pPr>
            <a:r>
              <a:rPr b="0" lang="en-US" sz="3200" spc="-1" strike="noStrike">
                <a:solidFill>
                  <a:srgbClr val="c0504d"/>
                </a:solidFill>
                <a:latin typeface="Trebuchet MS"/>
              </a:rPr>
              <a:t>Extra:</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Look at the fast, blocked implementation from the NVIDIA OpenCL SDK example. Try running it and compare to yours</a:t>
            </a:r>
            <a:endParaRPr b="0" lang="en-US" sz="2800" spc="-1" strike="noStrike">
              <a:latin typeface="Arial"/>
            </a:endParaRPr>
          </a:p>
        </p:txBody>
      </p:sp>
    </p:spTree>
  </p:cSld>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4" name="CustomShape 1"/>
          <p:cNvSpPr/>
          <p:nvPr/>
        </p:nvSpPr>
        <p:spPr>
          <a:xfrm>
            <a:off x="722160" y="4406760"/>
            <a:ext cx="7771680" cy="1361520"/>
          </a:xfrm>
          <a:prstGeom prst="rect">
            <a:avLst/>
          </a:prstGeom>
          <a:noFill/>
          <a:ln>
            <a:noFill/>
          </a:ln>
        </p:spPr>
        <p:style>
          <a:lnRef idx="0"/>
          <a:fillRef idx="0"/>
          <a:effectRef idx="0"/>
          <a:fontRef idx="minor"/>
        </p:style>
        <p:txBody>
          <a:bodyPr lIns="90000" rIns="90000" tIns="45000" bIns="45000"/>
          <a:p>
            <a:pPr>
              <a:lnSpc>
                <a:spcPct val="100000"/>
              </a:lnSpc>
            </a:pPr>
            <a:r>
              <a:rPr b="1" lang="en-US" sz="4000" spc="-1" strike="noStrike" cap="all">
                <a:solidFill>
                  <a:srgbClr val="000000"/>
                </a:solidFill>
                <a:latin typeface="Trebuchet MS"/>
              </a:rPr>
              <a:t>Synchronization in OpenCL</a:t>
            </a:r>
            <a:endParaRPr b="0" lang="en-US" sz="4000" spc="-1" strike="noStrike">
              <a:latin typeface="Arial"/>
            </a:endParaRPr>
          </a:p>
        </p:txBody>
      </p:sp>
      <p:sp>
        <p:nvSpPr>
          <p:cNvPr id="1705" name="CustomShape 2"/>
          <p:cNvSpPr/>
          <p:nvPr/>
        </p:nvSpPr>
        <p:spPr>
          <a:xfrm>
            <a:off x="722160" y="2906640"/>
            <a:ext cx="7771680" cy="1499400"/>
          </a:xfrm>
          <a:prstGeom prst="rect">
            <a:avLst/>
          </a:prstGeom>
          <a:noFill/>
          <a:ln>
            <a:noFill/>
          </a:ln>
        </p:spPr>
        <p:style>
          <a:lnRef idx="0"/>
          <a:fillRef idx="0"/>
          <a:effectRef idx="0"/>
          <a:fontRef idx="minor"/>
        </p:style>
        <p:txBody>
          <a:bodyPr lIns="90000" rIns="90000" tIns="45000" bIns="45000" anchor="b"/>
          <a:p>
            <a:pPr>
              <a:lnSpc>
                <a:spcPct val="100000"/>
              </a:lnSpc>
              <a:spcBef>
                <a:spcPts val="400"/>
              </a:spcBef>
            </a:pPr>
            <a:r>
              <a:rPr b="0" lang="en-US" sz="2000" spc="-1" strike="noStrike">
                <a:solidFill>
                  <a:srgbClr val="000000"/>
                </a:solidFill>
                <a:latin typeface="Trebuchet MS"/>
              </a:rPr>
              <a:t>章节 </a:t>
            </a:r>
            <a:r>
              <a:rPr b="0" lang="en-US" sz="2000" spc="-1" strike="noStrike">
                <a:solidFill>
                  <a:srgbClr val="000000"/>
                </a:solidFill>
                <a:latin typeface="Trebuchet MS"/>
              </a:rPr>
              <a:t>7</a:t>
            </a:r>
            <a:endParaRPr b="0" lang="en-US" sz="2000" spc="-1" strike="noStrike">
              <a:latin typeface="Arial"/>
            </a:endParaRPr>
          </a:p>
        </p:txBody>
      </p:sp>
    </p:spTree>
  </p:cSld>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6" name="CustomShape 1"/>
          <p:cNvSpPr/>
          <p:nvPr/>
        </p:nvSpPr>
        <p:spPr>
          <a:xfrm>
            <a:off x="-90000" y="12600"/>
            <a:ext cx="9323640" cy="9658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3600" spc="-1" strike="noStrike">
                <a:solidFill>
                  <a:srgbClr val="000000"/>
                </a:solidFill>
                <a:latin typeface="Trebuchet MS"/>
              </a:rPr>
              <a:t>Consider N-dimensional domain of work-items</a:t>
            </a:r>
            <a:endParaRPr b="0" lang="en-US" sz="3600" spc="-1" strike="noStrike">
              <a:latin typeface="Arial"/>
            </a:endParaRPr>
          </a:p>
        </p:txBody>
      </p:sp>
      <p:sp>
        <p:nvSpPr>
          <p:cNvPr id="1707" name="CustomShape 2"/>
          <p:cNvSpPr/>
          <p:nvPr/>
        </p:nvSpPr>
        <p:spPr>
          <a:xfrm>
            <a:off x="107640" y="908640"/>
            <a:ext cx="8856360" cy="158328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c0504d"/>
              </a:buClr>
              <a:buFont typeface="Arial"/>
              <a:buChar char="•"/>
            </a:pPr>
            <a:r>
              <a:rPr b="0" lang="en-US" sz="3200" spc="-1" strike="noStrike">
                <a:solidFill>
                  <a:srgbClr val="c0504d"/>
                </a:solidFill>
                <a:latin typeface="Trebuchet MS"/>
              </a:rPr>
              <a:t>Global </a:t>
            </a:r>
            <a:r>
              <a:rPr b="0" lang="en-US" sz="3200" spc="-1" strike="noStrike">
                <a:solidFill>
                  <a:srgbClr val="000000"/>
                </a:solidFill>
                <a:latin typeface="Trebuchet MS"/>
              </a:rPr>
              <a:t>Dimensions:</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1024x1024 (whole problem space)</a:t>
            </a:r>
            <a:endParaRPr b="0" lang="en-US" sz="2800" spc="-1" strike="noStrike">
              <a:latin typeface="Arial"/>
            </a:endParaRPr>
          </a:p>
          <a:p>
            <a:pPr marL="343080" indent="-342360">
              <a:lnSpc>
                <a:spcPct val="100000"/>
              </a:lnSpc>
              <a:spcBef>
                <a:spcPts val="641"/>
              </a:spcBef>
              <a:buClr>
                <a:srgbClr val="c0504d"/>
              </a:buClr>
              <a:buFont typeface="Arial"/>
              <a:buChar char="•"/>
            </a:pPr>
            <a:r>
              <a:rPr b="0" lang="en-US" sz="3200" spc="-1" strike="noStrike">
                <a:solidFill>
                  <a:srgbClr val="c0504d"/>
                </a:solidFill>
                <a:latin typeface="Trebuchet MS"/>
              </a:rPr>
              <a:t>Local </a:t>
            </a:r>
            <a:r>
              <a:rPr b="0" lang="en-US" sz="3200" spc="-1" strike="noStrike">
                <a:solidFill>
                  <a:srgbClr val="000000"/>
                </a:solidFill>
                <a:latin typeface="Trebuchet MS"/>
              </a:rPr>
              <a:t>Dimensions:</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64x64 (</a:t>
            </a:r>
            <a:r>
              <a:rPr b="1" lang="en-US" sz="2800" spc="-1" strike="noStrike">
                <a:solidFill>
                  <a:srgbClr val="c0504d"/>
                </a:solidFill>
                <a:latin typeface="Trebuchet MS"/>
              </a:rPr>
              <a:t>work-group</a:t>
            </a:r>
            <a:r>
              <a:rPr b="0" lang="en-US" sz="2800" spc="-1" strike="noStrike">
                <a:solidFill>
                  <a:srgbClr val="000000"/>
                </a:solidFill>
                <a:latin typeface="Trebuchet MS"/>
              </a:rPr>
              <a:t>, executes together)</a:t>
            </a:r>
            <a:endParaRPr b="0" lang="en-US" sz="2800" spc="-1" strike="noStrike">
              <a:latin typeface="Arial"/>
            </a:endParaRPr>
          </a:p>
        </p:txBody>
      </p:sp>
      <p:sp>
        <p:nvSpPr>
          <p:cNvPr id="1708" name="CustomShape 3"/>
          <p:cNvSpPr/>
          <p:nvPr/>
        </p:nvSpPr>
        <p:spPr>
          <a:xfrm>
            <a:off x="107640" y="5589360"/>
            <a:ext cx="8856360" cy="107928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641"/>
              </a:spcBef>
            </a:pPr>
            <a:r>
              <a:rPr b="0" lang="en-US" sz="3200" spc="-1" strike="noStrike">
                <a:solidFill>
                  <a:srgbClr val="c0504d"/>
                </a:solidFill>
                <a:latin typeface="Trebuchet MS"/>
                <a:ea typeface="DejaVu Sans"/>
              </a:rPr>
              <a:t>Synchronization: </a:t>
            </a:r>
            <a:r>
              <a:rPr b="0" lang="en-US" sz="3200" spc="-1" strike="noStrike">
                <a:solidFill>
                  <a:srgbClr val="000000"/>
                </a:solidFill>
                <a:latin typeface="Trebuchet MS"/>
                <a:ea typeface="DejaVu Sans"/>
              </a:rPr>
              <a:t>when multiple units of execution (e.g. work-items) are brought to a known point in their execution.   Most common example is a barrier … i.e. all units of execution “in scope” arrive at the </a:t>
            </a:r>
            <a:r>
              <a:rPr b="0" lang="en-US" sz="3200" spc="-1" strike="noStrike">
                <a:solidFill>
                  <a:srgbClr val="e46c0a"/>
                </a:solidFill>
                <a:latin typeface="Trebuchet MS"/>
                <a:ea typeface="DejaVu Sans"/>
              </a:rPr>
              <a:t>barrier </a:t>
            </a:r>
            <a:r>
              <a:rPr b="0" lang="en-US" sz="3200" spc="-1" strike="noStrike">
                <a:solidFill>
                  <a:srgbClr val="000000"/>
                </a:solidFill>
                <a:latin typeface="Trebuchet MS"/>
                <a:ea typeface="DejaVu Sans"/>
              </a:rPr>
              <a:t>before any proceed. </a:t>
            </a:r>
            <a:endParaRPr b="0" lang="en-US" sz="3200" spc="-1" strike="noStrike">
              <a:latin typeface="Arial"/>
            </a:endParaRPr>
          </a:p>
        </p:txBody>
      </p:sp>
      <p:pic>
        <p:nvPicPr>
          <p:cNvPr id="1709" name="Picture 1" descr=""/>
          <p:cNvPicPr/>
          <p:nvPr/>
        </p:nvPicPr>
        <p:blipFill>
          <a:blip r:embed="rId1"/>
          <a:stretch/>
        </p:blipFill>
        <p:spPr>
          <a:xfrm>
            <a:off x="1630440" y="3045240"/>
            <a:ext cx="2045520" cy="2045520"/>
          </a:xfrm>
          <a:prstGeom prst="rect">
            <a:avLst/>
          </a:prstGeom>
          <a:ln w="25560">
            <a:noFill/>
          </a:ln>
        </p:spPr>
      </p:pic>
      <p:sp>
        <p:nvSpPr>
          <p:cNvPr id="1710" name="CustomShape 4"/>
          <p:cNvSpPr/>
          <p:nvPr/>
        </p:nvSpPr>
        <p:spPr>
          <a:xfrm>
            <a:off x="1892160" y="3049920"/>
            <a:ext cx="254880" cy="25488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11" name="Line 5"/>
          <p:cNvSpPr/>
          <p:nvPr/>
        </p:nvSpPr>
        <p:spPr>
          <a:xfrm>
            <a:off x="1639800" y="2945160"/>
            <a:ext cx="2004840" cy="360"/>
          </a:xfrm>
          <a:prstGeom prst="line">
            <a:avLst/>
          </a:prstGeom>
          <a:ln w="63360">
            <a:solidFill>
              <a:schemeClr val="tx1"/>
            </a:solidFill>
            <a:miter/>
            <a:headEnd len="med" type="triangle" w="med"/>
            <a:tailEnd len="med" type="triangle" w="med"/>
          </a:ln>
        </p:spPr>
        <p:style>
          <a:lnRef idx="0"/>
          <a:fillRef idx="0"/>
          <a:effectRef idx="0"/>
          <a:fontRef idx="minor"/>
        </p:style>
      </p:sp>
      <p:sp>
        <p:nvSpPr>
          <p:cNvPr id="1712" name="CustomShape 6"/>
          <p:cNvSpPr/>
          <p:nvPr/>
        </p:nvSpPr>
        <p:spPr>
          <a:xfrm>
            <a:off x="2330640" y="2565000"/>
            <a:ext cx="614880" cy="273600"/>
          </a:xfrm>
          <a:prstGeom prst="rect">
            <a:avLst/>
          </a:prstGeom>
          <a:noFill/>
          <a:ln w="12600">
            <a:noFill/>
          </a:ln>
        </p:spPr>
        <p:style>
          <a:lnRef idx="0"/>
          <a:fillRef idx="0"/>
          <a:effectRef idx="0"/>
          <a:fontRef idx="minor"/>
        </p:style>
        <p:txBody>
          <a:bodyPr wrap="none" lIns="0" rIns="0" tIns="0" bIns="0"/>
          <a:p>
            <a:pPr marL="36360">
              <a:lnSpc>
                <a:spcPct val="100000"/>
              </a:lnSpc>
            </a:pPr>
            <a:r>
              <a:rPr b="0" lang="en-US" sz="1800" spc="-1" strike="noStrike">
                <a:solidFill>
                  <a:srgbClr val="000000"/>
                </a:solidFill>
                <a:latin typeface="Trebuchet MS"/>
                <a:ea typeface="DejaVu Sans"/>
              </a:rPr>
              <a:t>1024</a:t>
            </a:r>
            <a:endParaRPr b="0" lang="en-US" sz="1800" spc="-1" strike="noStrike">
              <a:latin typeface="Arial"/>
            </a:endParaRPr>
          </a:p>
        </p:txBody>
      </p:sp>
      <p:sp>
        <p:nvSpPr>
          <p:cNvPr id="1713" name="Line 7"/>
          <p:cNvSpPr/>
          <p:nvPr/>
        </p:nvSpPr>
        <p:spPr>
          <a:xfrm flipV="1">
            <a:off x="1498320" y="3043440"/>
            <a:ext cx="360" cy="2003400"/>
          </a:xfrm>
          <a:prstGeom prst="line">
            <a:avLst/>
          </a:prstGeom>
          <a:ln w="63360">
            <a:solidFill>
              <a:schemeClr val="tx1"/>
            </a:solidFill>
            <a:miter/>
            <a:headEnd len="med" type="triangle" w="med"/>
            <a:tailEnd len="med" type="triangle" w="med"/>
          </a:ln>
        </p:spPr>
        <p:style>
          <a:lnRef idx="0"/>
          <a:fillRef idx="0"/>
          <a:effectRef idx="0"/>
          <a:fontRef idx="minor"/>
        </p:style>
      </p:sp>
      <p:sp>
        <p:nvSpPr>
          <p:cNvPr id="1714" name="CustomShape 8"/>
          <p:cNvSpPr/>
          <p:nvPr/>
        </p:nvSpPr>
        <p:spPr>
          <a:xfrm rot="16200000">
            <a:off x="945000" y="3983040"/>
            <a:ext cx="615240" cy="273960"/>
          </a:xfrm>
          <a:prstGeom prst="rect">
            <a:avLst/>
          </a:prstGeom>
          <a:noFill/>
          <a:ln w="12600">
            <a:noFill/>
          </a:ln>
        </p:spPr>
        <p:style>
          <a:lnRef idx="0"/>
          <a:fillRef idx="0"/>
          <a:effectRef idx="0"/>
          <a:fontRef idx="minor"/>
        </p:style>
        <p:txBody>
          <a:bodyPr wrap="none" lIns="0" rIns="0" tIns="0" bIns="0"/>
          <a:p>
            <a:pPr marL="36360">
              <a:lnSpc>
                <a:spcPct val="100000"/>
              </a:lnSpc>
            </a:pPr>
            <a:r>
              <a:rPr b="0" lang="en-US" sz="1800" spc="-1" strike="noStrike">
                <a:solidFill>
                  <a:srgbClr val="000000"/>
                </a:solidFill>
                <a:latin typeface="Trebuchet MS"/>
                <a:ea typeface="DejaVu Sans"/>
              </a:rPr>
              <a:t>1024</a:t>
            </a:r>
            <a:endParaRPr b="0" lang="en-US" sz="1800" spc="-1" strike="noStrike">
              <a:latin typeface="Arial"/>
            </a:endParaRPr>
          </a:p>
        </p:txBody>
      </p:sp>
      <p:sp>
        <p:nvSpPr>
          <p:cNvPr id="1715" name="CustomShape 9"/>
          <p:cNvSpPr/>
          <p:nvPr/>
        </p:nvSpPr>
        <p:spPr>
          <a:xfrm>
            <a:off x="1635120" y="3049920"/>
            <a:ext cx="256320" cy="254880"/>
          </a:xfrm>
          <a:prstGeom prst="rect">
            <a:avLst/>
          </a:prstGeom>
          <a:solidFill>
            <a:srgbClr val="20538d">
              <a:alpha val="29000"/>
            </a:srgbClr>
          </a:solidFill>
          <a:ln w="25560">
            <a:solidFill>
              <a:srgbClr val="70aae6"/>
            </a:solidFill>
            <a:miter/>
          </a:ln>
        </p:spPr>
        <p:style>
          <a:lnRef idx="0"/>
          <a:fillRef idx="0"/>
          <a:effectRef idx="0"/>
          <a:fontRef idx="minor"/>
        </p:style>
      </p:sp>
      <p:grpSp>
        <p:nvGrpSpPr>
          <p:cNvPr id="1716" name="Group 10"/>
          <p:cNvGrpSpPr/>
          <p:nvPr/>
        </p:nvGrpSpPr>
        <p:grpSpPr>
          <a:xfrm>
            <a:off x="2147760" y="3049920"/>
            <a:ext cx="1534680" cy="254880"/>
            <a:chOff x="2147760" y="3049920"/>
            <a:chExt cx="1534680" cy="254880"/>
          </a:xfrm>
        </p:grpSpPr>
        <p:sp>
          <p:nvSpPr>
            <p:cNvPr id="1717" name="CustomShape 11"/>
            <p:cNvSpPr/>
            <p:nvPr/>
          </p:nvSpPr>
          <p:spPr>
            <a:xfrm>
              <a:off x="2147760" y="3049920"/>
              <a:ext cx="255240" cy="25488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18" name="CustomShape 12"/>
            <p:cNvSpPr/>
            <p:nvPr/>
          </p:nvSpPr>
          <p:spPr>
            <a:xfrm>
              <a:off x="2403720" y="3049920"/>
              <a:ext cx="255240" cy="25488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19" name="CustomShape 13"/>
            <p:cNvSpPr/>
            <p:nvPr/>
          </p:nvSpPr>
          <p:spPr>
            <a:xfrm>
              <a:off x="2659680" y="3049920"/>
              <a:ext cx="255240" cy="25488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20" name="CustomShape 14"/>
            <p:cNvSpPr/>
            <p:nvPr/>
          </p:nvSpPr>
          <p:spPr>
            <a:xfrm>
              <a:off x="2915280" y="3049920"/>
              <a:ext cx="255240" cy="25488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21" name="CustomShape 15"/>
            <p:cNvSpPr/>
            <p:nvPr/>
          </p:nvSpPr>
          <p:spPr>
            <a:xfrm>
              <a:off x="3171240" y="3049920"/>
              <a:ext cx="255240" cy="25488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22" name="CustomShape 16"/>
            <p:cNvSpPr/>
            <p:nvPr/>
          </p:nvSpPr>
          <p:spPr>
            <a:xfrm>
              <a:off x="3427200" y="3049920"/>
              <a:ext cx="255240" cy="254880"/>
            </a:xfrm>
            <a:prstGeom prst="rect">
              <a:avLst/>
            </a:prstGeom>
            <a:solidFill>
              <a:srgbClr val="20538d">
                <a:alpha val="29000"/>
              </a:srgbClr>
            </a:solidFill>
            <a:ln w="25560">
              <a:solidFill>
                <a:srgbClr val="70aae6"/>
              </a:solidFill>
              <a:miter/>
            </a:ln>
          </p:spPr>
          <p:style>
            <a:lnRef idx="0"/>
            <a:fillRef idx="0"/>
            <a:effectRef idx="0"/>
            <a:fontRef idx="minor"/>
          </p:style>
        </p:sp>
      </p:grpSp>
      <p:grpSp>
        <p:nvGrpSpPr>
          <p:cNvPr id="1723" name="Group 17"/>
          <p:cNvGrpSpPr/>
          <p:nvPr/>
        </p:nvGrpSpPr>
        <p:grpSpPr>
          <a:xfrm>
            <a:off x="1635120" y="3305520"/>
            <a:ext cx="2047320" cy="1790280"/>
            <a:chOff x="1635120" y="3305520"/>
            <a:chExt cx="2047320" cy="1790280"/>
          </a:xfrm>
        </p:grpSpPr>
        <p:grpSp>
          <p:nvGrpSpPr>
            <p:cNvPr id="1724" name="Group 18"/>
            <p:cNvGrpSpPr/>
            <p:nvPr/>
          </p:nvGrpSpPr>
          <p:grpSpPr>
            <a:xfrm>
              <a:off x="1635120" y="3305520"/>
              <a:ext cx="2047320" cy="1022760"/>
              <a:chOff x="1635120" y="3305520"/>
              <a:chExt cx="2047320" cy="1022760"/>
            </a:xfrm>
          </p:grpSpPr>
          <p:grpSp>
            <p:nvGrpSpPr>
              <p:cNvPr id="1725" name="Group 19"/>
              <p:cNvGrpSpPr/>
              <p:nvPr/>
            </p:nvGrpSpPr>
            <p:grpSpPr>
              <a:xfrm>
                <a:off x="1635120" y="3305520"/>
                <a:ext cx="2047320" cy="511200"/>
                <a:chOff x="1635120" y="3305520"/>
                <a:chExt cx="2047320" cy="511200"/>
              </a:xfrm>
            </p:grpSpPr>
            <p:grpSp>
              <p:nvGrpSpPr>
                <p:cNvPr id="1726" name="Group 20"/>
                <p:cNvGrpSpPr/>
                <p:nvPr/>
              </p:nvGrpSpPr>
              <p:grpSpPr>
                <a:xfrm>
                  <a:off x="1635120" y="3305520"/>
                  <a:ext cx="2047320" cy="255240"/>
                  <a:chOff x="1635120" y="3305520"/>
                  <a:chExt cx="2047320" cy="255240"/>
                </a:xfrm>
              </p:grpSpPr>
              <p:sp>
                <p:nvSpPr>
                  <p:cNvPr id="1727" name="CustomShape 21"/>
                  <p:cNvSpPr/>
                  <p:nvPr/>
                </p:nvSpPr>
                <p:spPr>
                  <a:xfrm>
                    <a:off x="1635120" y="330552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28" name="CustomShape 22"/>
                  <p:cNvSpPr/>
                  <p:nvPr/>
                </p:nvSpPr>
                <p:spPr>
                  <a:xfrm>
                    <a:off x="1891080" y="330552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grpSp>
                <p:nvGrpSpPr>
                  <p:cNvPr id="1729" name="Group 23"/>
                  <p:cNvGrpSpPr/>
                  <p:nvPr/>
                </p:nvGrpSpPr>
                <p:grpSpPr>
                  <a:xfrm>
                    <a:off x="2147040" y="3305520"/>
                    <a:ext cx="1535400" cy="255240"/>
                    <a:chOff x="2147040" y="3305520"/>
                    <a:chExt cx="1535400" cy="255240"/>
                  </a:xfrm>
                </p:grpSpPr>
                <p:sp>
                  <p:nvSpPr>
                    <p:cNvPr id="1730" name="CustomShape 24"/>
                    <p:cNvSpPr/>
                    <p:nvPr/>
                  </p:nvSpPr>
                  <p:spPr>
                    <a:xfrm>
                      <a:off x="2147040" y="330552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31" name="CustomShape 25"/>
                    <p:cNvSpPr/>
                    <p:nvPr/>
                  </p:nvSpPr>
                  <p:spPr>
                    <a:xfrm>
                      <a:off x="2403000" y="330552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32" name="CustomShape 26"/>
                    <p:cNvSpPr/>
                    <p:nvPr/>
                  </p:nvSpPr>
                  <p:spPr>
                    <a:xfrm>
                      <a:off x="2658960" y="330552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33" name="CustomShape 27"/>
                    <p:cNvSpPr/>
                    <p:nvPr/>
                  </p:nvSpPr>
                  <p:spPr>
                    <a:xfrm>
                      <a:off x="2914920" y="330552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34" name="CustomShape 28"/>
                    <p:cNvSpPr/>
                    <p:nvPr/>
                  </p:nvSpPr>
                  <p:spPr>
                    <a:xfrm>
                      <a:off x="3170880" y="330552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35" name="CustomShape 29"/>
                    <p:cNvSpPr/>
                    <p:nvPr/>
                  </p:nvSpPr>
                  <p:spPr>
                    <a:xfrm>
                      <a:off x="3427200" y="330552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grpSp>
            </p:grpSp>
            <p:grpSp>
              <p:nvGrpSpPr>
                <p:cNvPr id="1736" name="Group 30"/>
                <p:cNvGrpSpPr/>
                <p:nvPr/>
              </p:nvGrpSpPr>
              <p:grpSpPr>
                <a:xfrm>
                  <a:off x="1635120" y="3561480"/>
                  <a:ext cx="2047320" cy="255240"/>
                  <a:chOff x="1635120" y="3561480"/>
                  <a:chExt cx="2047320" cy="255240"/>
                </a:xfrm>
              </p:grpSpPr>
              <p:sp>
                <p:nvSpPr>
                  <p:cNvPr id="1737" name="CustomShape 31"/>
                  <p:cNvSpPr/>
                  <p:nvPr/>
                </p:nvSpPr>
                <p:spPr>
                  <a:xfrm>
                    <a:off x="1635120" y="356148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38" name="CustomShape 32"/>
                  <p:cNvSpPr/>
                  <p:nvPr/>
                </p:nvSpPr>
                <p:spPr>
                  <a:xfrm>
                    <a:off x="1891080" y="356148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grpSp>
                <p:nvGrpSpPr>
                  <p:cNvPr id="1739" name="Group 33"/>
                  <p:cNvGrpSpPr/>
                  <p:nvPr/>
                </p:nvGrpSpPr>
                <p:grpSpPr>
                  <a:xfrm>
                    <a:off x="2147040" y="3561480"/>
                    <a:ext cx="1535400" cy="255240"/>
                    <a:chOff x="2147040" y="3561480"/>
                    <a:chExt cx="1535400" cy="255240"/>
                  </a:xfrm>
                </p:grpSpPr>
                <p:sp>
                  <p:nvSpPr>
                    <p:cNvPr id="1740" name="CustomShape 34"/>
                    <p:cNvSpPr/>
                    <p:nvPr/>
                  </p:nvSpPr>
                  <p:spPr>
                    <a:xfrm>
                      <a:off x="2147040" y="356148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41" name="CustomShape 35"/>
                    <p:cNvSpPr/>
                    <p:nvPr/>
                  </p:nvSpPr>
                  <p:spPr>
                    <a:xfrm>
                      <a:off x="2403000" y="356148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42" name="CustomShape 36"/>
                    <p:cNvSpPr/>
                    <p:nvPr/>
                  </p:nvSpPr>
                  <p:spPr>
                    <a:xfrm>
                      <a:off x="2658960" y="356148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43" name="CustomShape 37"/>
                    <p:cNvSpPr/>
                    <p:nvPr/>
                  </p:nvSpPr>
                  <p:spPr>
                    <a:xfrm>
                      <a:off x="2914920" y="356148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44" name="CustomShape 38"/>
                    <p:cNvSpPr/>
                    <p:nvPr/>
                  </p:nvSpPr>
                  <p:spPr>
                    <a:xfrm>
                      <a:off x="3170880" y="356148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45" name="CustomShape 39"/>
                    <p:cNvSpPr/>
                    <p:nvPr/>
                  </p:nvSpPr>
                  <p:spPr>
                    <a:xfrm>
                      <a:off x="3427200" y="356148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grpSp>
            </p:grpSp>
          </p:grpSp>
          <p:grpSp>
            <p:nvGrpSpPr>
              <p:cNvPr id="1746" name="Group 40"/>
              <p:cNvGrpSpPr/>
              <p:nvPr/>
            </p:nvGrpSpPr>
            <p:grpSpPr>
              <a:xfrm>
                <a:off x="1635120" y="3817080"/>
                <a:ext cx="2047320" cy="511200"/>
                <a:chOff x="1635120" y="3817080"/>
                <a:chExt cx="2047320" cy="511200"/>
              </a:xfrm>
            </p:grpSpPr>
            <p:grpSp>
              <p:nvGrpSpPr>
                <p:cNvPr id="1747" name="Group 41"/>
                <p:cNvGrpSpPr/>
                <p:nvPr/>
              </p:nvGrpSpPr>
              <p:grpSpPr>
                <a:xfrm>
                  <a:off x="1635120" y="3817080"/>
                  <a:ext cx="2047320" cy="255240"/>
                  <a:chOff x="1635120" y="3817080"/>
                  <a:chExt cx="2047320" cy="255240"/>
                </a:xfrm>
              </p:grpSpPr>
              <p:sp>
                <p:nvSpPr>
                  <p:cNvPr id="1748" name="CustomShape 42"/>
                  <p:cNvSpPr/>
                  <p:nvPr/>
                </p:nvSpPr>
                <p:spPr>
                  <a:xfrm>
                    <a:off x="1635120" y="381708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49" name="CustomShape 43"/>
                  <p:cNvSpPr/>
                  <p:nvPr/>
                </p:nvSpPr>
                <p:spPr>
                  <a:xfrm>
                    <a:off x="1891080" y="381708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grpSp>
                <p:nvGrpSpPr>
                  <p:cNvPr id="1750" name="Group 44"/>
                  <p:cNvGrpSpPr/>
                  <p:nvPr/>
                </p:nvGrpSpPr>
                <p:grpSpPr>
                  <a:xfrm>
                    <a:off x="2147040" y="3817080"/>
                    <a:ext cx="1535400" cy="255240"/>
                    <a:chOff x="2147040" y="3817080"/>
                    <a:chExt cx="1535400" cy="255240"/>
                  </a:xfrm>
                </p:grpSpPr>
                <p:sp>
                  <p:nvSpPr>
                    <p:cNvPr id="1751" name="CustomShape 45"/>
                    <p:cNvSpPr/>
                    <p:nvPr/>
                  </p:nvSpPr>
                  <p:spPr>
                    <a:xfrm>
                      <a:off x="2147040" y="381708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52" name="CustomShape 46"/>
                    <p:cNvSpPr/>
                    <p:nvPr/>
                  </p:nvSpPr>
                  <p:spPr>
                    <a:xfrm>
                      <a:off x="2403000" y="381708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53" name="CustomShape 47"/>
                    <p:cNvSpPr/>
                    <p:nvPr/>
                  </p:nvSpPr>
                  <p:spPr>
                    <a:xfrm>
                      <a:off x="2658960" y="381708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54" name="CustomShape 48"/>
                    <p:cNvSpPr/>
                    <p:nvPr/>
                  </p:nvSpPr>
                  <p:spPr>
                    <a:xfrm>
                      <a:off x="2914920" y="381708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55" name="CustomShape 49"/>
                    <p:cNvSpPr/>
                    <p:nvPr/>
                  </p:nvSpPr>
                  <p:spPr>
                    <a:xfrm>
                      <a:off x="3170880" y="381708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56" name="CustomShape 50"/>
                    <p:cNvSpPr/>
                    <p:nvPr/>
                  </p:nvSpPr>
                  <p:spPr>
                    <a:xfrm>
                      <a:off x="3427200" y="381708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grpSp>
            </p:grpSp>
            <p:grpSp>
              <p:nvGrpSpPr>
                <p:cNvPr id="1757" name="Group 51"/>
                <p:cNvGrpSpPr/>
                <p:nvPr/>
              </p:nvGrpSpPr>
              <p:grpSpPr>
                <a:xfrm>
                  <a:off x="1635120" y="4073040"/>
                  <a:ext cx="2047320" cy="255240"/>
                  <a:chOff x="1635120" y="4073040"/>
                  <a:chExt cx="2047320" cy="255240"/>
                </a:xfrm>
              </p:grpSpPr>
              <p:sp>
                <p:nvSpPr>
                  <p:cNvPr id="1758" name="CustomShape 52"/>
                  <p:cNvSpPr/>
                  <p:nvPr/>
                </p:nvSpPr>
                <p:spPr>
                  <a:xfrm>
                    <a:off x="1635120" y="407304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59" name="CustomShape 53"/>
                  <p:cNvSpPr/>
                  <p:nvPr/>
                </p:nvSpPr>
                <p:spPr>
                  <a:xfrm>
                    <a:off x="1891080" y="407304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grpSp>
                <p:nvGrpSpPr>
                  <p:cNvPr id="1760" name="Group 54"/>
                  <p:cNvGrpSpPr/>
                  <p:nvPr/>
                </p:nvGrpSpPr>
                <p:grpSpPr>
                  <a:xfrm>
                    <a:off x="2147040" y="4073040"/>
                    <a:ext cx="1535400" cy="255240"/>
                    <a:chOff x="2147040" y="4073040"/>
                    <a:chExt cx="1535400" cy="255240"/>
                  </a:xfrm>
                </p:grpSpPr>
                <p:sp>
                  <p:nvSpPr>
                    <p:cNvPr id="1761" name="CustomShape 55"/>
                    <p:cNvSpPr/>
                    <p:nvPr/>
                  </p:nvSpPr>
                  <p:spPr>
                    <a:xfrm>
                      <a:off x="2147040" y="407304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62" name="CustomShape 56"/>
                    <p:cNvSpPr/>
                    <p:nvPr/>
                  </p:nvSpPr>
                  <p:spPr>
                    <a:xfrm>
                      <a:off x="2403000" y="407304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63" name="CustomShape 57"/>
                    <p:cNvSpPr/>
                    <p:nvPr/>
                  </p:nvSpPr>
                  <p:spPr>
                    <a:xfrm>
                      <a:off x="2658960" y="407304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64" name="CustomShape 58"/>
                    <p:cNvSpPr/>
                    <p:nvPr/>
                  </p:nvSpPr>
                  <p:spPr>
                    <a:xfrm>
                      <a:off x="2914920" y="407304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65" name="CustomShape 59"/>
                    <p:cNvSpPr/>
                    <p:nvPr/>
                  </p:nvSpPr>
                  <p:spPr>
                    <a:xfrm>
                      <a:off x="3170880" y="407304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66" name="CustomShape 60"/>
                    <p:cNvSpPr/>
                    <p:nvPr/>
                  </p:nvSpPr>
                  <p:spPr>
                    <a:xfrm>
                      <a:off x="3427200" y="407304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grpSp>
            </p:grpSp>
          </p:grpSp>
        </p:grpSp>
        <p:grpSp>
          <p:nvGrpSpPr>
            <p:cNvPr id="1767" name="Group 61"/>
            <p:cNvGrpSpPr/>
            <p:nvPr/>
          </p:nvGrpSpPr>
          <p:grpSpPr>
            <a:xfrm>
              <a:off x="1635120" y="4329000"/>
              <a:ext cx="2047320" cy="510840"/>
              <a:chOff x="1635120" y="4329000"/>
              <a:chExt cx="2047320" cy="510840"/>
            </a:xfrm>
          </p:grpSpPr>
          <p:grpSp>
            <p:nvGrpSpPr>
              <p:cNvPr id="1768" name="Group 62"/>
              <p:cNvGrpSpPr/>
              <p:nvPr/>
            </p:nvGrpSpPr>
            <p:grpSpPr>
              <a:xfrm>
                <a:off x="1635120" y="4329000"/>
                <a:ext cx="2047320" cy="255240"/>
                <a:chOff x="1635120" y="4329000"/>
                <a:chExt cx="2047320" cy="255240"/>
              </a:xfrm>
            </p:grpSpPr>
            <p:sp>
              <p:nvSpPr>
                <p:cNvPr id="1769" name="CustomShape 63"/>
                <p:cNvSpPr/>
                <p:nvPr/>
              </p:nvSpPr>
              <p:spPr>
                <a:xfrm>
                  <a:off x="1635120" y="432900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70" name="CustomShape 64"/>
                <p:cNvSpPr/>
                <p:nvPr/>
              </p:nvSpPr>
              <p:spPr>
                <a:xfrm>
                  <a:off x="1891080" y="432900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grpSp>
              <p:nvGrpSpPr>
                <p:cNvPr id="1771" name="Group 65"/>
                <p:cNvGrpSpPr/>
                <p:nvPr/>
              </p:nvGrpSpPr>
              <p:grpSpPr>
                <a:xfrm>
                  <a:off x="2147040" y="4329000"/>
                  <a:ext cx="1535400" cy="255240"/>
                  <a:chOff x="2147040" y="4329000"/>
                  <a:chExt cx="1535400" cy="255240"/>
                </a:xfrm>
              </p:grpSpPr>
              <p:sp>
                <p:nvSpPr>
                  <p:cNvPr id="1772" name="CustomShape 66"/>
                  <p:cNvSpPr/>
                  <p:nvPr/>
                </p:nvSpPr>
                <p:spPr>
                  <a:xfrm>
                    <a:off x="2147040" y="432900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73" name="CustomShape 67"/>
                  <p:cNvSpPr/>
                  <p:nvPr/>
                </p:nvSpPr>
                <p:spPr>
                  <a:xfrm>
                    <a:off x="2403000" y="432900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74" name="CustomShape 68"/>
                  <p:cNvSpPr/>
                  <p:nvPr/>
                </p:nvSpPr>
                <p:spPr>
                  <a:xfrm>
                    <a:off x="2658960" y="432900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75" name="CustomShape 69"/>
                  <p:cNvSpPr/>
                  <p:nvPr/>
                </p:nvSpPr>
                <p:spPr>
                  <a:xfrm>
                    <a:off x="2914920" y="432900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76" name="CustomShape 70"/>
                  <p:cNvSpPr/>
                  <p:nvPr/>
                </p:nvSpPr>
                <p:spPr>
                  <a:xfrm>
                    <a:off x="3170880" y="432900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77" name="CustomShape 71"/>
                  <p:cNvSpPr/>
                  <p:nvPr/>
                </p:nvSpPr>
                <p:spPr>
                  <a:xfrm>
                    <a:off x="3427200" y="432900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grpSp>
          </p:grpSp>
          <p:grpSp>
            <p:nvGrpSpPr>
              <p:cNvPr id="1778" name="Group 72"/>
              <p:cNvGrpSpPr/>
              <p:nvPr/>
            </p:nvGrpSpPr>
            <p:grpSpPr>
              <a:xfrm>
                <a:off x="1635120" y="4584600"/>
                <a:ext cx="2047320" cy="255240"/>
                <a:chOff x="1635120" y="4584600"/>
                <a:chExt cx="2047320" cy="255240"/>
              </a:xfrm>
            </p:grpSpPr>
            <p:sp>
              <p:nvSpPr>
                <p:cNvPr id="1779" name="CustomShape 73"/>
                <p:cNvSpPr/>
                <p:nvPr/>
              </p:nvSpPr>
              <p:spPr>
                <a:xfrm>
                  <a:off x="1635120" y="458460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80" name="CustomShape 74"/>
                <p:cNvSpPr/>
                <p:nvPr/>
              </p:nvSpPr>
              <p:spPr>
                <a:xfrm>
                  <a:off x="1891080" y="458460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grpSp>
              <p:nvGrpSpPr>
                <p:cNvPr id="1781" name="Group 75"/>
                <p:cNvGrpSpPr/>
                <p:nvPr/>
              </p:nvGrpSpPr>
              <p:grpSpPr>
                <a:xfrm>
                  <a:off x="2147040" y="4584600"/>
                  <a:ext cx="1535400" cy="255240"/>
                  <a:chOff x="2147040" y="4584600"/>
                  <a:chExt cx="1535400" cy="255240"/>
                </a:xfrm>
              </p:grpSpPr>
              <p:sp>
                <p:nvSpPr>
                  <p:cNvPr id="1782" name="CustomShape 76"/>
                  <p:cNvSpPr/>
                  <p:nvPr/>
                </p:nvSpPr>
                <p:spPr>
                  <a:xfrm>
                    <a:off x="2147040" y="458460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83" name="CustomShape 77"/>
                  <p:cNvSpPr/>
                  <p:nvPr/>
                </p:nvSpPr>
                <p:spPr>
                  <a:xfrm>
                    <a:off x="2403000" y="458460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84" name="CustomShape 78"/>
                  <p:cNvSpPr/>
                  <p:nvPr/>
                </p:nvSpPr>
                <p:spPr>
                  <a:xfrm>
                    <a:off x="2658960" y="458460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85" name="CustomShape 79"/>
                  <p:cNvSpPr/>
                  <p:nvPr/>
                </p:nvSpPr>
                <p:spPr>
                  <a:xfrm>
                    <a:off x="2914920" y="458460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86" name="CustomShape 80"/>
                  <p:cNvSpPr/>
                  <p:nvPr/>
                </p:nvSpPr>
                <p:spPr>
                  <a:xfrm>
                    <a:off x="3170880" y="458460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87" name="CustomShape 81"/>
                  <p:cNvSpPr/>
                  <p:nvPr/>
                </p:nvSpPr>
                <p:spPr>
                  <a:xfrm>
                    <a:off x="3427200" y="458460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grpSp>
          </p:grpSp>
        </p:grpSp>
        <p:grpSp>
          <p:nvGrpSpPr>
            <p:cNvPr id="1788" name="Group 82"/>
            <p:cNvGrpSpPr/>
            <p:nvPr/>
          </p:nvGrpSpPr>
          <p:grpSpPr>
            <a:xfrm>
              <a:off x="1635120" y="4840560"/>
              <a:ext cx="2047320" cy="255240"/>
              <a:chOff x="1635120" y="4840560"/>
              <a:chExt cx="2047320" cy="255240"/>
            </a:xfrm>
          </p:grpSpPr>
          <p:sp>
            <p:nvSpPr>
              <p:cNvPr id="1789" name="CustomShape 83"/>
              <p:cNvSpPr/>
              <p:nvPr/>
            </p:nvSpPr>
            <p:spPr>
              <a:xfrm>
                <a:off x="1635120" y="484056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90" name="CustomShape 84"/>
              <p:cNvSpPr/>
              <p:nvPr/>
            </p:nvSpPr>
            <p:spPr>
              <a:xfrm>
                <a:off x="1891080" y="484056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grpSp>
            <p:nvGrpSpPr>
              <p:cNvPr id="1791" name="Group 85"/>
              <p:cNvGrpSpPr/>
              <p:nvPr/>
            </p:nvGrpSpPr>
            <p:grpSpPr>
              <a:xfrm>
                <a:off x="2147040" y="4840560"/>
                <a:ext cx="1535400" cy="255240"/>
                <a:chOff x="2147040" y="4840560"/>
                <a:chExt cx="1535400" cy="255240"/>
              </a:xfrm>
            </p:grpSpPr>
            <p:sp>
              <p:nvSpPr>
                <p:cNvPr id="1792" name="CustomShape 86"/>
                <p:cNvSpPr/>
                <p:nvPr/>
              </p:nvSpPr>
              <p:spPr>
                <a:xfrm>
                  <a:off x="2147040" y="484056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93" name="CustomShape 87"/>
                <p:cNvSpPr/>
                <p:nvPr/>
              </p:nvSpPr>
              <p:spPr>
                <a:xfrm>
                  <a:off x="2403000" y="484056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94" name="CustomShape 88"/>
                <p:cNvSpPr/>
                <p:nvPr/>
              </p:nvSpPr>
              <p:spPr>
                <a:xfrm>
                  <a:off x="2658960" y="484056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95" name="CustomShape 89"/>
                <p:cNvSpPr/>
                <p:nvPr/>
              </p:nvSpPr>
              <p:spPr>
                <a:xfrm>
                  <a:off x="2914920" y="484056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96" name="CustomShape 90"/>
                <p:cNvSpPr/>
                <p:nvPr/>
              </p:nvSpPr>
              <p:spPr>
                <a:xfrm>
                  <a:off x="3170880" y="484056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97" name="CustomShape 91"/>
                <p:cNvSpPr/>
                <p:nvPr/>
              </p:nvSpPr>
              <p:spPr>
                <a:xfrm>
                  <a:off x="3427200" y="484056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grpSp>
        </p:grpSp>
      </p:grpSp>
      <p:sp>
        <p:nvSpPr>
          <p:cNvPr id="1798" name="CustomShape 92"/>
          <p:cNvSpPr/>
          <p:nvPr/>
        </p:nvSpPr>
        <p:spPr>
          <a:xfrm>
            <a:off x="3176640" y="4062960"/>
            <a:ext cx="254880" cy="254880"/>
          </a:xfrm>
          <a:prstGeom prst="rect">
            <a:avLst/>
          </a:prstGeom>
          <a:noFill/>
          <a:ln w="50760">
            <a:solidFill>
              <a:srgbClr val="ffff66"/>
            </a:solidFill>
            <a:miter/>
          </a:ln>
        </p:spPr>
        <p:style>
          <a:lnRef idx="0"/>
          <a:fillRef idx="0"/>
          <a:effectRef idx="0"/>
          <a:fontRef idx="minor"/>
        </p:style>
      </p:sp>
      <p:sp>
        <p:nvSpPr>
          <p:cNvPr id="1799" name="CustomShape 93"/>
          <p:cNvSpPr/>
          <p:nvPr/>
        </p:nvSpPr>
        <p:spPr>
          <a:xfrm>
            <a:off x="2152800" y="4318560"/>
            <a:ext cx="254880" cy="254880"/>
          </a:xfrm>
          <a:prstGeom prst="rect">
            <a:avLst/>
          </a:prstGeom>
          <a:noFill/>
          <a:ln w="50760">
            <a:solidFill>
              <a:srgbClr val="ffff66"/>
            </a:solidFill>
            <a:miter/>
          </a:ln>
        </p:spPr>
        <p:style>
          <a:lnRef idx="0"/>
          <a:fillRef idx="0"/>
          <a:effectRef idx="0"/>
          <a:fontRef idx="minor"/>
        </p:style>
      </p:sp>
      <p:grpSp>
        <p:nvGrpSpPr>
          <p:cNvPr id="1800" name="Group 94"/>
          <p:cNvGrpSpPr/>
          <p:nvPr/>
        </p:nvGrpSpPr>
        <p:grpSpPr>
          <a:xfrm>
            <a:off x="2156400" y="4063680"/>
            <a:ext cx="1083600" cy="494640"/>
            <a:chOff x="2156400" y="4063680"/>
            <a:chExt cx="1083600" cy="494640"/>
          </a:xfrm>
        </p:grpSpPr>
        <p:sp>
          <p:nvSpPr>
            <p:cNvPr id="1801" name="CustomShape 95"/>
            <p:cNvSpPr/>
            <p:nvPr/>
          </p:nvSpPr>
          <p:spPr>
            <a:xfrm rot="10800000">
              <a:off x="2156400" y="4493880"/>
              <a:ext cx="64800" cy="64440"/>
            </a:xfrm>
            <a:prstGeom prst="rect">
              <a:avLst/>
            </a:prstGeom>
            <a:solidFill>
              <a:srgbClr val="dd181a"/>
            </a:solidFill>
            <a:ln w="25560">
              <a:solidFill>
                <a:schemeClr val="tx1"/>
              </a:solidFill>
              <a:miter/>
            </a:ln>
          </p:spPr>
          <p:style>
            <a:lnRef idx="0"/>
            <a:fillRef idx="0"/>
            <a:effectRef idx="0"/>
            <a:fontRef idx="minor"/>
          </p:style>
        </p:sp>
        <p:sp>
          <p:nvSpPr>
            <p:cNvPr id="1802" name="CustomShape 96"/>
            <p:cNvSpPr/>
            <p:nvPr/>
          </p:nvSpPr>
          <p:spPr>
            <a:xfrm rot="10800000">
              <a:off x="3175200" y="4063680"/>
              <a:ext cx="64800" cy="64440"/>
            </a:xfrm>
            <a:prstGeom prst="rect">
              <a:avLst/>
            </a:prstGeom>
            <a:solidFill>
              <a:srgbClr val="dd181a"/>
            </a:solidFill>
            <a:ln w="25560">
              <a:solidFill>
                <a:schemeClr val="tx1"/>
              </a:solidFill>
              <a:miter/>
            </a:ln>
          </p:spPr>
          <p:style>
            <a:lnRef idx="0"/>
            <a:fillRef idx="0"/>
            <a:effectRef idx="0"/>
            <a:fontRef idx="minor"/>
          </p:style>
        </p:sp>
      </p:grpSp>
      <p:sp>
        <p:nvSpPr>
          <p:cNvPr id="1803" name="CustomShape 97"/>
          <p:cNvSpPr/>
          <p:nvPr/>
        </p:nvSpPr>
        <p:spPr>
          <a:xfrm>
            <a:off x="4835520" y="2756520"/>
            <a:ext cx="3408120" cy="1828800"/>
          </a:xfrm>
          <a:prstGeom prst="rect">
            <a:avLst/>
          </a:prstGeom>
          <a:noFill/>
          <a:ln w="50760">
            <a:noFill/>
          </a:ln>
        </p:spPr>
        <p:style>
          <a:lnRef idx="0"/>
          <a:fillRef idx="0"/>
          <a:effectRef idx="0"/>
          <a:fontRef idx="minor"/>
        </p:style>
        <p:txBody>
          <a:bodyPr lIns="0" rIns="0" tIns="0" bIns="0"/>
          <a:p>
            <a:pPr marL="36360" algn="ctr">
              <a:lnSpc>
                <a:spcPct val="100000"/>
              </a:lnSpc>
            </a:pPr>
            <a:r>
              <a:rPr b="1" lang="en-US" sz="2000" spc="-1" strike="noStrike">
                <a:solidFill>
                  <a:srgbClr val="000000"/>
                </a:solidFill>
                <a:latin typeface="Trebuchet MS"/>
                <a:ea typeface="DejaVu Sans"/>
              </a:rPr>
              <a:t>Synchronization between </a:t>
            </a:r>
            <a:r>
              <a:rPr b="1" lang="en-US" sz="2000" spc="-1" strike="noStrike">
                <a:solidFill>
                  <a:srgbClr val="f79646"/>
                </a:solidFill>
                <a:latin typeface="Trebuchet MS"/>
                <a:ea typeface="DejaVu Sans"/>
              </a:rPr>
              <a:t>work-items </a:t>
            </a:r>
            <a:r>
              <a:rPr b="1" lang="en-US" sz="2000" spc="-1" strike="noStrike">
                <a:solidFill>
                  <a:srgbClr val="000000"/>
                </a:solidFill>
                <a:latin typeface="Trebuchet MS"/>
                <a:ea typeface="DejaVu Sans"/>
              </a:rPr>
              <a:t>possible only within </a:t>
            </a:r>
            <a:r>
              <a:rPr b="1" lang="en-US" sz="2000" spc="-1" strike="noStrike">
                <a:solidFill>
                  <a:srgbClr val="f79646"/>
                </a:solidFill>
                <a:latin typeface="Trebuchet MS"/>
                <a:ea typeface="DejaVu Sans"/>
              </a:rPr>
              <a:t>work-groups</a:t>
            </a:r>
            <a:r>
              <a:rPr b="1" lang="en-US" sz="2000" spc="-1" strike="noStrike">
                <a:solidFill>
                  <a:srgbClr val="000000"/>
                </a:solidFill>
                <a:latin typeface="Trebuchet MS"/>
                <a:ea typeface="DejaVu Sans"/>
              </a:rPr>
              <a:t>:</a:t>
            </a:r>
            <a:endParaRPr b="0" lang="en-US" sz="2000" spc="-1" strike="noStrike">
              <a:latin typeface="Arial"/>
            </a:endParaRPr>
          </a:p>
          <a:p>
            <a:pPr marL="36360" algn="ctr">
              <a:lnSpc>
                <a:spcPct val="100000"/>
              </a:lnSpc>
            </a:pPr>
            <a:r>
              <a:rPr b="1" lang="en-US" sz="2000" spc="-1" strike="noStrike">
                <a:solidFill>
                  <a:srgbClr val="9bbb59"/>
                </a:solidFill>
                <a:latin typeface="Trebuchet MS"/>
                <a:ea typeface="DejaVu Sans"/>
              </a:rPr>
              <a:t>barriers</a:t>
            </a:r>
            <a:r>
              <a:rPr b="1" lang="en-US" sz="2000" spc="-1" strike="noStrike">
                <a:solidFill>
                  <a:srgbClr val="4f81bd"/>
                </a:solidFill>
                <a:latin typeface="Trebuchet MS"/>
                <a:ea typeface="DejaVu Sans"/>
              </a:rPr>
              <a:t> </a:t>
            </a:r>
            <a:r>
              <a:rPr b="1" lang="en-US" sz="2000" spc="-1" strike="noStrike">
                <a:solidFill>
                  <a:srgbClr val="000000"/>
                </a:solidFill>
                <a:latin typeface="Trebuchet MS"/>
                <a:ea typeface="DejaVu Sans"/>
              </a:rPr>
              <a:t>and </a:t>
            </a:r>
            <a:r>
              <a:rPr b="1" lang="en-US" sz="2000" spc="-1" strike="noStrike">
                <a:solidFill>
                  <a:srgbClr val="9bbb59"/>
                </a:solidFill>
                <a:latin typeface="Trebuchet MS"/>
                <a:ea typeface="DejaVu Sans"/>
              </a:rPr>
              <a:t>memory</a:t>
            </a:r>
            <a:r>
              <a:rPr b="1" lang="en-US" sz="2000" spc="-1" strike="noStrike">
                <a:solidFill>
                  <a:srgbClr val="4f81bd"/>
                </a:solidFill>
                <a:latin typeface="Trebuchet MS"/>
                <a:ea typeface="DejaVu Sans"/>
              </a:rPr>
              <a:t> </a:t>
            </a:r>
            <a:r>
              <a:rPr b="1" lang="en-US" sz="2000" spc="-1" strike="noStrike">
                <a:solidFill>
                  <a:srgbClr val="9bbb59"/>
                </a:solidFill>
                <a:latin typeface="Trebuchet MS"/>
                <a:ea typeface="DejaVu Sans"/>
              </a:rPr>
              <a:t>fences</a:t>
            </a:r>
            <a:endParaRPr b="0" lang="en-US" sz="2000" spc="-1" strike="noStrike">
              <a:latin typeface="Arial"/>
            </a:endParaRPr>
          </a:p>
        </p:txBody>
      </p:sp>
      <p:sp>
        <p:nvSpPr>
          <p:cNvPr id="1804" name="Line 98"/>
          <p:cNvSpPr/>
          <p:nvPr/>
        </p:nvSpPr>
        <p:spPr>
          <a:xfrm>
            <a:off x="2139840" y="3179880"/>
            <a:ext cx="2703600" cy="36720"/>
          </a:xfrm>
          <a:prstGeom prst="line">
            <a:avLst/>
          </a:prstGeom>
          <a:ln w="50760">
            <a:solidFill>
              <a:schemeClr val="accent6"/>
            </a:solidFill>
            <a:miter/>
            <a:headEnd len="med" type="triangle" w="med"/>
          </a:ln>
        </p:spPr>
        <p:style>
          <a:lnRef idx="0"/>
          <a:fillRef idx="0"/>
          <a:effectRef idx="0"/>
          <a:fontRef idx="minor"/>
        </p:style>
      </p:sp>
      <p:sp>
        <p:nvSpPr>
          <p:cNvPr id="1805" name="CustomShape 99"/>
          <p:cNvSpPr/>
          <p:nvPr/>
        </p:nvSpPr>
        <p:spPr>
          <a:xfrm>
            <a:off x="4835520" y="4224960"/>
            <a:ext cx="2675880" cy="1523880"/>
          </a:xfrm>
          <a:prstGeom prst="rect">
            <a:avLst/>
          </a:prstGeom>
          <a:noFill/>
          <a:ln w="50760">
            <a:noFill/>
          </a:ln>
        </p:spPr>
        <p:style>
          <a:lnRef idx="0"/>
          <a:fillRef idx="0"/>
          <a:effectRef idx="0"/>
          <a:fontRef idx="minor"/>
        </p:style>
        <p:txBody>
          <a:bodyPr lIns="0" rIns="0" tIns="0" bIns="0"/>
          <a:p>
            <a:pPr marL="36360" algn="ctr">
              <a:lnSpc>
                <a:spcPct val="100000"/>
              </a:lnSpc>
            </a:pPr>
            <a:r>
              <a:rPr b="1" lang="en-US" sz="2000" spc="-1" strike="noStrike">
                <a:solidFill>
                  <a:srgbClr val="000000"/>
                </a:solidFill>
                <a:latin typeface="Trebuchet MS"/>
                <a:ea typeface="DejaVu Sans"/>
              </a:rPr>
              <a:t>Cannot synchronize between </a:t>
            </a:r>
            <a:r>
              <a:rPr b="1" lang="en-US" sz="2000" spc="-1" strike="noStrike">
                <a:solidFill>
                  <a:srgbClr val="c0504d"/>
                </a:solidFill>
                <a:latin typeface="Trebuchet MS"/>
                <a:ea typeface="DejaVu Sans"/>
              </a:rPr>
              <a:t>work-groups</a:t>
            </a:r>
            <a:r>
              <a:rPr b="1" lang="en-US" sz="2000" spc="-1" strike="noStrike">
                <a:solidFill>
                  <a:srgbClr val="9bbb59"/>
                </a:solidFill>
                <a:latin typeface="Trebuchet MS"/>
                <a:ea typeface="DejaVu Sans"/>
              </a:rPr>
              <a:t> </a:t>
            </a:r>
            <a:r>
              <a:rPr b="1" lang="en-US" sz="2000" spc="-1" strike="noStrike">
                <a:solidFill>
                  <a:srgbClr val="000000"/>
                </a:solidFill>
                <a:latin typeface="Trebuchet MS"/>
                <a:ea typeface="DejaVu Sans"/>
              </a:rPr>
              <a:t>within a kernel</a:t>
            </a:r>
            <a:endParaRPr b="0" lang="en-US" sz="2000" spc="-1" strike="noStrike">
              <a:latin typeface="Arial"/>
            </a:endParaRPr>
          </a:p>
        </p:txBody>
      </p:sp>
      <p:sp>
        <p:nvSpPr>
          <p:cNvPr id="1806" name="Line 100"/>
          <p:cNvSpPr/>
          <p:nvPr/>
        </p:nvSpPr>
        <p:spPr>
          <a:xfrm flipV="1">
            <a:off x="2403360" y="4399200"/>
            <a:ext cx="2444760" cy="111240"/>
          </a:xfrm>
          <a:prstGeom prst="line">
            <a:avLst/>
          </a:prstGeom>
          <a:ln w="50760">
            <a:solidFill>
              <a:schemeClr val="accent2"/>
            </a:solidFill>
            <a:miter/>
            <a:headEnd len="med" type="triangle" w="med"/>
          </a:ln>
        </p:spPr>
        <p:style>
          <a:lnRef idx="0"/>
          <a:fillRef idx="0"/>
          <a:effectRef idx="0"/>
          <a:fontRef idx="minor"/>
        </p:style>
      </p:sp>
      <p:sp>
        <p:nvSpPr>
          <p:cNvPr id="1807" name="Line 101"/>
          <p:cNvSpPr/>
          <p:nvPr/>
        </p:nvSpPr>
        <p:spPr>
          <a:xfrm>
            <a:off x="3446280" y="4100760"/>
            <a:ext cx="1400040" cy="298440"/>
          </a:xfrm>
          <a:prstGeom prst="line">
            <a:avLst/>
          </a:prstGeom>
          <a:ln w="50760">
            <a:solidFill>
              <a:schemeClr val="accent2"/>
            </a:solidFill>
            <a:miter/>
            <a:headEnd len="med" type="triangle" w="med"/>
          </a:ln>
        </p:spPr>
        <p:style>
          <a:lnRef idx="0"/>
          <a:fillRef idx="0"/>
          <a:effectRef idx="0"/>
          <a:fontRef idx="minor"/>
        </p:style>
      </p:sp>
      <p:sp>
        <p:nvSpPr>
          <p:cNvPr id="1808" name="CustomShape 102"/>
          <p:cNvSpPr/>
          <p:nvPr/>
        </p:nvSpPr>
        <p:spPr>
          <a:xfrm>
            <a:off x="1895400" y="3049920"/>
            <a:ext cx="250200" cy="254880"/>
          </a:xfrm>
          <a:prstGeom prst="rect">
            <a:avLst/>
          </a:prstGeom>
          <a:noFill/>
          <a:ln w="57240">
            <a:solidFill>
              <a:srgbClr val="ffff66"/>
            </a:solidFill>
            <a:miter/>
          </a:ln>
        </p:spPr>
        <p:style>
          <a:lnRef idx="0"/>
          <a:fillRef idx="0"/>
          <a:effectRef idx="0"/>
          <a:fontRef idx="minor"/>
        </p:style>
      </p:sp>
      <p:sp>
        <p:nvSpPr>
          <p:cNvPr id="1809" name="CustomShape 103"/>
          <p:cNvSpPr/>
          <p:nvPr/>
        </p:nvSpPr>
        <p:spPr>
          <a:xfrm>
            <a:off x="1895400" y="3049920"/>
            <a:ext cx="64440" cy="64440"/>
          </a:xfrm>
          <a:prstGeom prst="rect">
            <a:avLst/>
          </a:prstGeom>
          <a:solidFill>
            <a:srgbClr val="99cc00"/>
          </a:solidFill>
          <a:ln w="25560">
            <a:solidFill>
              <a:schemeClr val="bg1"/>
            </a:solidFill>
            <a:miter/>
          </a:ln>
        </p:spPr>
        <p:style>
          <a:lnRef idx="0"/>
          <a:fillRef idx="0"/>
          <a:effectRef idx="0"/>
          <a:fontRef idx="minor"/>
        </p:style>
      </p:sp>
      <p:sp>
        <p:nvSpPr>
          <p:cNvPr id="1810" name="CustomShape 104"/>
          <p:cNvSpPr/>
          <p:nvPr/>
        </p:nvSpPr>
        <p:spPr>
          <a:xfrm>
            <a:off x="2077920" y="3240720"/>
            <a:ext cx="65880" cy="64440"/>
          </a:xfrm>
          <a:prstGeom prst="rect">
            <a:avLst/>
          </a:prstGeom>
          <a:solidFill>
            <a:srgbClr val="99cc00"/>
          </a:solidFill>
          <a:ln w="25560">
            <a:solidFill>
              <a:schemeClr val="bg1"/>
            </a:solidFill>
            <a:miter/>
          </a:ln>
        </p:spPr>
        <p:style>
          <a:lnRef idx="0"/>
          <a:fillRef idx="0"/>
          <a:effectRef idx="0"/>
          <a:fontRef idx="minor"/>
        </p:style>
      </p:sp>
    </p:spTree>
  </p:cSld>
  <p:timing>
    <p:tnLst>
      <p:par>
        <p:cTn id="384" dur="indefinite" restart="never" nodeType="tmRoot">
          <p:childTnLst>
            <p:seq>
              <p:cTn id="385" dur="indefinite" nodeType="mainSeq">
                <p:childTnLst>
                  <p:par>
                    <p:cTn id="386" fill="hold">
                      <p:stCondLst>
                        <p:cond delay="indefinite"/>
                      </p:stCondLst>
                      <p:childTnLst>
                        <p:par>
                          <p:cTn id="387" fill="hold">
                            <p:stCondLst>
                              <p:cond delay="0"/>
                            </p:stCondLst>
                            <p:childTnLst>
                              <p:par>
                                <p:cTn id="388" nodeType="clickEffect" fill="hold" presetClass="entr" presetID="1">
                                  <p:stCondLst>
                                    <p:cond delay="0"/>
                                  </p:stCondLst>
                                  <p:childTnLst>
                                    <p:set>
                                      <p:cBhvr>
                                        <p:cTn id="389" dur="1" fill="hold">
                                          <p:stCondLst>
                                            <p:cond delay="499"/>
                                          </p:stCondLst>
                                        </p:cTn>
                                        <p:tgtEl>
                                          <p:spTgt spid="1715"/>
                                        </p:tgtEl>
                                        <p:attrNameLst>
                                          <p:attrName>style.visibility</p:attrName>
                                        </p:attrNameLst>
                                      </p:cBhvr>
                                      <p:to>
                                        <p:strVal val="visible"/>
                                      </p:to>
                                    </p:set>
                                  </p:childTnLst>
                                </p:cTn>
                              </p:par>
                            </p:childTnLst>
                          </p:cTn>
                        </p:par>
                      </p:childTnLst>
                    </p:cTn>
                  </p:par>
                  <p:par>
                    <p:cTn id="390" fill="hold">
                      <p:stCondLst>
                        <p:cond delay="indefinite"/>
                      </p:stCondLst>
                      <p:childTnLst>
                        <p:par>
                          <p:cTn id="391" fill="hold">
                            <p:stCondLst>
                              <p:cond delay="0"/>
                            </p:stCondLst>
                            <p:childTnLst>
                              <p:par>
                                <p:cTn id="392" nodeType="clickEffect" fill="hold" presetClass="entr" presetID="1">
                                  <p:stCondLst>
                                    <p:cond delay="0"/>
                                  </p:stCondLst>
                                  <p:childTnLst>
                                    <p:set>
                                      <p:cBhvr>
                                        <p:cTn id="393" dur="1" fill="hold">
                                          <p:stCondLst>
                                            <p:cond delay="499"/>
                                          </p:stCondLst>
                                        </p:cTn>
                                        <p:tgtEl>
                                          <p:spTgt spid="1710"/>
                                        </p:tgtEl>
                                        <p:attrNameLst>
                                          <p:attrName>style.visibility</p:attrName>
                                        </p:attrNameLst>
                                      </p:cBhvr>
                                      <p:to>
                                        <p:strVal val="visible"/>
                                      </p:to>
                                    </p:set>
                                  </p:childTnLst>
                                </p:cTn>
                              </p:par>
                              <p:par>
                                <p:cTn id="394" nodeType="withEffect" fill="hold" presetClass="entr" presetID="1">
                                  <p:stCondLst>
                                    <p:cond delay="0"/>
                                  </p:stCondLst>
                                  <p:childTnLst>
                                    <p:set>
                                      <p:cBhvr>
                                        <p:cTn id="395" dur="1" fill="hold">
                                          <p:stCondLst>
                                            <p:cond delay="499"/>
                                          </p:stCondLst>
                                        </p:cTn>
                                        <p:tgtEl>
                                          <p:spTgt spid="1716"/>
                                        </p:tgtEl>
                                        <p:attrNameLst>
                                          <p:attrName>style.visibility</p:attrName>
                                        </p:attrNameLst>
                                      </p:cBhvr>
                                      <p:to>
                                        <p:strVal val="visible"/>
                                      </p:to>
                                    </p:set>
                                  </p:childTnLst>
                                </p:cTn>
                              </p:par>
                              <p:par>
                                <p:cTn id="396" nodeType="withEffect" fill="hold" presetClass="entr" presetID="1">
                                  <p:stCondLst>
                                    <p:cond delay="0"/>
                                  </p:stCondLst>
                                  <p:childTnLst>
                                    <p:set>
                                      <p:cBhvr>
                                        <p:cTn id="397" dur="1" fill="hold">
                                          <p:stCondLst>
                                            <p:cond delay="499"/>
                                          </p:stCondLst>
                                        </p:cTn>
                                        <p:tgtEl>
                                          <p:spTgt spid="1723"/>
                                        </p:tgtEl>
                                        <p:attrNameLst>
                                          <p:attrName>style.visibility</p:attrName>
                                        </p:attrNameLst>
                                      </p:cBhvr>
                                      <p:to>
                                        <p:strVal val="visible"/>
                                      </p:to>
                                    </p:set>
                                  </p:childTnLst>
                                </p:cTn>
                              </p:par>
                            </p:childTnLst>
                          </p:cTn>
                        </p:par>
                      </p:childTnLst>
                    </p:cTn>
                  </p:par>
                  <p:par>
                    <p:cTn id="398" fill="hold">
                      <p:stCondLst>
                        <p:cond delay="indefinite"/>
                      </p:stCondLst>
                      <p:childTnLst>
                        <p:par>
                          <p:cTn id="399" fill="hold">
                            <p:stCondLst>
                              <p:cond delay="0"/>
                            </p:stCondLst>
                            <p:childTnLst>
                              <p:par>
                                <p:cTn id="400" nodeType="clickEffect" fill="hold" presetClass="entr" presetID="10">
                                  <p:stCondLst>
                                    <p:cond delay="0"/>
                                  </p:stCondLst>
                                  <p:childTnLst>
                                    <p:set>
                                      <p:cBhvr>
                                        <p:cTn id="401" dur="1" fill="hold">
                                          <p:stCondLst>
                                            <p:cond delay="0"/>
                                          </p:stCondLst>
                                        </p:cTn>
                                        <p:tgtEl>
                                          <p:spTgt spid="1803"/>
                                        </p:tgtEl>
                                        <p:attrNameLst>
                                          <p:attrName>style.visibility</p:attrName>
                                        </p:attrNameLst>
                                      </p:cBhvr>
                                      <p:to>
                                        <p:strVal val="visible"/>
                                      </p:to>
                                    </p:set>
                                    <p:animEffect filter="fade" transition="in">
                                      <p:cBhvr additive="repl">
                                        <p:cTn id="402" dur="500"/>
                                        <p:tgtEl>
                                          <p:spTgt spid="1803"/>
                                        </p:tgtEl>
                                      </p:cBhvr>
                                    </p:animEffect>
                                  </p:childTnLst>
                                </p:cTn>
                              </p:par>
                              <p:par>
                                <p:cTn id="403" nodeType="withEffect" fill="hold" presetClass="entr" presetID="10">
                                  <p:stCondLst>
                                    <p:cond delay="0"/>
                                  </p:stCondLst>
                                  <p:childTnLst>
                                    <p:set>
                                      <p:cBhvr>
                                        <p:cTn id="404" dur="1" fill="hold">
                                          <p:stCondLst>
                                            <p:cond delay="0"/>
                                          </p:stCondLst>
                                        </p:cTn>
                                        <p:tgtEl>
                                          <p:spTgt spid="1804"/>
                                        </p:tgtEl>
                                        <p:attrNameLst>
                                          <p:attrName>style.visibility</p:attrName>
                                        </p:attrNameLst>
                                      </p:cBhvr>
                                      <p:to>
                                        <p:strVal val="visible"/>
                                      </p:to>
                                    </p:set>
                                    <p:animEffect filter="fade" transition="in">
                                      <p:cBhvr additive="repl">
                                        <p:cTn id="405" dur="500"/>
                                        <p:tgtEl>
                                          <p:spTgt spid="1804"/>
                                        </p:tgtEl>
                                      </p:cBhvr>
                                    </p:animEffect>
                                  </p:childTnLst>
                                </p:cTn>
                              </p:par>
                              <p:par>
                                <p:cTn id="406" nodeType="withEffect" fill="hold" presetClass="entr" presetID="10">
                                  <p:stCondLst>
                                    <p:cond delay="0"/>
                                  </p:stCondLst>
                                  <p:childTnLst>
                                    <p:set>
                                      <p:cBhvr>
                                        <p:cTn id="407" dur="1" fill="hold">
                                          <p:stCondLst>
                                            <p:cond delay="0"/>
                                          </p:stCondLst>
                                        </p:cTn>
                                        <p:tgtEl>
                                          <p:spTgt spid="1808"/>
                                        </p:tgtEl>
                                        <p:attrNameLst>
                                          <p:attrName>style.visibility</p:attrName>
                                        </p:attrNameLst>
                                      </p:cBhvr>
                                      <p:to>
                                        <p:strVal val="visible"/>
                                      </p:to>
                                    </p:set>
                                    <p:animEffect filter="fade" transition="in">
                                      <p:cBhvr additive="repl">
                                        <p:cTn id="408" dur="500"/>
                                        <p:tgtEl>
                                          <p:spTgt spid="1808"/>
                                        </p:tgtEl>
                                      </p:cBhvr>
                                    </p:animEffect>
                                  </p:childTnLst>
                                </p:cTn>
                              </p:par>
                              <p:par>
                                <p:cTn id="409" nodeType="withEffect" fill="hold" presetClass="entr" presetID="10">
                                  <p:stCondLst>
                                    <p:cond delay="0"/>
                                  </p:stCondLst>
                                  <p:childTnLst>
                                    <p:set>
                                      <p:cBhvr>
                                        <p:cTn id="410" dur="1" fill="hold">
                                          <p:stCondLst>
                                            <p:cond delay="0"/>
                                          </p:stCondLst>
                                        </p:cTn>
                                        <p:tgtEl>
                                          <p:spTgt spid="1810"/>
                                        </p:tgtEl>
                                        <p:attrNameLst>
                                          <p:attrName>style.visibility</p:attrName>
                                        </p:attrNameLst>
                                      </p:cBhvr>
                                      <p:to>
                                        <p:strVal val="visible"/>
                                      </p:to>
                                    </p:set>
                                    <p:animEffect filter="fade" transition="in">
                                      <p:cBhvr additive="repl">
                                        <p:cTn id="411" dur="500"/>
                                        <p:tgtEl>
                                          <p:spTgt spid="1810"/>
                                        </p:tgtEl>
                                      </p:cBhvr>
                                    </p:animEffect>
                                  </p:childTnLst>
                                </p:cTn>
                              </p:par>
                              <p:par>
                                <p:cTn id="412" nodeType="withEffect" fill="hold" presetClass="entr" presetID="10">
                                  <p:stCondLst>
                                    <p:cond delay="0"/>
                                  </p:stCondLst>
                                  <p:childTnLst>
                                    <p:set>
                                      <p:cBhvr>
                                        <p:cTn id="413" dur="1" fill="hold">
                                          <p:stCondLst>
                                            <p:cond delay="0"/>
                                          </p:stCondLst>
                                        </p:cTn>
                                        <p:tgtEl>
                                          <p:spTgt spid="1809"/>
                                        </p:tgtEl>
                                        <p:attrNameLst>
                                          <p:attrName>style.visibility</p:attrName>
                                        </p:attrNameLst>
                                      </p:cBhvr>
                                      <p:to>
                                        <p:strVal val="visible"/>
                                      </p:to>
                                    </p:set>
                                    <p:animEffect filter="fade" transition="in">
                                      <p:cBhvr additive="repl">
                                        <p:cTn id="414" dur="500"/>
                                        <p:tgtEl>
                                          <p:spTgt spid="1809"/>
                                        </p:tgtEl>
                                      </p:cBhvr>
                                    </p:animEffect>
                                  </p:childTnLst>
                                </p:cTn>
                              </p:par>
                            </p:childTnLst>
                          </p:cTn>
                        </p:par>
                      </p:childTnLst>
                    </p:cTn>
                  </p:par>
                  <p:par>
                    <p:cTn id="415" fill="hold">
                      <p:stCondLst>
                        <p:cond delay="indefinite"/>
                      </p:stCondLst>
                      <p:childTnLst>
                        <p:par>
                          <p:cTn id="416" fill="hold">
                            <p:stCondLst>
                              <p:cond delay="0"/>
                            </p:stCondLst>
                            <p:childTnLst>
                              <p:par>
                                <p:cTn id="417" nodeType="clickEffect" fill="hold" presetClass="entr" presetID="10">
                                  <p:stCondLst>
                                    <p:cond delay="0"/>
                                  </p:stCondLst>
                                  <p:childTnLst>
                                    <p:set>
                                      <p:cBhvr>
                                        <p:cTn id="418" dur="1" fill="hold">
                                          <p:stCondLst>
                                            <p:cond delay="0"/>
                                          </p:stCondLst>
                                        </p:cTn>
                                        <p:tgtEl>
                                          <p:spTgt spid="1807"/>
                                        </p:tgtEl>
                                        <p:attrNameLst>
                                          <p:attrName>style.visibility</p:attrName>
                                        </p:attrNameLst>
                                      </p:cBhvr>
                                      <p:to>
                                        <p:strVal val="visible"/>
                                      </p:to>
                                    </p:set>
                                    <p:animEffect filter="fade" transition="in">
                                      <p:cBhvr additive="repl">
                                        <p:cTn id="419" dur="500"/>
                                        <p:tgtEl>
                                          <p:spTgt spid="1807"/>
                                        </p:tgtEl>
                                      </p:cBhvr>
                                    </p:animEffect>
                                  </p:childTnLst>
                                </p:cTn>
                              </p:par>
                              <p:par>
                                <p:cTn id="420" nodeType="withEffect" fill="hold" presetClass="entr" presetID="10">
                                  <p:stCondLst>
                                    <p:cond delay="0"/>
                                  </p:stCondLst>
                                  <p:childTnLst>
                                    <p:set>
                                      <p:cBhvr>
                                        <p:cTn id="421" dur="1" fill="hold">
                                          <p:stCondLst>
                                            <p:cond delay="0"/>
                                          </p:stCondLst>
                                        </p:cTn>
                                        <p:tgtEl>
                                          <p:spTgt spid="1806"/>
                                        </p:tgtEl>
                                        <p:attrNameLst>
                                          <p:attrName>style.visibility</p:attrName>
                                        </p:attrNameLst>
                                      </p:cBhvr>
                                      <p:to>
                                        <p:strVal val="visible"/>
                                      </p:to>
                                    </p:set>
                                    <p:animEffect filter="fade" transition="in">
                                      <p:cBhvr additive="repl">
                                        <p:cTn id="422" dur="500"/>
                                        <p:tgtEl>
                                          <p:spTgt spid="1806"/>
                                        </p:tgtEl>
                                      </p:cBhvr>
                                    </p:animEffect>
                                  </p:childTnLst>
                                </p:cTn>
                              </p:par>
                              <p:par>
                                <p:cTn id="423" nodeType="withEffect" fill="hold" presetClass="entr" presetID="10">
                                  <p:stCondLst>
                                    <p:cond delay="0"/>
                                  </p:stCondLst>
                                  <p:childTnLst>
                                    <p:set>
                                      <p:cBhvr>
                                        <p:cTn id="424" dur="1" fill="hold">
                                          <p:stCondLst>
                                            <p:cond delay="0"/>
                                          </p:stCondLst>
                                        </p:cTn>
                                        <p:tgtEl>
                                          <p:spTgt spid="1805"/>
                                        </p:tgtEl>
                                        <p:attrNameLst>
                                          <p:attrName>style.visibility</p:attrName>
                                        </p:attrNameLst>
                                      </p:cBhvr>
                                      <p:to>
                                        <p:strVal val="visible"/>
                                      </p:to>
                                    </p:set>
                                    <p:animEffect filter="fade" transition="in">
                                      <p:cBhvr additive="repl">
                                        <p:cTn id="425" dur="500"/>
                                        <p:tgtEl>
                                          <p:spTgt spid="1805"/>
                                        </p:tgtEl>
                                      </p:cBhvr>
                                    </p:animEffect>
                                  </p:childTnLst>
                                </p:cTn>
                              </p:par>
                              <p:par>
                                <p:cTn id="426" nodeType="withEffect" fill="hold" presetClass="entr" presetID="10">
                                  <p:stCondLst>
                                    <p:cond delay="0"/>
                                  </p:stCondLst>
                                  <p:childTnLst>
                                    <p:set>
                                      <p:cBhvr>
                                        <p:cTn id="427" dur="1" fill="hold">
                                          <p:stCondLst>
                                            <p:cond delay="0"/>
                                          </p:stCondLst>
                                        </p:cTn>
                                        <p:tgtEl>
                                          <p:spTgt spid="1800"/>
                                        </p:tgtEl>
                                        <p:attrNameLst>
                                          <p:attrName>style.visibility</p:attrName>
                                        </p:attrNameLst>
                                      </p:cBhvr>
                                      <p:to>
                                        <p:strVal val="visible"/>
                                      </p:to>
                                    </p:set>
                                    <p:animEffect filter="fade" transition="in">
                                      <p:cBhvr additive="repl">
                                        <p:cTn id="428" dur="500"/>
                                        <p:tgtEl>
                                          <p:spTgt spid="1800"/>
                                        </p:tgtEl>
                                      </p:cBhvr>
                                    </p:animEffect>
                                  </p:childTnLst>
                                </p:cTn>
                              </p:par>
                              <p:par>
                                <p:cTn id="429" nodeType="withEffect" fill="hold" presetClass="entr" presetID="10">
                                  <p:stCondLst>
                                    <p:cond delay="0"/>
                                  </p:stCondLst>
                                  <p:childTnLst>
                                    <p:set>
                                      <p:cBhvr>
                                        <p:cTn id="430" dur="1" fill="hold">
                                          <p:stCondLst>
                                            <p:cond delay="0"/>
                                          </p:stCondLst>
                                        </p:cTn>
                                        <p:tgtEl>
                                          <p:spTgt spid="1799"/>
                                        </p:tgtEl>
                                        <p:attrNameLst>
                                          <p:attrName>style.visibility</p:attrName>
                                        </p:attrNameLst>
                                      </p:cBhvr>
                                      <p:to>
                                        <p:strVal val="visible"/>
                                      </p:to>
                                    </p:set>
                                    <p:animEffect filter="fade" transition="in">
                                      <p:cBhvr additive="repl">
                                        <p:cTn id="431" dur="500"/>
                                        <p:tgtEl>
                                          <p:spTgt spid="1799"/>
                                        </p:tgtEl>
                                      </p:cBhvr>
                                    </p:animEffect>
                                  </p:childTnLst>
                                </p:cTn>
                              </p:par>
                              <p:par>
                                <p:cTn id="432" nodeType="withEffect" fill="hold" presetClass="entr" presetID="10">
                                  <p:stCondLst>
                                    <p:cond delay="0"/>
                                  </p:stCondLst>
                                  <p:childTnLst>
                                    <p:set>
                                      <p:cBhvr>
                                        <p:cTn id="433" dur="1" fill="hold">
                                          <p:stCondLst>
                                            <p:cond delay="0"/>
                                          </p:stCondLst>
                                        </p:cTn>
                                        <p:tgtEl>
                                          <p:spTgt spid="1798"/>
                                        </p:tgtEl>
                                        <p:attrNameLst>
                                          <p:attrName>style.visibility</p:attrName>
                                        </p:attrNameLst>
                                      </p:cBhvr>
                                      <p:to>
                                        <p:strVal val="visible"/>
                                      </p:to>
                                    </p:set>
                                    <p:animEffect filter="fade" transition="in">
                                      <p:cBhvr additive="repl">
                                        <p:cTn id="434" dur="500"/>
                                        <p:tgtEl>
                                          <p:spTgt spid="179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1" name="CustomShape 1"/>
          <p:cNvSpPr/>
          <p:nvPr/>
        </p:nvSpPr>
        <p:spPr>
          <a:xfrm>
            <a:off x="457200" y="-17136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Work-Item Synchronization</a:t>
            </a:r>
            <a:endParaRPr b="0" lang="en-US" sz="4400" spc="-1" strike="noStrike">
              <a:latin typeface="Arial"/>
            </a:endParaRPr>
          </a:p>
        </p:txBody>
      </p:sp>
      <p:sp>
        <p:nvSpPr>
          <p:cNvPr id="1812" name="CustomShape 2"/>
          <p:cNvSpPr/>
          <p:nvPr/>
        </p:nvSpPr>
        <p:spPr>
          <a:xfrm>
            <a:off x="107640" y="1556640"/>
            <a:ext cx="8928360" cy="525600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Within a work-group</a:t>
            </a:r>
            <a:endParaRPr b="0" lang="en-US" sz="3200" spc="-1" strike="noStrike">
              <a:latin typeface="Arial"/>
            </a:endParaRPr>
          </a:p>
          <a:p>
            <a:pPr marL="457200">
              <a:lnSpc>
                <a:spcPct val="100000"/>
              </a:lnSpc>
              <a:spcBef>
                <a:spcPts val="680"/>
              </a:spcBef>
            </a:pPr>
            <a:r>
              <a:rPr b="1" lang="en-US" sz="3400" spc="-1" strike="noStrike">
                <a:solidFill>
                  <a:srgbClr val="c0504d"/>
                </a:solidFill>
                <a:latin typeface="Courier New Bold"/>
              </a:rPr>
              <a:t>void</a:t>
            </a:r>
            <a:r>
              <a:rPr b="1" lang="en-US" sz="3400" spc="-1" strike="noStrike">
                <a:solidFill>
                  <a:srgbClr val="000000"/>
                </a:solidFill>
                <a:latin typeface="Courier New Bold"/>
              </a:rPr>
              <a:t> </a:t>
            </a:r>
            <a:r>
              <a:rPr b="1" lang="en-US" sz="3400" spc="-1" strike="noStrike">
                <a:solidFill>
                  <a:srgbClr val="8064a2"/>
                </a:solidFill>
                <a:latin typeface="Courier New Bold"/>
              </a:rPr>
              <a:t>barrier</a:t>
            </a:r>
            <a:r>
              <a:rPr b="1" lang="en-US" sz="3400" spc="-1" strike="noStrike">
                <a:solidFill>
                  <a:srgbClr val="000000"/>
                </a:solidFill>
                <a:latin typeface="Courier New Bold"/>
              </a:rPr>
              <a:t>()</a:t>
            </a:r>
            <a:endParaRPr b="0" lang="en-US" sz="34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Takes optional flags</a:t>
            </a:r>
            <a:endParaRPr b="0" lang="en-US" sz="2800" spc="-1" strike="noStrike">
              <a:latin typeface="Arial"/>
            </a:endParaRPr>
          </a:p>
          <a:p>
            <a:pPr marL="457200">
              <a:lnSpc>
                <a:spcPct val="100000"/>
              </a:lnSpc>
              <a:spcBef>
                <a:spcPts val="561"/>
              </a:spcBef>
            </a:pPr>
            <a:r>
              <a:rPr b="0" lang="en-US" sz="2800" spc="-1" strike="noStrike">
                <a:solidFill>
                  <a:srgbClr val="000000"/>
                </a:solidFill>
                <a:latin typeface="Trebuchet MS"/>
              </a:rPr>
              <a:t>	</a:t>
            </a:r>
            <a:r>
              <a:rPr b="0" lang="en-US" sz="2800" spc="-1" strike="noStrike">
                <a:solidFill>
                  <a:srgbClr val="8064a2"/>
                </a:solidFill>
                <a:latin typeface="Trebuchet MS"/>
              </a:rPr>
              <a:t>CLK_LOCAL_MEM_FENCE</a:t>
            </a:r>
            <a:r>
              <a:rPr b="0" lang="en-US" sz="2800" spc="-1" strike="noStrike">
                <a:solidFill>
                  <a:srgbClr val="000000"/>
                </a:solidFill>
                <a:latin typeface="Trebuchet MS"/>
              </a:rPr>
              <a:t> and/or </a:t>
            </a:r>
            <a:r>
              <a:rPr b="0" lang="en-US" sz="2800" spc="-1" strike="noStrike">
                <a:solidFill>
                  <a:srgbClr val="8064a2"/>
                </a:solidFill>
                <a:latin typeface="Trebuchet MS"/>
              </a:rPr>
              <a:t>CLK_GLOBAL_MEM_FENCE</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A work-item that encounters a </a:t>
            </a:r>
            <a:r>
              <a:rPr b="0" lang="en-US" sz="2800" spc="-1" strike="noStrike">
                <a:solidFill>
                  <a:srgbClr val="8064a2"/>
                </a:solidFill>
                <a:latin typeface="Trebuchet MS"/>
              </a:rPr>
              <a:t>barrier</a:t>
            </a:r>
            <a:r>
              <a:rPr b="0" lang="en-US" sz="2800" spc="-1" strike="noStrike">
                <a:solidFill>
                  <a:srgbClr val="000000"/>
                </a:solidFill>
                <a:latin typeface="Trebuchet MS"/>
              </a:rPr>
              <a:t>() will wait until ALL work-items in its work-group reach the </a:t>
            </a:r>
            <a:r>
              <a:rPr b="0" lang="en-US" sz="2800" spc="-1" strike="noStrike">
                <a:solidFill>
                  <a:srgbClr val="8064a2"/>
                </a:solidFill>
                <a:latin typeface="Trebuchet MS"/>
              </a:rPr>
              <a:t>barrier</a:t>
            </a:r>
            <a:r>
              <a:rPr b="0" lang="en-US" sz="2800" spc="-1" strike="noStrike">
                <a:solidFill>
                  <a:srgbClr val="000000"/>
                </a:solidFill>
                <a:latin typeface="Trebuchet MS"/>
              </a:rPr>
              <a:t>()</a:t>
            </a:r>
            <a:endParaRPr b="0" lang="en-US" sz="2800" spc="-1" strike="noStrike">
              <a:latin typeface="Arial"/>
            </a:endParaRPr>
          </a:p>
          <a:p>
            <a:pPr lvl="1" marL="743040" indent="-285120">
              <a:lnSpc>
                <a:spcPct val="100000"/>
              </a:lnSpc>
              <a:spcBef>
                <a:spcPts val="680"/>
              </a:spcBef>
              <a:buClr>
                <a:srgbClr val="c0504d"/>
              </a:buClr>
              <a:buFont typeface="Arial"/>
              <a:buChar char="–"/>
            </a:pPr>
            <a:r>
              <a:rPr b="0" lang="en-US" sz="2800" spc="-1" strike="noStrike">
                <a:solidFill>
                  <a:srgbClr val="c0504d"/>
                </a:solidFill>
                <a:latin typeface="Trebuchet MS"/>
              </a:rPr>
              <a:t>Corollary</a:t>
            </a:r>
            <a:r>
              <a:rPr b="0" lang="en-US" sz="2800" spc="-1" strike="noStrike">
                <a:solidFill>
                  <a:srgbClr val="000000"/>
                </a:solidFill>
                <a:latin typeface="Trebuchet MS"/>
              </a:rPr>
              <a:t>: If a </a:t>
            </a:r>
            <a:r>
              <a:rPr b="0" lang="en-US" sz="2800" spc="-1" strike="noStrike">
                <a:solidFill>
                  <a:srgbClr val="8064a2"/>
                </a:solidFill>
                <a:latin typeface="Trebuchet MS"/>
              </a:rPr>
              <a:t>barrier</a:t>
            </a:r>
            <a:r>
              <a:rPr b="0" lang="en-US" sz="2800" spc="-1" strike="noStrike">
                <a:solidFill>
                  <a:srgbClr val="000000"/>
                </a:solidFill>
                <a:latin typeface="Trebuchet MS"/>
              </a:rPr>
              <a:t>() is inside a branch, then the branch </a:t>
            </a:r>
            <a:r>
              <a:rPr b="0" lang="en-US" sz="3400" spc="-1" strike="noStrike">
                <a:solidFill>
                  <a:srgbClr val="c0504d"/>
                </a:solidFill>
                <a:latin typeface="Trebuchet MS"/>
              </a:rPr>
              <a:t>must</a:t>
            </a:r>
            <a:r>
              <a:rPr b="0" lang="en-US" sz="3400" spc="-1" strike="noStrike">
                <a:solidFill>
                  <a:srgbClr val="000000"/>
                </a:solidFill>
                <a:latin typeface="Trebuchet MS"/>
              </a:rPr>
              <a:t> </a:t>
            </a:r>
            <a:r>
              <a:rPr b="0" lang="en-US" sz="2800" spc="-1" strike="noStrike">
                <a:solidFill>
                  <a:srgbClr val="000000"/>
                </a:solidFill>
                <a:latin typeface="Trebuchet MS"/>
              </a:rPr>
              <a:t>be taken by either:</a:t>
            </a:r>
            <a:endParaRPr b="0" lang="en-US" sz="2800" spc="-1" strike="noStrike">
              <a:latin typeface="Arial"/>
            </a:endParaRPr>
          </a:p>
          <a:p>
            <a:pPr lvl="2" marL="1143000" indent="-227880">
              <a:lnSpc>
                <a:spcPct val="100000"/>
              </a:lnSpc>
              <a:spcBef>
                <a:spcPts val="519"/>
              </a:spcBef>
              <a:buClr>
                <a:srgbClr val="c0504d"/>
              </a:buClr>
              <a:buFont typeface="Arial"/>
              <a:buChar char="•"/>
            </a:pPr>
            <a:r>
              <a:rPr b="0" lang="en-US" sz="2600" spc="-1" strike="noStrike">
                <a:solidFill>
                  <a:srgbClr val="c0504d"/>
                </a:solidFill>
                <a:latin typeface="Trebuchet MS"/>
              </a:rPr>
              <a:t>ALL</a:t>
            </a:r>
            <a:r>
              <a:rPr b="0" lang="en-US" sz="2600" spc="-1" strike="noStrike">
                <a:solidFill>
                  <a:srgbClr val="000000"/>
                </a:solidFill>
                <a:latin typeface="Trebuchet MS"/>
              </a:rPr>
              <a:t> </a:t>
            </a:r>
            <a:r>
              <a:rPr b="0" lang="en-US" sz="2400" spc="-1" strike="noStrike">
                <a:solidFill>
                  <a:srgbClr val="000000"/>
                </a:solidFill>
                <a:latin typeface="Trebuchet MS"/>
              </a:rPr>
              <a:t>work-items in the work-group, OR</a:t>
            </a:r>
            <a:endParaRPr b="0" lang="en-US" sz="2400" spc="-1" strike="noStrike">
              <a:latin typeface="Arial"/>
            </a:endParaRPr>
          </a:p>
          <a:p>
            <a:pPr lvl="2" marL="1143000" indent="-227880">
              <a:lnSpc>
                <a:spcPct val="100000"/>
              </a:lnSpc>
              <a:spcBef>
                <a:spcPts val="519"/>
              </a:spcBef>
              <a:buClr>
                <a:srgbClr val="c0504d"/>
              </a:buClr>
              <a:buFont typeface="Arial"/>
              <a:buChar char="•"/>
            </a:pPr>
            <a:r>
              <a:rPr b="0" lang="en-US" sz="2600" spc="-1" strike="noStrike">
                <a:solidFill>
                  <a:srgbClr val="c0504d"/>
                </a:solidFill>
                <a:latin typeface="Trebuchet MS"/>
              </a:rPr>
              <a:t>NO</a:t>
            </a:r>
            <a:r>
              <a:rPr b="0" lang="en-US" sz="2600" spc="-1" strike="noStrike">
                <a:solidFill>
                  <a:srgbClr val="000000"/>
                </a:solidFill>
                <a:latin typeface="Trebuchet MS"/>
              </a:rPr>
              <a:t> </a:t>
            </a:r>
            <a:r>
              <a:rPr b="0" lang="en-US" sz="2400" spc="-1" strike="noStrike">
                <a:solidFill>
                  <a:srgbClr val="000000"/>
                </a:solidFill>
                <a:latin typeface="Trebuchet MS"/>
              </a:rPr>
              <a:t>work-item in the work-group</a:t>
            </a:r>
            <a:endParaRPr b="0" lang="en-US" sz="2400" spc="-1" strike="noStrike">
              <a:latin typeface="Arial"/>
            </a:endParaRPr>
          </a:p>
          <a:p>
            <a:pPr>
              <a:lnSpc>
                <a:spcPct val="100000"/>
              </a:lnSpc>
              <a:spcBef>
                <a:spcPts val="641"/>
              </a:spcBef>
            </a:pPr>
            <a:endParaRPr b="0" lang="en-US" sz="24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Across work-groups</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No guarantees as to where and when a particular work-group will be executed relative to another work-group</a:t>
            </a:r>
            <a:endParaRPr b="0" lang="en-US" sz="2800" spc="-1" strike="noStrike">
              <a:latin typeface="Arial"/>
            </a:endParaRPr>
          </a:p>
          <a:p>
            <a:pPr lvl="1" marL="743040" indent="-285120">
              <a:lnSpc>
                <a:spcPct val="100000"/>
              </a:lnSpc>
              <a:spcBef>
                <a:spcPts val="561"/>
              </a:spcBef>
              <a:buClr>
                <a:srgbClr val="8064a2"/>
              </a:buClr>
              <a:buFont typeface="Arial"/>
              <a:buChar char="–"/>
            </a:pPr>
            <a:r>
              <a:rPr b="0" lang="en-US" sz="2800" spc="-1" strike="noStrike">
                <a:solidFill>
                  <a:srgbClr val="8064a2"/>
                </a:solidFill>
                <a:latin typeface="Trebuchet MS"/>
              </a:rPr>
              <a:t>Cannot exchange data, or have barrier-like synchronization between two different work-groups! (Critical issue!)</a:t>
            </a:r>
            <a:endParaRPr b="0" lang="en-US" sz="2800" spc="-1" strike="noStrike">
              <a:latin typeface="Arial"/>
            </a:endParaRPr>
          </a:p>
          <a:p>
            <a:pPr lvl="1" marL="743040" indent="-285120">
              <a:lnSpc>
                <a:spcPct val="100000"/>
              </a:lnSpc>
              <a:spcBef>
                <a:spcPts val="561"/>
              </a:spcBef>
              <a:buClr>
                <a:srgbClr val="c0504d"/>
              </a:buClr>
              <a:buFont typeface="Arial"/>
              <a:buChar char="–"/>
            </a:pPr>
            <a:r>
              <a:rPr b="0" lang="en-US" sz="2800" spc="-1" strike="noStrike">
                <a:solidFill>
                  <a:srgbClr val="c0504d"/>
                </a:solidFill>
                <a:latin typeface="Trebuchet MS"/>
              </a:rPr>
              <a:t>Only solution: finish the kernel and start another</a:t>
            </a:r>
            <a:endParaRPr b="0" lang="en-US" sz="2800" spc="-1" strike="noStrike">
              <a:latin typeface="Arial"/>
            </a:endParaRPr>
          </a:p>
          <a:p>
            <a:pPr>
              <a:lnSpc>
                <a:spcPct val="100000"/>
              </a:lnSpc>
              <a:spcBef>
                <a:spcPts val="641"/>
              </a:spcBef>
            </a:pPr>
            <a:endParaRPr b="0" lang="en-US" sz="2800" spc="-1" strike="noStrike">
              <a:latin typeface="Arial"/>
            </a:endParaRPr>
          </a:p>
        </p:txBody>
      </p:sp>
      <p:sp>
        <p:nvSpPr>
          <p:cNvPr id="1813" name="CustomShape 3"/>
          <p:cNvSpPr/>
          <p:nvPr/>
        </p:nvSpPr>
        <p:spPr>
          <a:xfrm>
            <a:off x="3636000" y="836640"/>
            <a:ext cx="5256000" cy="9129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4f81bd"/>
                </a:solidFill>
                <a:latin typeface="Trebuchet MS"/>
                <a:ea typeface="DejaVu Sans"/>
              </a:rPr>
              <a:t>Ensure correct order of memory operations to local or global memory (with flushes or queuing a memory fence)</a:t>
            </a:r>
            <a:endParaRPr b="0" lang="en-US" sz="1800" spc="-1" strike="noStrike">
              <a:latin typeface="Arial"/>
            </a:endParaRPr>
          </a:p>
        </p:txBody>
      </p:sp>
      <p:sp>
        <p:nvSpPr>
          <p:cNvPr id="1814" name="CustomShape 4"/>
          <p:cNvSpPr/>
          <p:nvPr/>
        </p:nvSpPr>
        <p:spPr>
          <a:xfrm flipH="1">
            <a:off x="3635280" y="1760040"/>
            <a:ext cx="2627640" cy="73332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1815" name="CustomShape 5"/>
          <p:cNvSpPr/>
          <p:nvPr/>
        </p:nvSpPr>
        <p:spPr>
          <a:xfrm>
            <a:off x="6264360" y="1760040"/>
            <a:ext cx="179280" cy="73332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Tree>
  </p:cSld>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6" name="CustomShape 1"/>
          <p:cNvSpPr/>
          <p:nvPr/>
        </p:nvSpPr>
        <p:spPr>
          <a:xfrm>
            <a:off x="107640" y="125640"/>
            <a:ext cx="892836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Where might we need synchronization?</a:t>
            </a:r>
            <a:endParaRPr b="0" lang="en-US" sz="4400" spc="-1" strike="noStrike">
              <a:latin typeface="Arial"/>
            </a:endParaRPr>
          </a:p>
        </p:txBody>
      </p:sp>
      <p:sp>
        <p:nvSpPr>
          <p:cNvPr id="1817" name="CustomShape 2"/>
          <p:cNvSpPr/>
          <p:nvPr/>
        </p:nvSpPr>
        <p:spPr>
          <a:xfrm>
            <a:off x="457200" y="1600200"/>
            <a:ext cx="8228880" cy="226008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Consider a reduction … reduce a set of numbers to a single value</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E.g. find sum of all elements in an array</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Sequential code</a:t>
            </a:r>
            <a:endParaRPr b="0" lang="en-US" sz="3200" spc="-1" strike="noStrike">
              <a:latin typeface="Arial"/>
            </a:endParaRPr>
          </a:p>
          <a:p>
            <a:pPr>
              <a:lnSpc>
                <a:spcPct val="100000"/>
              </a:lnSpc>
              <a:spcBef>
                <a:spcPts val="641"/>
              </a:spcBef>
            </a:pPr>
            <a:endParaRPr b="0" lang="en-US" sz="3200" spc="-1" strike="noStrike">
              <a:latin typeface="Arial"/>
            </a:endParaRPr>
          </a:p>
        </p:txBody>
      </p:sp>
      <p:sp>
        <p:nvSpPr>
          <p:cNvPr id="1818" name="CustomShape 3"/>
          <p:cNvSpPr/>
          <p:nvPr/>
        </p:nvSpPr>
        <p:spPr>
          <a:xfrm>
            <a:off x="1547640" y="4001040"/>
            <a:ext cx="6120000" cy="2650320"/>
          </a:xfrm>
          <a:prstGeom prst="rect">
            <a:avLst/>
          </a:prstGeom>
          <a:noFill/>
          <a:ln>
            <a:noFill/>
          </a:ln>
        </p:spPr>
        <p:style>
          <a:lnRef idx="0"/>
          <a:fillRef idx="0"/>
          <a:effectRef idx="0"/>
          <a:fontRef idx="minor"/>
        </p:style>
        <p:txBody>
          <a:bodyPr lIns="90000" rIns="90000" tIns="45000" bIns="45000"/>
          <a:p>
            <a:pPr>
              <a:lnSpc>
                <a:spcPct val="100000"/>
              </a:lnSpc>
            </a:pPr>
            <a:r>
              <a:rPr b="1" lang="en-US" sz="2400" spc="-1" strike="noStrike">
                <a:solidFill>
                  <a:srgbClr val="c0504d"/>
                </a:solidFill>
                <a:latin typeface="Courier New Bold"/>
                <a:ea typeface="DejaVu Sans"/>
              </a:rPr>
              <a:t>int </a:t>
            </a:r>
            <a:r>
              <a:rPr b="1" lang="en-US" sz="2400" spc="-1" strike="noStrike">
                <a:solidFill>
                  <a:srgbClr val="17375e"/>
                </a:solidFill>
                <a:latin typeface="Courier New Bold"/>
                <a:ea typeface="DejaVu Sans"/>
              </a:rPr>
              <a:t>reduce</a:t>
            </a:r>
            <a:r>
              <a:rPr b="1" lang="en-US" sz="2400" spc="-1" strike="noStrike">
                <a:solidFill>
                  <a:srgbClr val="000000"/>
                </a:solidFill>
                <a:latin typeface="Courier New Bold"/>
                <a:ea typeface="DejaVu Sans"/>
              </a:rPr>
              <a:t>(</a:t>
            </a:r>
            <a:r>
              <a:rPr b="1" lang="en-US" sz="2400" spc="-1" strike="noStrike">
                <a:solidFill>
                  <a:srgbClr val="c0504d"/>
                </a:solidFill>
                <a:latin typeface="Courier New Bold"/>
                <a:ea typeface="DejaVu Sans"/>
              </a:rPr>
              <a:t>int </a:t>
            </a:r>
            <a:r>
              <a:rPr b="1" lang="en-US" sz="2400" spc="-1" strike="noStrike">
                <a:solidFill>
                  <a:srgbClr val="000000"/>
                </a:solidFill>
                <a:latin typeface="Courier New Bold"/>
                <a:ea typeface="DejaVu Sans"/>
              </a:rPr>
              <a:t>Ndim, </a:t>
            </a:r>
            <a:r>
              <a:rPr b="1" lang="en-US" sz="2400" spc="-1" strike="noStrike">
                <a:solidFill>
                  <a:srgbClr val="c0504d"/>
                </a:solidFill>
                <a:latin typeface="Courier New Bold"/>
                <a:ea typeface="DejaVu Sans"/>
              </a:rPr>
              <a:t>int </a:t>
            </a:r>
            <a:r>
              <a:rPr b="1" lang="en-US" sz="2400" spc="-1" strike="noStrike">
                <a:solidFill>
                  <a:srgbClr val="000000"/>
                </a:solidFill>
                <a:latin typeface="Courier New Bold"/>
                <a:ea typeface="DejaVu Sans"/>
              </a:rPr>
              <a:t>*A)</a:t>
            </a:r>
            <a:endParaRPr b="0" lang="en-US" sz="2400" spc="-1" strike="noStrike">
              <a:latin typeface="Arial"/>
            </a:endParaRPr>
          </a:p>
          <a:p>
            <a:pPr>
              <a:lnSpc>
                <a:spcPct val="100000"/>
              </a:lnSpc>
            </a:pPr>
            <a:r>
              <a:rPr b="1" lang="en-US" sz="2400" spc="-1" strike="noStrike">
                <a:solidFill>
                  <a:srgbClr val="000000"/>
                </a:solidFill>
                <a:latin typeface="Courier New Bold"/>
                <a:ea typeface="DejaVu Sans"/>
              </a:rPr>
              <a:t>{</a:t>
            </a:r>
            <a:endParaRPr b="0" lang="en-US" sz="2400" spc="-1" strike="noStrike">
              <a:latin typeface="Arial"/>
            </a:endParaRPr>
          </a:p>
          <a:p>
            <a:pPr>
              <a:lnSpc>
                <a:spcPct val="100000"/>
              </a:lnSpc>
            </a:pPr>
            <a:r>
              <a:rPr b="1" lang="en-US" sz="2400" spc="-1" strike="noStrike">
                <a:solidFill>
                  <a:srgbClr val="000000"/>
                </a:solidFill>
                <a:latin typeface="Courier New Bold"/>
                <a:ea typeface="DejaVu Sans"/>
              </a:rPr>
              <a:t>  </a:t>
            </a:r>
            <a:r>
              <a:rPr b="1" lang="en-US" sz="2400" spc="-1" strike="noStrike">
                <a:solidFill>
                  <a:srgbClr val="4f81bd"/>
                </a:solidFill>
                <a:latin typeface="Courier New Bold"/>
                <a:ea typeface="DejaVu Sans"/>
              </a:rPr>
              <a:t>int</a:t>
            </a:r>
            <a:r>
              <a:rPr b="1" lang="en-US" sz="2400" spc="-1" strike="noStrike">
                <a:solidFill>
                  <a:srgbClr val="000000"/>
                </a:solidFill>
                <a:latin typeface="Courier New Bold"/>
                <a:ea typeface="DejaVu Sans"/>
              </a:rPr>
              <a:t> sum = 0;</a:t>
            </a:r>
            <a:endParaRPr b="0" lang="en-US" sz="2400" spc="-1" strike="noStrike">
              <a:latin typeface="Arial"/>
            </a:endParaRPr>
          </a:p>
          <a:p>
            <a:pPr>
              <a:lnSpc>
                <a:spcPct val="100000"/>
              </a:lnSpc>
            </a:pPr>
            <a:r>
              <a:rPr b="1" lang="en-US" sz="2400" spc="-1" strike="noStrike">
                <a:solidFill>
                  <a:srgbClr val="4f81bd"/>
                </a:solidFill>
                <a:latin typeface="Courier New Bold"/>
                <a:ea typeface="DejaVu Sans"/>
              </a:rPr>
              <a:t>  </a:t>
            </a:r>
            <a:r>
              <a:rPr b="1" lang="en-US" sz="2400" spc="-1" strike="noStrike">
                <a:solidFill>
                  <a:srgbClr val="4f81bd"/>
                </a:solidFill>
                <a:latin typeface="Courier New Bold"/>
                <a:ea typeface="DejaVu Sans"/>
              </a:rPr>
              <a:t>for </a:t>
            </a:r>
            <a:r>
              <a:rPr b="1" lang="en-US" sz="2400" spc="-1" strike="noStrike">
                <a:solidFill>
                  <a:srgbClr val="000000"/>
                </a:solidFill>
                <a:latin typeface="Courier New Bold"/>
                <a:ea typeface="DejaVu Sans"/>
              </a:rPr>
              <a:t>(</a:t>
            </a:r>
            <a:r>
              <a:rPr b="1" lang="en-US" sz="2400" spc="-1" strike="noStrike">
                <a:solidFill>
                  <a:srgbClr val="c0504d"/>
                </a:solidFill>
                <a:latin typeface="Courier New Bold"/>
                <a:ea typeface="DejaVu Sans"/>
              </a:rPr>
              <a:t>int</a:t>
            </a:r>
            <a:r>
              <a:rPr b="1" lang="en-US" sz="2400" spc="-1" strike="noStrike">
                <a:solidFill>
                  <a:srgbClr val="000000"/>
                </a:solidFill>
                <a:latin typeface="Courier New Bold"/>
                <a:ea typeface="DejaVu Sans"/>
              </a:rPr>
              <a:t> i = 0; i &lt; Ndim; i++)</a:t>
            </a:r>
            <a:endParaRPr b="0" lang="en-US" sz="2400" spc="-1" strike="noStrike">
              <a:latin typeface="Arial"/>
            </a:endParaRPr>
          </a:p>
          <a:p>
            <a:pPr>
              <a:lnSpc>
                <a:spcPct val="100000"/>
              </a:lnSpc>
            </a:pPr>
            <a:r>
              <a:rPr b="1" lang="en-US" sz="2400" spc="-1" strike="noStrike">
                <a:solidFill>
                  <a:srgbClr val="000000"/>
                </a:solidFill>
                <a:latin typeface="Courier New Bold"/>
                <a:ea typeface="DejaVu Sans"/>
              </a:rPr>
              <a:t>    </a:t>
            </a:r>
            <a:r>
              <a:rPr b="1" lang="en-US" sz="2400" spc="-1" strike="noStrike">
                <a:solidFill>
                  <a:srgbClr val="000000"/>
                </a:solidFill>
                <a:latin typeface="Courier New Bold"/>
                <a:ea typeface="DejaVu Sans"/>
              </a:rPr>
              <a:t>sum += A[i];</a:t>
            </a:r>
            <a:endParaRPr b="0" lang="en-US" sz="2400" spc="-1" strike="noStrike">
              <a:latin typeface="Arial"/>
            </a:endParaRPr>
          </a:p>
          <a:p>
            <a:pPr>
              <a:lnSpc>
                <a:spcPct val="100000"/>
              </a:lnSpc>
            </a:pPr>
            <a:r>
              <a:rPr b="1" lang="en-US" sz="2400" spc="-1" strike="noStrike">
                <a:solidFill>
                  <a:srgbClr val="000000"/>
                </a:solidFill>
                <a:latin typeface="Courier New Bold"/>
                <a:ea typeface="DejaVu Sans"/>
              </a:rPr>
              <a:t>  </a:t>
            </a:r>
            <a:r>
              <a:rPr b="1" lang="en-US" sz="2400" spc="-1" strike="noStrike">
                <a:solidFill>
                  <a:srgbClr val="4f81bd"/>
                </a:solidFill>
                <a:latin typeface="Courier New Bold"/>
                <a:ea typeface="DejaVu Sans"/>
              </a:rPr>
              <a:t>return</a:t>
            </a:r>
            <a:r>
              <a:rPr b="1" lang="en-US" sz="2400" spc="-1" strike="noStrike">
                <a:solidFill>
                  <a:srgbClr val="000000"/>
                </a:solidFill>
                <a:latin typeface="Courier New Bold"/>
                <a:ea typeface="DejaVu Sans"/>
              </a:rPr>
              <a:t> sum;</a:t>
            </a:r>
            <a:endParaRPr b="0" lang="en-US" sz="2400" spc="-1" strike="noStrike">
              <a:latin typeface="Arial"/>
            </a:endParaRPr>
          </a:p>
          <a:p>
            <a:pPr>
              <a:lnSpc>
                <a:spcPct val="100000"/>
              </a:lnSpc>
            </a:pPr>
            <a:r>
              <a:rPr b="1" lang="en-US" sz="2400" spc="-1" strike="noStrike">
                <a:solidFill>
                  <a:srgbClr val="000000"/>
                </a:solidFill>
                <a:latin typeface="Courier New Bold"/>
                <a:ea typeface="DejaVu Sans"/>
              </a:rPr>
              <a:t>}</a:t>
            </a:r>
            <a:endParaRPr b="0" lang="en-US" sz="2400" spc="-1" strike="noStrike">
              <a:latin typeface="Arial"/>
            </a:endParaRPr>
          </a:p>
        </p:txBody>
      </p:sp>
    </p:spTree>
  </p:cSld>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9"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Simple parallel reduction</a:t>
            </a:r>
            <a:endParaRPr b="0" lang="en-US" sz="4400" spc="-1" strike="noStrike">
              <a:latin typeface="Arial"/>
            </a:endParaRPr>
          </a:p>
        </p:txBody>
      </p:sp>
      <p:sp>
        <p:nvSpPr>
          <p:cNvPr id="1820" name="CustomShape 2"/>
          <p:cNvSpPr/>
          <p:nvPr/>
        </p:nvSpPr>
        <p:spPr>
          <a:xfrm>
            <a:off x="179640" y="1600200"/>
            <a:ext cx="8784360" cy="4996440"/>
          </a:xfrm>
          <a:prstGeom prst="rect">
            <a:avLst/>
          </a:prstGeom>
          <a:noFill/>
          <a:ln>
            <a:noFill/>
          </a:ln>
        </p:spPr>
        <p:style>
          <a:lnRef idx="0"/>
          <a:fillRef idx="0"/>
          <a:effectRef idx="0"/>
          <a:fontRef idx="minor"/>
        </p:style>
        <p:txBody>
          <a:bodyPr lIns="90000" rIns="90000" tIns="45000" bIns="45000">
            <a:normAutofit/>
          </a:bodyPr>
          <a:p>
            <a:pPr marL="343080" indent="-342360">
              <a:lnSpc>
                <a:spcPct val="110000"/>
              </a:lnSpc>
              <a:spcBef>
                <a:spcPts val="641"/>
              </a:spcBef>
              <a:buClr>
                <a:srgbClr val="000000"/>
              </a:buClr>
              <a:buFont typeface="Arial"/>
              <a:buChar char="•"/>
            </a:pPr>
            <a:r>
              <a:rPr b="0" lang="en-US" sz="3200" spc="-1" strike="noStrike">
                <a:solidFill>
                  <a:srgbClr val="000000"/>
                </a:solidFill>
                <a:latin typeface="Trebuchet MS"/>
              </a:rPr>
              <a:t>A reduction can be carried out in three steps:</a:t>
            </a:r>
            <a:endParaRPr b="0" lang="en-US" sz="3200" spc="-1" strike="noStrike">
              <a:latin typeface="Arial"/>
            </a:endParaRPr>
          </a:p>
          <a:p>
            <a:pPr lvl="1" marL="971640" indent="-513720">
              <a:lnSpc>
                <a:spcPct val="110000"/>
              </a:lnSpc>
              <a:spcBef>
                <a:spcPts val="561"/>
              </a:spcBef>
              <a:buClr>
                <a:srgbClr val="000000"/>
              </a:buClr>
              <a:buFont typeface="Trebuchet MS"/>
              <a:buAutoNum type="arabicPeriod"/>
            </a:pPr>
            <a:r>
              <a:rPr b="0" lang="en-US" sz="2800" spc="-1" strike="noStrike">
                <a:solidFill>
                  <a:srgbClr val="000000"/>
                </a:solidFill>
                <a:latin typeface="Trebuchet MS"/>
              </a:rPr>
              <a:t>Each work-item sums its private values into a local array indexed by the work-item’s local id</a:t>
            </a:r>
            <a:endParaRPr b="0" lang="en-US" sz="2800" spc="-1" strike="noStrike">
              <a:latin typeface="Arial"/>
            </a:endParaRPr>
          </a:p>
          <a:p>
            <a:pPr lvl="1" marL="971640" indent="-513720">
              <a:lnSpc>
                <a:spcPct val="110000"/>
              </a:lnSpc>
              <a:spcBef>
                <a:spcPts val="561"/>
              </a:spcBef>
              <a:buClr>
                <a:srgbClr val="000000"/>
              </a:buClr>
              <a:buFont typeface="Trebuchet MS"/>
              <a:buAutoNum type="arabicPeriod"/>
            </a:pPr>
            <a:r>
              <a:rPr b="0" lang="en-US" sz="2800" spc="-1" strike="noStrike">
                <a:solidFill>
                  <a:srgbClr val="000000"/>
                </a:solidFill>
                <a:latin typeface="Trebuchet MS"/>
              </a:rPr>
              <a:t>When all the work-items have finished, one work-item sums the local array into an element of a global array (indexed by work-group id).</a:t>
            </a:r>
            <a:endParaRPr b="0" lang="en-US" sz="2800" spc="-1" strike="noStrike">
              <a:latin typeface="Arial"/>
            </a:endParaRPr>
          </a:p>
          <a:p>
            <a:pPr lvl="1" marL="971640" indent="-513720">
              <a:lnSpc>
                <a:spcPct val="110000"/>
              </a:lnSpc>
              <a:spcBef>
                <a:spcPts val="561"/>
              </a:spcBef>
              <a:buClr>
                <a:srgbClr val="000000"/>
              </a:buClr>
              <a:buFont typeface="Trebuchet MS"/>
              <a:buAutoNum type="arabicPeriod"/>
            </a:pPr>
            <a:r>
              <a:rPr b="0" lang="en-US" sz="2800" spc="-1" strike="noStrike">
                <a:solidFill>
                  <a:srgbClr val="000000"/>
                </a:solidFill>
                <a:latin typeface="Trebuchet MS"/>
              </a:rPr>
              <a:t>When all work-groups have finished the kernel execution, the global array is summed on the host.</a:t>
            </a:r>
            <a:endParaRPr b="0" lang="en-US" sz="2800" spc="-1" strike="noStrike">
              <a:latin typeface="Arial"/>
            </a:endParaRPr>
          </a:p>
          <a:p>
            <a:pPr>
              <a:lnSpc>
                <a:spcPct val="110000"/>
              </a:lnSpc>
              <a:spcBef>
                <a:spcPts val="641"/>
              </a:spcBef>
            </a:pPr>
            <a:endParaRPr b="0" lang="en-US" sz="2800" spc="-1" strike="noStrike">
              <a:latin typeface="Arial"/>
            </a:endParaRPr>
          </a:p>
          <a:p>
            <a:pPr marL="343080" indent="-342360">
              <a:lnSpc>
                <a:spcPct val="110000"/>
              </a:lnSpc>
              <a:spcBef>
                <a:spcPts val="641"/>
              </a:spcBef>
              <a:buClr>
                <a:srgbClr val="000000"/>
              </a:buClr>
              <a:buFont typeface="Arial"/>
              <a:buChar char="•"/>
            </a:pPr>
            <a:r>
              <a:rPr b="0" lang="en-US" sz="3200" spc="-1" strike="noStrike">
                <a:solidFill>
                  <a:srgbClr val="000000"/>
                </a:solidFill>
                <a:latin typeface="Trebuchet MS"/>
              </a:rPr>
              <a:t>Note: this is a simple reduction that is straightforward to implement.  More efficient reductions do the work-group sums in parallel on the device rather than on the host.  These more scalable reductions are considerably more complicated to implement.</a:t>
            </a:r>
            <a:endParaRPr b="0" lang="en-US" sz="3200" spc="-1" strike="noStrike">
              <a:latin typeface="Arial"/>
            </a:endParaRPr>
          </a:p>
          <a:p>
            <a:pPr>
              <a:lnSpc>
                <a:spcPct val="110000"/>
              </a:lnSpc>
              <a:spcBef>
                <a:spcPts val="641"/>
              </a:spcBef>
            </a:pPr>
            <a:endParaRPr b="0" lang="en-US" sz="3200" spc="-1" strike="noStrike">
              <a:latin typeface="Arial"/>
            </a:endParaRPr>
          </a:p>
          <a:p>
            <a:pPr>
              <a:lnSpc>
                <a:spcPct val="110000"/>
              </a:lnSpc>
              <a:spcBef>
                <a:spcPts val="641"/>
              </a:spcBef>
            </a:pPr>
            <a:endParaRPr b="0" lang="en-US" sz="3200" spc="-1" strike="noStrike">
              <a:latin typeface="Arial"/>
            </a:endParaRPr>
          </a:p>
        </p:txBody>
      </p:sp>
    </p:spTree>
  </p:cSld>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Intel® Xeon Phi™ </a:t>
            </a:r>
            <a:r>
              <a:rPr b="0" lang="en-US" sz="4400" spc="-1" strike="noStrike">
                <a:solidFill>
                  <a:srgbClr val="000000"/>
                </a:solidFill>
                <a:latin typeface="Trebuchet MS"/>
              </a:rPr>
              <a:t>安装过程（旧版）</a:t>
            </a:r>
            <a:endParaRPr b="0" lang="en-US" sz="4400" spc="-1" strike="noStrike">
              <a:latin typeface="Arial"/>
            </a:endParaRPr>
          </a:p>
        </p:txBody>
      </p:sp>
      <p:sp>
        <p:nvSpPr>
          <p:cNvPr id="459"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Intel® Xeon Phi™ </a:t>
            </a:r>
            <a:r>
              <a:rPr b="0" lang="en-US" sz="3200" spc="-1" strike="noStrike">
                <a:solidFill>
                  <a:srgbClr val="000000"/>
                </a:solidFill>
                <a:latin typeface="Trebuchet MS"/>
              </a:rPr>
              <a:t>协处理器（</a:t>
            </a:r>
            <a:r>
              <a:rPr b="0" lang="en-US" sz="3200" spc="-1" strike="noStrike">
                <a:solidFill>
                  <a:srgbClr val="000000"/>
                </a:solidFill>
                <a:latin typeface="Trebuchet MS"/>
              </a:rPr>
              <a:t>coprocessor</a:t>
            </a:r>
            <a:r>
              <a:rPr b="0" lang="en-US" sz="3200" spc="-1" strike="noStrike">
                <a:solidFill>
                  <a:srgbClr val="000000"/>
                </a:solidFill>
                <a:latin typeface="Trebuchet MS"/>
              </a:rPr>
              <a:t>） 是一类比较特殊的处理器，一般只在超级计算机（</a:t>
            </a:r>
            <a:r>
              <a:rPr b="0" lang="en-US" sz="3200" spc="-1" strike="noStrike">
                <a:solidFill>
                  <a:srgbClr val="000000"/>
                </a:solidFill>
                <a:latin typeface="Trebuchet MS"/>
              </a:rPr>
              <a:t>HPC</a:t>
            </a:r>
            <a:r>
              <a:rPr b="0" lang="en-US" sz="3200" spc="-1" strike="noStrike">
                <a:solidFill>
                  <a:srgbClr val="000000"/>
                </a:solidFill>
                <a:latin typeface="Trebuchet MS"/>
              </a:rPr>
              <a:t>）集群（</a:t>
            </a:r>
            <a:r>
              <a:rPr b="0" lang="en-US" sz="3200" spc="-1" strike="noStrike">
                <a:solidFill>
                  <a:srgbClr val="000000"/>
                </a:solidFill>
                <a:latin typeface="Trebuchet MS"/>
              </a:rPr>
              <a:t>cluster</a:t>
            </a:r>
            <a:r>
              <a:rPr b="0" lang="en-US" sz="3200" spc="-1" strike="noStrike">
                <a:solidFill>
                  <a:srgbClr val="000000"/>
                </a:solidFill>
                <a:latin typeface="Trebuchet MS"/>
              </a:rPr>
              <a:t>）中常用到。</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因此，这里就假设大多数用户都是在别人建立好的服务器环境中使用这样的设备，所以本文就不再讲解针对 </a:t>
            </a:r>
            <a:r>
              <a:rPr b="0" lang="en-US" sz="3200" spc="-1" strike="noStrike">
                <a:solidFill>
                  <a:srgbClr val="000000"/>
                </a:solidFill>
                <a:latin typeface="Trebuchet MS"/>
              </a:rPr>
              <a:t>Intel® Xeon Phi™ </a:t>
            </a:r>
            <a:r>
              <a:rPr b="0" lang="en-US" sz="3200" spc="-1" strike="noStrike">
                <a:solidFill>
                  <a:srgbClr val="000000"/>
                </a:solidFill>
                <a:latin typeface="Trebuchet MS"/>
              </a:rPr>
              <a:t>协处理器的 </a:t>
            </a:r>
            <a:r>
              <a:rPr b="0" lang="en-US" sz="3200" spc="-1" strike="noStrike">
                <a:solidFill>
                  <a:srgbClr val="000000"/>
                </a:solidFill>
                <a:latin typeface="Trebuchet MS"/>
              </a:rPr>
              <a:t>OpenCL </a:t>
            </a:r>
            <a:r>
              <a:rPr b="0" lang="en-US" sz="3200" spc="-1" strike="noStrike">
                <a:solidFill>
                  <a:srgbClr val="000000"/>
                </a:solidFill>
                <a:latin typeface="Trebuchet MS"/>
              </a:rPr>
              <a:t>安装过程了。</a:t>
            </a:r>
            <a:endParaRPr b="0" lang="en-US" sz="3200" spc="-1" strike="noStrike">
              <a:latin typeface="Arial"/>
            </a:endParaRPr>
          </a:p>
        </p:txBody>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1" name="CustomShape 1"/>
          <p:cNvSpPr/>
          <p:nvPr/>
        </p:nvSpPr>
        <p:spPr>
          <a:xfrm>
            <a:off x="0" y="274680"/>
            <a:ext cx="914328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3600" spc="-1" strike="noStrike">
                <a:solidFill>
                  <a:srgbClr val="000000"/>
                </a:solidFill>
                <a:latin typeface="Trebuchet MS"/>
              </a:rPr>
              <a:t>A simple program that uses a reduction</a:t>
            </a:r>
            <a:endParaRPr b="0" lang="en-US" sz="3600" spc="-1" strike="noStrike">
              <a:latin typeface="Arial"/>
            </a:endParaRPr>
          </a:p>
        </p:txBody>
      </p:sp>
      <p:sp>
        <p:nvSpPr>
          <p:cNvPr id="1822" name="CustomShape 2"/>
          <p:cNvSpPr/>
          <p:nvPr/>
        </p:nvSpPr>
        <p:spPr>
          <a:xfrm>
            <a:off x="457200" y="1340640"/>
            <a:ext cx="4039560" cy="639000"/>
          </a:xfrm>
          <a:prstGeom prst="rect">
            <a:avLst/>
          </a:prstGeom>
          <a:noFill/>
          <a:ln>
            <a:noFill/>
          </a:ln>
        </p:spPr>
        <p:style>
          <a:lnRef idx="0"/>
          <a:fillRef idx="0"/>
          <a:effectRef idx="0"/>
          <a:fontRef idx="minor"/>
        </p:style>
        <p:txBody>
          <a:bodyPr lIns="90000" rIns="90000" tIns="45000" bIns="45000" anchor="b"/>
          <a:p>
            <a:pPr>
              <a:lnSpc>
                <a:spcPct val="100000"/>
              </a:lnSpc>
              <a:spcBef>
                <a:spcPts val="479"/>
              </a:spcBef>
            </a:pPr>
            <a:r>
              <a:rPr b="1" lang="en-US" sz="2400" spc="-1" strike="noStrike">
                <a:solidFill>
                  <a:srgbClr val="000000"/>
                </a:solidFill>
                <a:latin typeface="Trebuchet MS"/>
              </a:rPr>
              <a:t>Numerical Integration</a:t>
            </a:r>
            <a:endParaRPr b="0" lang="en-US" sz="2400" spc="-1" strike="noStrike">
              <a:latin typeface="Arial"/>
            </a:endParaRPr>
          </a:p>
        </p:txBody>
      </p:sp>
      <p:sp>
        <p:nvSpPr>
          <p:cNvPr id="1823" name="CustomShape 3"/>
          <p:cNvSpPr/>
          <p:nvPr/>
        </p:nvSpPr>
        <p:spPr>
          <a:xfrm>
            <a:off x="4305240" y="2174760"/>
            <a:ext cx="4730400" cy="449388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479"/>
              </a:spcBef>
            </a:pPr>
            <a:r>
              <a:rPr b="0" lang="en-US" sz="2400" spc="-1" strike="noStrike">
                <a:solidFill>
                  <a:srgbClr val="000000"/>
                </a:solidFill>
                <a:latin typeface="Trebuchet MS"/>
              </a:rPr>
              <a:t>Mathematically, we know that we can approximate the integral as a sum of rectangles.</a:t>
            </a:r>
            <a:endParaRPr b="0" lang="en-US" sz="2400" spc="-1" strike="noStrike">
              <a:latin typeface="Arial"/>
            </a:endParaRPr>
          </a:p>
          <a:p>
            <a:pPr>
              <a:lnSpc>
                <a:spcPct val="100000"/>
              </a:lnSpc>
              <a:spcBef>
                <a:spcPts val="479"/>
              </a:spcBef>
            </a:pPr>
            <a:endParaRPr b="0" lang="en-US" sz="2400" spc="-1" strike="noStrike">
              <a:latin typeface="Arial"/>
            </a:endParaRPr>
          </a:p>
          <a:p>
            <a:pPr>
              <a:lnSpc>
                <a:spcPct val="100000"/>
              </a:lnSpc>
              <a:spcBef>
                <a:spcPts val="479"/>
              </a:spcBef>
            </a:pPr>
            <a:r>
              <a:rPr b="0" lang="en-US" sz="2400" spc="-1" strike="noStrike">
                <a:solidFill>
                  <a:srgbClr val="000000"/>
                </a:solidFill>
                <a:latin typeface="Trebuchet MS"/>
              </a:rPr>
              <a:t>Each rectangle has width and height at the middle of interval.</a:t>
            </a:r>
            <a:endParaRPr b="0" lang="en-US" sz="2400" spc="-1" strike="noStrike">
              <a:latin typeface="Arial"/>
            </a:endParaRPr>
          </a:p>
        </p:txBody>
      </p:sp>
      <p:grpSp>
        <p:nvGrpSpPr>
          <p:cNvPr id="1824" name="Group 4"/>
          <p:cNvGrpSpPr/>
          <p:nvPr/>
        </p:nvGrpSpPr>
        <p:grpSpPr>
          <a:xfrm>
            <a:off x="266760" y="2151360"/>
            <a:ext cx="4037760" cy="4063320"/>
            <a:chOff x="266760" y="2151360"/>
            <a:chExt cx="4037760" cy="4063320"/>
          </a:xfrm>
        </p:grpSpPr>
        <p:sp>
          <p:nvSpPr>
            <p:cNvPr id="1825" name="CustomShape 5"/>
            <p:cNvSpPr/>
            <p:nvPr/>
          </p:nvSpPr>
          <p:spPr>
            <a:xfrm>
              <a:off x="266760" y="2151360"/>
              <a:ext cx="4037760" cy="4063320"/>
            </a:xfrm>
            <a:prstGeom prst="rect">
              <a:avLst/>
            </a:prstGeom>
            <a:noFill/>
            <a:ln w="12600">
              <a:noFill/>
            </a:ln>
          </p:spPr>
          <p:style>
            <a:lnRef idx="0"/>
            <a:fillRef idx="0"/>
            <a:effectRef idx="0"/>
            <a:fontRef idx="minor"/>
          </p:style>
        </p:sp>
        <p:sp>
          <p:nvSpPr>
            <p:cNvPr id="1826" name="CustomShape 6"/>
            <p:cNvSpPr/>
            <p:nvPr/>
          </p:nvSpPr>
          <p:spPr>
            <a:xfrm>
              <a:off x="1790640" y="2405520"/>
              <a:ext cx="227880" cy="3047400"/>
            </a:xfrm>
            <a:prstGeom prst="rect">
              <a:avLst/>
            </a:prstGeom>
            <a:solidFill>
              <a:schemeClr val="accent1">
                <a:lumMod val="75000"/>
              </a:schemeClr>
            </a:solidFill>
            <a:ln w="12600">
              <a:solidFill>
                <a:schemeClr val="bg1"/>
              </a:solidFill>
              <a:miter/>
            </a:ln>
          </p:spPr>
          <p:style>
            <a:lnRef idx="0"/>
            <a:fillRef idx="0"/>
            <a:effectRef idx="0"/>
            <a:fontRef idx="minor"/>
          </p:style>
        </p:sp>
        <p:sp>
          <p:nvSpPr>
            <p:cNvPr id="1827" name="CustomShape 7"/>
            <p:cNvSpPr/>
            <p:nvPr/>
          </p:nvSpPr>
          <p:spPr>
            <a:xfrm>
              <a:off x="2019240" y="2468880"/>
              <a:ext cx="227880" cy="2983680"/>
            </a:xfrm>
            <a:prstGeom prst="rect">
              <a:avLst/>
            </a:prstGeom>
            <a:solidFill>
              <a:schemeClr val="accent1">
                <a:lumMod val="75000"/>
              </a:schemeClr>
            </a:solidFill>
            <a:ln w="12600">
              <a:solidFill>
                <a:schemeClr val="bg1"/>
              </a:solidFill>
              <a:miter/>
            </a:ln>
          </p:spPr>
          <p:style>
            <a:lnRef idx="0"/>
            <a:fillRef idx="0"/>
            <a:effectRef idx="0"/>
            <a:fontRef idx="minor"/>
          </p:style>
        </p:sp>
        <p:sp>
          <p:nvSpPr>
            <p:cNvPr id="1828" name="CustomShape 8"/>
            <p:cNvSpPr/>
            <p:nvPr/>
          </p:nvSpPr>
          <p:spPr>
            <a:xfrm>
              <a:off x="2247840" y="2595960"/>
              <a:ext cx="227880" cy="2856600"/>
            </a:xfrm>
            <a:prstGeom prst="rect">
              <a:avLst/>
            </a:prstGeom>
            <a:solidFill>
              <a:schemeClr val="accent1">
                <a:lumMod val="75000"/>
              </a:schemeClr>
            </a:solidFill>
            <a:ln w="12600">
              <a:solidFill>
                <a:schemeClr val="bg1"/>
              </a:solidFill>
              <a:miter/>
            </a:ln>
          </p:spPr>
          <p:style>
            <a:lnRef idx="0"/>
            <a:fillRef idx="0"/>
            <a:effectRef idx="0"/>
            <a:fontRef idx="minor"/>
          </p:style>
        </p:sp>
        <p:sp>
          <p:nvSpPr>
            <p:cNvPr id="1829" name="CustomShape 9"/>
            <p:cNvSpPr/>
            <p:nvPr/>
          </p:nvSpPr>
          <p:spPr>
            <a:xfrm>
              <a:off x="2476440" y="2723040"/>
              <a:ext cx="227880" cy="2729880"/>
            </a:xfrm>
            <a:prstGeom prst="rect">
              <a:avLst/>
            </a:prstGeom>
            <a:solidFill>
              <a:schemeClr val="accent1">
                <a:lumMod val="75000"/>
              </a:schemeClr>
            </a:solidFill>
            <a:ln w="12600">
              <a:solidFill>
                <a:schemeClr val="bg1"/>
              </a:solidFill>
              <a:miter/>
            </a:ln>
          </p:spPr>
          <p:style>
            <a:lnRef idx="0"/>
            <a:fillRef idx="0"/>
            <a:effectRef idx="0"/>
            <a:fontRef idx="minor"/>
          </p:style>
        </p:sp>
        <p:sp>
          <p:nvSpPr>
            <p:cNvPr id="1830" name="CustomShape 10"/>
            <p:cNvSpPr/>
            <p:nvPr/>
          </p:nvSpPr>
          <p:spPr>
            <a:xfrm>
              <a:off x="2705040" y="2850120"/>
              <a:ext cx="227880" cy="2602800"/>
            </a:xfrm>
            <a:prstGeom prst="rect">
              <a:avLst/>
            </a:prstGeom>
            <a:solidFill>
              <a:schemeClr val="accent1">
                <a:lumMod val="75000"/>
              </a:schemeClr>
            </a:solidFill>
            <a:ln w="12600">
              <a:solidFill>
                <a:schemeClr val="bg1"/>
              </a:solidFill>
              <a:miter/>
            </a:ln>
          </p:spPr>
          <p:style>
            <a:lnRef idx="0"/>
            <a:fillRef idx="0"/>
            <a:effectRef idx="0"/>
            <a:fontRef idx="minor"/>
          </p:style>
        </p:sp>
        <p:sp>
          <p:nvSpPr>
            <p:cNvPr id="1831" name="CustomShape 11"/>
            <p:cNvSpPr/>
            <p:nvPr/>
          </p:nvSpPr>
          <p:spPr>
            <a:xfrm>
              <a:off x="2933640" y="3040560"/>
              <a:ext cx="227880" cy="2412360"/>
            </a:xfrm>
            <a:prstGeom prst="rect">
              <a:avLst/>
            </a:prstGeom>
            <a:solidFill>
              <a:schemeClr val="accent1">
                <a:lumMod val="75000"/>
              </a:schemeClr>
            </a:solidFill>
            <a:ln w="12600">
              <a:solidFill>
                <a:schemeClr val="bg1"/>
              </a:solidFill>
              <a:miter/>
            </a:ln>
          </p:spPr>
          <p:style>
            <a:lnRef idx="0"/>
            <a:fillRef idx="0"/>
            <a:effectRef idx="0"/>
            <a:fontRef idx="minor"/>
          </p:style>
        </p:sp>
        <p:sp>
          <p:nvSpPr>
            <p:cNvPr id="1832" name="CustomShape 12"/>
            <p:cNvSpPr/>
            <p:nvPr/>
          </p:nvSpPr>
          <p:spPr>
            <a:xfrm>
              <a:off x="3162240" y="3358080"/>
              <a:ext cx="227880" cy="2094840"/>
            </a:xfrm>
            <a:prstGeom prst="rect">
              <a:avLst/>
            </a:prstGeom>
            <a:solidFill>
              <a:schemeClr val="accent1">
                <a:lumMod val="75000"/>
              </a:schemeClr>
            </a:solidFill>
            <a:ln w="12600">
              <a:solidFill>
                <a:schemeClr val="bg1"/>
              </a:solidFill>
              <a:miter/>
            </a:ln>
          </p:spPr>
          <p:style>
            <a:lnRef idx="0"/>
            <a:fillRef idx="0"/>
            <a:effectRef idx="0"/>
            <a:fontRef idx="minor"/>
          </p:style>
        </p:sp>
        <p:sp>
          <p:nvSpPr>
            <p:cNvPr id="1833" name="CustomShape 13"/>
            <p:cNvSpPr/>
            <p:nvPr/>
          </p:nvSpPr>
          <p:spPr>
            <a:xfrm>
              <a:off x="3390840" y="3738960"/>
              <a:ext cx="227880" cy="1713600"/>
            </a:xfrm>
            <a:prstGeom prst="rect">
              <a:avLst/>
            </a:prstGeom>
            <a:solidFill>
              <a:schemeClr val="accent1">
                <a:lumMod val="75000"/>
              </a:schemeClr>
            </a:solidFill>
            <a:ln w="12600">
              <a:solidFill>
                <a:schemeClr val="bg1"/>
              </a:solidFill>
              <a:miter/>
            </a:ln>
          </p:spPr>
          <p:style>
            <a:lnRef idx="0"/>
            <a:fillRef idx="0"/>
            <a:effectRef idx="0"/>
            <a:fontRef idx="minor"/>
          </p:style>
        </p:sp>
        <p:sp>
          <p:nvSpPr>
            <p:cNvPr id="1834" name="Line 14"/>
            <p:cNvSpPr/>
            <p:nvPr/>
          </p:nvSpPr>
          <p:spPr>
            <a:xfrm>
              <a:off x="1790640" y="2214720"/>
              <a:ext cx="360" cy="3238560"/>
            </a:xfrm>
            <a:prstGeom prst="line">
              <a:avLst/>
            </a:prstGeom>
            <a:ln w="28440">
              <a:solidFill>
                <a:schemeClr val="tx1"/>
              </a:solidFill>
              <a:round/>
            </a:ln>
          </p:spPr>
          <p:style>
            <a:lnRef idx="0"/>
            <a:fillRef idx="0"/>
            <a:effectRef idx="0"/>
            <a:fontRef idx="minor"/>
          </p:style>
        </p:sp>
        <p:sp>
          <p:nvSpPr>
            <p:cNvPr id="1835" name="Line 15"/>
            <p:cNvSpPr/>
            <p:nvPr/>
          </p:nvSpPr>
          <p:spPr>
            <a:xfrm>
              <a:off x="1714320" y="2405520"/>
              <a:ext cx="152280" cy="360"/>
            </a:xfrm>
            <a:prstGeom prst="line">
              <a:avLst/>
            </a:prstGeom>
            <a:ln w="12600">
              <a:solidFill>
                <a:schemeClr val="tx1"/>
              </a:solidFill>
              <a:round/>
            </a:ln>
          </p:spPr>
          <p:style>
            <a:lnRef idx="0"/>
            <a:fillRef idx="0"/>
            <a:effectRef idx="0"/>
            <a:fontRef idx="minor"/>
          </p:style>
        </p:sp>
        <p:sp>
          <p:nvSpPr>
            <p:cNvPr id="1836" name="Line 16"/>
            <p:cNvSpPr/>
            <p:nvPr/>
          </p:nvSpPr>
          <p:spPr>
            <a:xfrm>
              <a:off x="1714320" y="3939840"/>
              <a:ext cx="152280" cy="360"/>
            </a:xfrm>
            <a:prstGeom prst="line">
              <a:avLst/>
            </a:prstGeom>
            <a:ln w="12600">
              <a:solidFill>
                <a:schemeClr val="tx1"/>
              </a:solidFill>
              <a:round/>
            </a:ln>
          </p:spPr>
          <p:style>
            <a:lnRef idx="0"/>
            <a:fillRef idx="0"/>
            <a:effectRef idx="0"/>
            <a:fontRef idx="minor"/>
          </p:style>
        </p:sp>
        <p:sp>
          <p:nvSpPr>
            <p:cNvPr id="1837" name="Line 17"/>
            <p:cNvSpPr/>
            <p:nvPr/>
          </p:nvSpPr>
          <p:spPr>
            <a:xfrm flipH="1">
              <a:off x="1714320" y="5453280"/>
              <a:ext cx="2438280" cy="360"/>
            </a:xfrm>
            <a:prstGeom prst="line">
              <a:avLst/>
            </a:prstGeom>
            <a:ln w="28440">
              <a:solidFill>
                <a:schemeClr val="tx1"/>
              </a:solidFill>
              <a:round/>
            </a:ln>
          </p:spPr>
          <p:style>
            <a:lnRef idx="0"/>
            <a:fillRef idx="0"/>
            <a:effectRef idx="0"/>
            <a:fontRef idx="minor"/>
          </p:style>
        </p:sp>
        <p:sp>
          <p:nvSpPr>
            <p:cNvPr id="1838" name="Line 18"/>
            <p:cNvSpPr/>
            <p:nvPr/>
          </p:nvSpPr>
          <p:spPr>
            <a:xfrm>
              <a:off x="3619440" y="5389920"/>
              <a:ext cx="360" cy="127080"/>
            </a:xfrm>
            <a:prstGeom prst="line">
              <a:avLst/>
            </a:prstGeom>
            <a:ln w="28440">
              <a:solidFill>
                <a:schemeClr val="tx1"/>
              </a:solidFill>
              <a:round/>
            </a:ln>
          </p:spPr>
          <p:style>
            <a:lnRef idx="0"/>
            <a:fillRef idx="0"/>
            <a:effectRef idx="0"/>
            <a:fontRef idx="minor"/>
          </p:style>
        </p:sp>
        <p:sp>
          <p:nvSpPr>
            <p:cNvPr id="1839" name="CustomShape 19"/>
            <p:cNvSpPr/>
            <p:nvPr/>
          </p:nvSpPr>
          <p:spPr>
            <a:xfrm>
              <a:off x="1790640" y="2405520"/>
              <a:ext cx="1980360" cy="2031120"/>
            </a:xfrm>
            <a:custGeom>
              <a:avLst/>
              <a:gdLst/>
              <a:ahLst/>
              <a:rect l="l" t="t" r="r" b="b"/>
              <a:pathLst>
                <a:path w="1104" h="1344">
                  <a:moveTo>
                    <a:pt x="0" y="0"/>
                  </a:moveTo>
                  <a:cubicBezTo>
                    <a:pt x="64" y="12"/>
                    <a:pt x="128" y="24"/>
                    <a:pt x="192" y="48"/>
                  </a:cubicBezTo>
                  <a:cubicBezTo>
                    <a:pt x="256" y="72"/>
                    <a:pt x="328" y="112"/>
                    <a:pt x="384" y="144"/>
                  </a:cubicBezTo>
                  <a:cubicBezTo>
                    <a:pt x="440" y="176"/>
                    <a:pt x="472" y="192"/>
                    <a:pt x="528" y="240"/>
                  </a:cubicBezTo>
                  <a:cubicBezTo>
                    <a:pt x="584" y="288"/>
                    <a:pt x="664" y="360"/>
                    <a:pt x="720" y="432"/>
                  </a:cubicBezTo>
                  <a:cubicBezTo>
                    <a:pt x="776" y="504"/>
                    <a:pt x="816" y="584"/>
                    <a:pt x="864" y="672"/>
                  </a:cubicBezTo>
                  <a:cubicBezTo>
                    <a:pt x="912" y="760"/>
                    <a:pt x="968" y="848"/>
                    <a:pt x="1008" y="960"/>
                  </a:cubicBezTo>
                  <a:cubicBezTo>
                    <a:pt x="1048" y="1072"/>
                    <a:pt x="1080" y="1288"/>
                    <a:pt x="1104" y="1344"/>
                  </a:cubicBezTo>
                </a:path>
              </a:pathLst>
            </a:custGeom>
            <a:noFill/>
            <a:ln w="57240">
              <a:solidFill>
                <a:srgbClr val="ff0000"/>
              </a:solidFill>
              <a:round/>
            </a:ln>
          </p:spPr>
          <p:style>
            <a:lnRef idx="0"/>
            <a:fillRef idx="0"/>
            <a:effectRef idx="0"/>
            <a:fontRef idx="minor"/>
          </p:style>
        </p:sp>
        <p:sp>
          <p:nvSpPr>
            <p:cNvPr id="1840" name="CustomShape 20"/>
            <p:cNvSpPr/>
            <p:nvPr/>
          </p:nvSpPr>
          <p:spPr>
            <a:xfrm rot="16237800">
              <a:off x="-63360" y="3748680"/>
              <a:ext cx="2127960" cy="394920"/>
            </a:xfrm>
            <a:prstGeom prst="rect">
              <a:avLst/>
            </a:prstGeom>
            <a:noFill/>
            <a:ln w="12600">
              <a:noFill/>
            </a:ln>
          </p:spPr>
          <p:style>
            <a:lnRef idx="0"/>
            <a:fillRef idx="0"/>
            <a:effectRef idx="0"/>
            <a:fontRef idx="minor"/>
          </p:style>
          <p:txBody>
            <a:bodyPr lIns="90000" rIns="90000" tIns="45000" bIns="45000"/>
            <a:p>
              <a:pPr>
                <a:lnSpc>
                  <a:spcPct val="100000"/>
                </a:lnSpc>
                <a:spcBef>
                  <a:spcPts val="1001"/>
                </a:spcBef>
              </a:pPr>
              <a:r>
                <a:rPr b="1" lang="en-US" sz="2000" spc="-1" strike="noStrike">
                  <a:solidFill>
                    <a:srgbClr val="000000"/>
                  </a:solidFill>
                  <a:latin typeface="Arial"/>
                  <a:ea typeface="DejaVu Sans"/>
                </a:rPr>
                <a:t>F(x) = 4.0/(1+x</a:t>
              </a:r>
              <a:r>
                <a:rPr b="1" lang="en-US" sz="2000" spc="-1" strike="noStrike" baseline="30000">
                  <a:solidFill>
                    <a:srgbClr val="000000"/>
                  </a:solidFill>
                  <a:latin typeface="Arial"/>
                  <a:ea typeface="DejaVu Sans"/>
                </a:rPr>
                <a:t>2</a:t>
              </a:r>
              <a:r>
                <a:rPr b="1" lang="en-US" sz="2000" spc="-1" strike="noStrike">
                  <a:solidFill>
                    <a:srgbClr val="000000"/>
                  </a:solidFill>
                  <a:latin typeface="Arial"/>
                  <a:ea typeface="DejaVu Sans"/>
                </a:rPr>
                <a:t>)</a:t>
              </a:r>
              <a:endParaRPr b="0" lang="en-US" sz="2000" spc="-1" strike="noStrike">
                <a:latin typeface="Arial"/>
              </a:endParaRPr>
            </a:p>
          </p:txBody>
        </p:sp>
        <p:sp>
          <p:nvSpPr>
            <p:cNvPr id="1841" name="CustomShape 21"/>
            <p:cNvSpPr/>
            <p:nvPr/>
          </p:nvSpPr>
          <p:spPr>
            <a:xfrm>
              <a:off x="1257480" y="2278440"/>
              <a:ext cx="456480" cy="303120"/>
            </a:xfrm>
            <a:prstGeom prst="rect">
              <a:avLst/>
            </a:prstGeom>
            <a:noFill/>
            <a:ln w="12600">
              <a:noFill/>
            </a:ln>
          </p:spPr>
          <p:style>
            <a:lnRef idx="0"/>
            <a:fillRef idx="0"/>
            <a:effectRef idx="0"/>
            <a:fontRef idx="minor"/>
          </p:style>
          <p:txBody>
            <a:bodyPr lIns="90000" rIns="90000" tIns="45000" bIns="45000"/>
            <a:p>
              <a:pPr>
                <a:lnSpc>
                  <a:spcPct val="100000"/>
                </a:lnSpc>
                <a:spcBef>
                  <a:spcPts val="700"/>
                </a:spcBef>
              </a:pPr>
              <a:r>
                <a:rPr b="1" lang="en-US" sz="1400" spc="-1" strike="noStrike">
                  <a:solidFill>
                    <a:srgbClr val="000000"/>
                  </a:solidFill>
                  <a:latin typeface="Arial"/>
                  <a:ea typeface="DejaVu Sans"/>
                </a:rPr>
                <a:t>4.0</a:t>
              </a:r>
              <a:endParaRPr b="0" lang="en-US" sz="1400" spc="-1" strike="noStrike">
                <a:latin typeface="Arial"/>
              </a:endParaRPr>
            </a:p>
          </p:txBody>
        </p:sp>
        <p:sp>
          <p:nvSpPr>
            <p:cNvPr id="1842" name="CustomShape 22"/>
            <p:cNvSpPr/>
            <p:nvPr/>
          </p:nvSpPr>
          <p:spPr>
            <a:xfrm>
              <a:off x="1333440" y="3802680"/>
              <a:ext cx="456480" cy="303120"/>
            </a:xfrm>
            <a:prstGeom prst="rect">
              <a:avLst/>
            </a:prstGeom>
            <a:noFill/>
            <a:ln w="12600">
              <a:noFill/>
            </a:ln>
          </p:spPr>
          <p:style>
            <a:lnRef idx="0"/>
            <a:fillRef idx="0"/>
            <a:effectRef idx="0"/>
            <a:fontRef idx="minor"/>
          </p:style>
          <p:txBody>
            <a:bodyPr lIns="90000" rIns="90000" tIns="45000" bIns="45000"/>
            <a:p>
              <a:pPr>
                <a:lnSpc>
                  <a:spcPct val="100000"/>
                </a:lnSpc>
                <a:spcBef>
                  <a:spcPts val="700"/>
                </a:spcBef>
              </a:pPr>
              <a:r>
                <a:rPr b="1" lang="en-US" sz="1400" spc="-1" strike="noStrike">
                  <a:solidFill>
                    <a:srgbClr val="000000"/>
                  </a:solidFill>
                  <a:latin typeface="Arial"/>
                  <a:ea typeface="DejaVu Sans"/>
                </a:rPr>
                <a:t>2.0</a:t>
              </a:r>
              <a:endParaRPr b="0" lang="en-US" sz="1400" spc="-1" strike="noStrike">
                <a:latin typeface="Arial"/>
              </a:endParaRPr>
            </a:p>
          </p:txBody>
        </p:sp>
        <p:sp>
          <p:nvSpPr>
            <p:cNvPr id="1843" name="CustomShape 23"/>
            <p:cNvSpPr/>
            <p:nvPr/>
          </p:nvSpPr>
          <p:spPr>
            <a:xfrm>
              <a:off x="3390840" y="5453640"/>
              <a:ext cx="456480" cy="303120"/>
            </a:xfrm>
            <a:prstGeom prst="rect">
              <a:avLst/>
            </a:prstGeom>
            <a:noFill/>
            <a:ln w="12600">
              <a:noFill/>
            </a:ln>
          </p:spPr>
          <p:style>
            <a:lnRef idx="0"/>
            <a:fillRef idx="0"/>
            <a:effectRef idx="0"/>
            <a:fontRef idx="minor"/>
          </p:style>
          <p:txBody>
            <a:bodyPr lIns="90000" rIns="90000" tIns="45000" bIns="45000"/>
            <a:p>
              <a:pPr>
                <a:lnSpc>
                  <a:spcPct val="100000"/>
                </a:lnSpc>
                <a:spcBef>
                  <a:spcPts val="700"/>
                </a:spcBef>
              </a:pPr>
              <a:r>
                <a:rPr b="1" lang="en-US" sz="1400" spc="-1" strike="noStrike">
                  <a:solidFill>
                    <a:srgbClr val="000000"/>
                  </a:solidFill>
                  <a:latin typeface="Arial"/>
                  <a:ea typeface="DejaVu Sans"/>
                </a:rPr>
                <a:t>1.0</a:t>
              </a:r>
              <a:endParaRPr b="0" lang="en-US" sz="1400" spc="-1" strike="noStrike">
                <a:latin typeface="Arial"/>
              </a:endParaRPr>
            </a:p>
          </p:txBody>
        </p:sp>
        <p:sp>
          <p:nvSpPr>
            <p:cNvPr id="1844" name="CustomShape 24"/>
            <p:cNvSpPr/>
            <p:nvPr/>
          </p:nvSpPr>
          <p:spPr>
            <a:xfrm>
              <a:off x="2552760" y="5580360"/>
              <a:ext cx="456480" cy="394920"/>
            </a:xfrm>
            <a:prstGeom prst="rect">
              <a:avLst/>
            </a:prstGeom>
            <a:noFill/>
            <a:ln w="12600">
              <a:noFill/>
            </a:ln>
          </p:spPr>
          <p:style>
            <a:lnRef idx="0"/>
            <a:fillRef idx="0"/>
            <a:effectRef idx="0"/>
            <a:fontRef idx="minor"/>
          </p:style>
          <p:txBody>
            <a:bodyPr lIns="90000" rIns="90000" tIns="45000" bIns="45000"/>
            <a:p>
              <a:pPr>
                <a:lnSpc>
                  <a:spcPct val="100000"/>
                </a:lnSpc>
                <a:spcBef>
                  <a:spcPts val="1001"/>
                </a:spcBef>
              </a:pPr>
              <a:r>
                <a:rPr b="1" lang="en-US" sz="2000" spc="-1" strike="noStrike">
                  <a:solidFill>
                    <a:srgbClr val="000000"/>
                  </a:solidFill>
                  <a:latin typeface="Arial"/>
                  <a:ea typeface="DejaVu Sans"/>
                </a:rPr>
                <a:t>X</a:t>
              </a:r>
              <a:endParaRPr b="0" lang="en-US" sz="2000" spc="-1" strike="noStrike">
                <a:latin typeface="Arial"/>
              </a:endParaRPr>
            </a:p>
          </p:txBody>
        </p:sp>
        <p:sp>
          <p:nvSpPr>
            <p:cNvPr id="1845" name="CustomShape 25"/>
            <p:cNvSpPr/>
            <p:nvPr/>
          </p:nvSpPr>
          <p:spPr>
            <a:xfrm>
              <a:off x="1486080" y="5517000"/>
              <a:ext cx="456480" cy="303120"/>
            </a:xfrm>
            <a:prstGeom prst="rect">
              <a:avLst/>
            </a:prstGeom>
            <a:noFill/>
            <a:ln w="12600">
              <a:noFill/>
            </a:ln>
          </p:spPr>
          <p:style>
            <a:lnRef idx="0"/>
            <a:fillRef idx="0"/>
            <a:effectRef idx="0"/>
            <a:fontRef idx="minor"/>
          </p:style>
          <p:txBody>
            <a:bodyPr lIns="90000" rIns="90000" tIns="45000" bIns="45000"/>
            <a:p>
              <a:pPr>
                <a:lnSpc>
                  <a:spcPct val="100000"/>
                </a:lnSpc>
                <a:spcBef>
                  <a:spcPts val="700"/>
                </a:spcBef>
              </a:pPr>
              <a:r>
                <a:rPr b="1" lang="en-US" sz="1400" spc="-1" strike="noStrike">
                  <a:solidFill>
                    <a:srgbClr val="000000"/>
                  </a:solidFill>
                  <a:latin typeface="Arial"/>
                  <a:ea typeface="DejaVu Sans"/>
                </a:rPr>
                <a:t>0.0</a:t>
              </a:r>
              <a:endParaRPr b="0" lang="en-US" sz="1400" spc="-1" strike="noStrike">
                <a:latin typeface="Arial"/>
              </a:endParaRPr>
            </a:p>
          </p:txBody>
        </p:sp>
      </p:grpSp>
    </p:spTree>
  </p:cSld>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6" name="CustomShape 1"/>
          <p:cNvSpPr/>
          <p:nvPr/>
        </p:nvSpPr>
        <p:spPr>
          <a:xfrm>
            <a:off x="107640" y="-171360"/>
            <a:ext cx="892836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Numerical integration source code</a:t>
            </a:r>
            <a:endParaRPr b="0" lang="en-US" sz="4400" spc="-1" strike="noStrike">
              <a:latin typeface="Arial"/>
            </a:endParaRPr>
          </a:p>
        </p:txBody>
      </p:sp>
      <p:sp>
        <p:nvSpPr>
          <p:cNvPr id="1847" name="CustomShape 2"/>
          <p:cNvSpPr/>
          <p:nvPr/>
        </p:nvSpPr>
        <p:spPr>
          <a:xfrm>
            <a:off x="179640" y="692640"/>
            <a:ext cx="4039560" cy="639000"/>
          </a:xfrm>
          <a:prstGeom prst="rect">
            <a:avLst/>
          </a:prstGeom>
          <a:noFill/>
          <a:ln>
            <a:noFill/>
          </a:ln>
        </p:spPr>
        <p:style>
          <a:lnRef idx="0"/>
          <a:fillRef idx="0"/>
          <a:effectRef idx="0"/>
          <a:fontRef idx="minor"/>
        </p:style>
        <p:txBody>
          <a:bodyPr lIns="90000" rIns="90000" tIns="45000" bIns="45000" anchor="b"/>
          <a:p>
            <a:pPr>
              <a:lnSpc>
                <a:spcPct val="100000"/>
              </a:lnSpc>
              <a:spcBef>
                <a:spcPts val="479"/>
              </a:spcBef>
            </a:pPr>
            <a:r>
              <a:rPr b="1" lang="en-US" sz="2400" spc="-1" strike="noStrike">
                <a:solidFill>
                  <a:srgbClr val="000000"/>
                </a:solidFill>
                <a:latin typeface="Trebuchet MS"/>
              </a:rPr>
              <a:t>The serial Pi program</a:t>
            </a:r>
            <a:endParaRPr b="0" lang="en-US" sz="2400" spc="-1" strike="noStrike">
              <a:latin typeface="Arial"/>
            </a:endParaRPr>
          </a:p>
        </p:txBody>
      </p:sp>
      <p:sp>
        <p:nvSpPr>
          <p:cNvPr id="1848" name="CustomShape 3"/>
          <p:cNvSpPr/>
          <p:nvPr/>
        </p:nvSpPr>
        <p:spPr>
          <a:xfrm>
            <a:off x="1763640" y="1700640"/>
            <a:ext cx="5670000" cy="4968000"/>
          </a:xfrm>
          <a:prstGeom prst="rect">
            <a:avLst/>
          </a:prstGeom>
          <a:noFill/>
          <a:ln>
            <a:noFill/>
          </a:ln>
        </p:spPr>
        <p:style>
          <a:lnRef idx="0"/>
          <a:fillRef idx="0"/>
          <a:effectRef idx="0"/>
          <a:fontRef idx="minor"/>
        </p:style>
        <p:txBody>
          <a:bodyPr lIns="90000" rIns="90000" tIns="45000" bIns="45000"/>
          <a:p>
            <a:pPr>
              <a:lnSpc>
                <a:spcPct val="90000"/>
              </a:lnSpc>
              <a:spcBef>
                <a:spcPts val="400"/>
              </a:spcBef>
            </a:pPr>
            <a:r>
              <a:rPr b="1" lang="en-US" sz="2000" spc="-1" strike="noStrike">
                <a:solidFill>
                  <a:srgbClr val="c0504d"/>
                </a:solidFill>
                <a:latin typeface="Courier New Bold"/>
              </a:rPr>
              <a:t>static long </a:t>
            </a:r>
            <a:r>
              <a:rPr b="1" lang="en-US" sz="2000" spc="-1" strike="noStrike">
                <a:solidFill>
                  <a:srgbClr val="000000"/>
                </a:solidFill>
                <a:latin typeface="Courier New Bold"/>
              </a:rPr>
              <a:t>num_steps = 100000;</a:t>
            </a:r>
            <a:endParaRPr b="0" lang="en-US" sz="2000" spc="-1" strike="noStrike">
              <a:latin typeface="Arial"/>
            </a:endParaRPr>
          </a:p>
          <a:p>
            <a:pPr>
              <a:lnSpc>
                <a:spcPct val="90000"/>
              </a:lnSpc>
              <a:spcBef>
                <a:spcPts val="400"/>
              </a:spcBef>
            </a:pPr>
            <a:r>
              <a:rPr b="1" lang="en-US" sz="2000" spc="-1" strike="noStrike">
                <a:solidFill>
                  <a:srgbClr val="c0504d"/>
                </a:solidFill>
                <a:latin typeface="Courier New Bold"/>
              </a:rPr>
              <a:t>double</a:t>
            </a:r>
            <a:r>
              <a:rPr b="1" lang="en-US" sz="2000" spc="-1" strike="noStrike">
                <a:solidFill>
                  <a:srgbClr val="000000"/>
                </a:solidFill>
                <a:latin typeface="Courier New Bold"/>
              </a:rPr>
              <a:t> step;</a:t>
            </a:r>
            <a:endParaRPr b="0" lang="en-US" sz="2000" spc="-1" strike="noStrike">
              <a:latin typeface="Arial"/>
            </a:endParaRPr>
          </a:p>
          <a:p>
            <a:pPr>
              <a:lnSpc>
                <a:spcPct val="90000"/>
              </a:lnSpc>
              <a:spcBef>
                <a:spcPts val="400"/>
              </a:spcBef>
            </a:pPr>
            <a:r>
              <a:rPr b="1" lang="en-US" sz="2000" spc="-1" strike="noStrike">
                <a:solidFill>
                  <a:srgbClr val="c0504d"/>
                </a:solidFill>
                <a:latin typeface="Courier New Bold"/>
              </a:rPr>
              <a:t>void</a:t>
            </a:r>
            <a:r>
              <a:rPr b="1" lang="en-US" sz="2000" spc="-1" strike="noStrike">
                <a:solidFill>
                  <a:srgbClr val="000000"/>
                </a:solidFill>
                <a:latin typeface="Courier New Bold"/>
              </a:rPr>
              <a:t> </a:t>
            </a:r>
            <a:r>
              <a:rPr b="1" lang="en-US" sz="2000" spc="-1" strike="noStrike">
                <a:solidFill>
                  <a:srgbClr val="17375e"/>
                </a:solidFill>
                <a:latin typeface="Courier New Bold"/>
              </a:rPr>
              <a:t>main</a:t>
            </a:r>
            <a:r>
              <a:rPr b="1" lang="en-US" sz="2000" spc="-1" strike="noStrike">
                <a:solidFill>
                  <a:srgbClr val="000000"/>
                </a:solidFill>
                <a:latin typeface="Courier New Bold"/>
              </a:rPr>
              <a:t>()</a:t>
            </a:r>
            <a:endParaRPr b="0" lang="en-US" sz="2000" spc="-1" strike="noStrike">
              <a:latin typeface="Arial"/>
            </a:endParaRPr>
          </a:p>
          <a:p>
            <a:pPr>
              <a:lnSpc>
                <a:spcPct val="90000"/>
              </a:lnSpc>
              <a:spcBef>
                <a:spcPts val="400"/>
              </a:spcBef>
            </a:pPr>
            <a:r>
              <a:rPr b="1" lang="en-US" sz="2000" spc="-1" strike="noStrike">
                <a:solidFill>
                  <a:srgbClr val="000000"/>
                </a:solidFill>
                <a:latin typeface="Courier New Bold"/>
              </a:rPr>
              <a:t>{</a:t>
            </a:r>
            <a:endParaRPr b="0" lang="en-US" sz="2000" spc="-1" strike="noStrike">
              <a:latin typeface="Arial"/>
            </a:endParaRPr>
          </a:p>
          <a:p>
            <a:pPr>
              <a:lnSpc>
                <a:spcPct val="90000"/>
              </a:lnSpc>
              <a:spcBef>
                <a:spcPts val="400"/>
              </a:spcBef>
            </a:pPr>
            <a:r>
              <a:rPr b="1" lang="en-US" sz="2000" spc="-1" strike="noStrike">
                <a:solidFill>
                  <a:srgbClr val="000000"/>
                </a:solidFill>
                <a:latin typeface="Courier New Bold"/>
              </a:rPr>
              <a:t>  </a:t>
            </a:r>
            <a:r>
              <a:rPr b="1" lang="en-US" sz="2000" spc="-1" strike="noStrike">
                <a:solidFill>
                  <a:srgbClr val="c0504d"/>
                </a:solidFill>
                <a:latin typeface="Courier New Bold"/>
              </a:rPr>
              <a:t>int </a:t>
            </a:r>
            <a:r>
              <a:rPr b="1" lang="en-US" sz="2000" spc="-1" strike="noStrike">
                <a:solidFill>
                  <a:srgbClr val="000000"/>
                </a:solidFill>
                <a:latin typeface="Courier New Bold"/>
              </a:rPr>
              <a:t>i; </a:t>
            </a:r>
            <a:r>
              <a:rPr b="1" lang="en-US" sz="2000" spc="-1" strike="noStrike">
                <a:solidFill>
                  <a:srgbClr val="c0504d"/>
                </a:solidFill>
                <a:latin typeface="Courier New Bold"/>
              </a:rPr>
              <a:t>double</a:t>
            </a:r>
            <a:r>
              <a:rPr b="1" lang="en-US" sz="2000" spc="-1" strike="noStrike">
                <a:solidFill>
                  <a:srgbClr val="000000"/>
                </a:solidFill>
                <a:latin typeface="Courier New Bold"/>
              </a:rPr>
              <a:t> x, pi, sum = 0.0;</a:t>
            </a:r>
            <a:endParaRPr b="0" lang="en-US" sz="2000" spc="-1" strike="noStrike">
              <a:latin typeface="Arial"/>
            </a:endParaRPr>
          </a:p>
          <a:p>
            <a:pPr>
              <a:lnSpc>
                <a:spcPct val="90000"/>
              </a:lnSpc>
              <a:spcBef>
                <a:spcPts val="400"/>
              </a:spcBef>
            </a:pPr>
            <a:endParaRPr b="0" lang="en-US" sz="2000" spc="-1" strike="noStrike">
              <a:latin typeface="Arial"/>
            </a:endParaRPr>
          </a:p>
          <a:p>
            <a:pPr>
              <a:lnSpc>
                <a:spcPct val="90000"/>
              </a:lnSpc>
              <a:spcBef>
                <a:spcPts val="400"/>
              </a:spcBef>
            </a:pPr>
            <a:r>
              <a:rPr b="1" lang="en-US" sz="2000" spc="-1" strike="noStrike">
                <a:solidFill>
                  <a:srgbClr val="000000"/>
                </a:solidFill>
                <a:latin typeface="Courier New Bold"/>
              </a:rPr>
              <a:t>  </a:t>
            </a:r>
            <a:r>
              <a:rPr b="1" lang="en-US" sz="2000" spc="-1" strike="noStrike">
                <a:solidFill>
                  <a:srgbClr val="000000"/>
                </a:solidFill>
                <a:latin typeface="Courier New Bold"/>
              </a:rPr>
              <a:t>step = 1.0/(</a:t>
            </a:r>
            <a:r>
              <a:rPr b="1" lang="en-US" sz="2000" spc="-1" strike="noStrike">
                <a:solidFill>
                  <a:srgbClr val="c0504d"/>
                </a:solidFill>
                <a:latin typeface="Courier New Bold"/>
              </a:rPr>
              <a:t>double</a:t>
            </a:r>
            <a:r>
              <a:rPr b="1" lang="en-US" sz="2000" spc="-1" strike="noStrike">
                <a:solidFill>
                  <a:srgbClr val="000000"/>
                </a:solidFill>
                <a:latin typeface="Courier New Bold"/>
              </a:rPr>
              <a:t>) num_steps;</a:t>
            </a:r>
            <a:endParaRPr b="0" lang="en-US" sz="2000" spc="-1" strike="noStrike">
              <a:latin typeface="Arial"/>
            </a:endParaRPr>
          </a:p>
          <a:p>
            <a:pPr>
              <a:lnSpc>
                <a:spcPct val="90000"/>
              </a:lnSpc>
              <a:spcBef>
                <a:spcPts val="400"/>
              </a:spcBef>
            </a:pPr>
            <a:endParaRPr b="0" lang="en-US" sz="2000" spc="-1" strike="noStrike">
              <a:latin typeface="Arial"/>
            </a:endParaRPr>
          </a:p>
          <a:p>
            <a:pPr>
              <a:lnSpc>
                <a:spcPct val="90000"/>
              </a:lnSpc>
              <a:spcBef>
                <a:spcPts val="400"/>
              </a:spcBef>
            </a:pPr>
            <a:r>
              <a:rPr b="1" lang="en-US" sz="2000" spc="-1" strike="noStrike">
                <a:solidFill>
                  <a:srgbClr val="000000"/>
                </a:solidFill>
                <a:latin typeface="Courier New Bold"/>
              </a:rPr>
              <a:t>  </a:t>
            </a:r>
            <a:r>
              <a:rPr b="1" lang="en-US" sz="2000" spc="-1" strike="noStrike">
                <a:solidFill>
                  <a:srgbClr val="4f81bd"/>
                </a:solidFill>
                <a:latin typeface="Courier New Bold"/>
              </a:rPr>
              <a:t>for</a:t>
            </a:r>
            <a:r>
              <a:rPr b="1" lang="en-US" sz="2000" spc="-1" strike="noStrike">
                <a:solidFill>
                  <a:srgbClr val="000000"/>
                </a:solidFill>
                <a:latin typeface="Courier New Bold"/>
              </a:rPr>
              <a:t> (i = 0; i &lt; num_steps; i++) {</a:t>
            </a:r>
            <a:endParaRPr b="0" lang="en-US" sz="2000" spc="-1" strike="noStrike">
              <a:latin typeface="Arial"/>
            </a:endParaRPr>
          </a:p>
          <a:p>
            <a:pPr>
              <a:lnSpc>
                <a:spcPct val="90000"/>
              </a:lnSpc>
              <a:spcBef>
                <a:spcPts val="400"/>
              </a:spcBef>
            </a:pPr>
            <a:r>
              <a:rPr b="1" lang="en-US" sz="2000" spc="-1" strike="noStrike">
                <a:solidFill>
                  <a:srgbClr val="000000"/>
                </a:solidFill>
                <a:latin typeface="Courier New Bold"/>
              </a:rPr>
              <a:t>    </a:t>
            </a:r>
            <a:r>
              <a:rPr b="1" lang="en-US" sz="2000" spc="-1" strike="noStrike">
                <a:solidFill>
                  <a:srgbClr val="000000"/>
                </a:solidFill>
                <a:latin typeface="Courier New Bold"/>
              </a:rPr>
              <a:t>x = (i+0.5)*step;</a:t>
            </a:r>
            <a:endParaRPr b="0" lang="en-US" sz="2000" spc="-1" strike="noStrike">
              <a:latin typeface="Arial"/>
            </a:endParaRPr>
          </a:p>
          <a:p>
            <a:pPr>
              <a:lnSpc>
                <a:spcPct val="90000"/>
              </a:lnSpc>
              <a:spcBef>
                <a:spcPts val="400"/>
              </a:spcBef>
            </a:pPr>
            <a:r>
              <a:rPr b="1" lang="en-US" sz="2000" spc="-1" strike="noStrike">
                <a:solidFill>
                  <a:srgbClr val="000000"/>
                </a:solidFill>
                <a:latin typeface="Courier New Bold"/>
              </a:rPr>
              <a:t>    </a:t>
            </a:r>
            <a:r>
              <a:rPr b="1" lang="en-US" sz="2000" spc="-1" strike="noStrike">
                <a:solidFill>
                  <a:srgbClr val="000000"/>
                </a:solidFill>
                <a:latin typeface="Courier New Bold"/>
              </a:rPr>
              <a:t>sum = sum + 4.0/(1.0+x*x);</a:t>
            </a:r>
            <a:endParaRPr b="0" lang="en-US" sz="2000" spc="-1" strike="noStrike">
              <a:latin typeface="Arial"/>
            </a:endParaRPr>
          </a:p>
          <a:p>
            <a:pPr>
              <a:lnSpc>
                <a:spcPct val="90000"/>
              </a:lnSpc>
              <a:spcBef>
                <a:spcPts val="400"/>
              </a:spcBef>
            </a:pPr>
            <a:r>
              <a:rPr b="1" lang="en-US" sz="2000" spc="-1" strike="noStrike">
                <a:solidFill>
                  <a:srgbClr val="000000"/>
                </a:solidFill>
                <a:latin typeface="Courier New Bold"/>
              </a:rPr>
              <a:t>  </a:t>
            </a:r>
            <a:r>
              <a:rPr b="1" lang="en-US" sz="2000" spc="-1" strike="noStrike">
                <a:solidFill>
                  <a:srgbClr val="000000"/>
                </a:solidFill>
                <a:latin typeface="Courier New Bold"/>
              </a:rPr>
              <a:t>}</a:t>
            </a:r>
            <a:endParaRPr b="0" lang="en-US" sz="2000" spc="-1" strike="noStrike">
              <a:latin typeface="Arial"/>
            </a:endParaRPr>
          </a:p>
          <a:p>
            <a:pPr>
              <a:lnSpc>
                <a:spcPct val="90000"/>
              </a:lnSpc>
              <a:spcBef>
                <a:spcPts val="400"/>
              </a:spcBef>
            </a:pPr>
            <a:r>
              <a:rPr b="1" lang="en-US" sz="2000" spc="-1" strike="noStrike">
                <a:solidFill>
                  <a:srgbClr val="000000"/>
                </a:solidFill>
                <a:latin typeface="Courier New Bold"/>
              </a:rPr>
              <a:t>  </a:t>
            </a:r>
            <a:r>
              <a:rPr b="1" lang="en-US" sz="2000" spc="-1" strike="noStrike">
                <a:solidFill>
                  <a:srgbClr val="000000"/>
                </a:solidFill>
                <a:latin typeface="Courier New Bold"/>
              </a:rPr>
              <a:t>pi = step * sum;</a:t>
            </a:r>
            <a:endParaRPr b="0" lang="en-US" sz="2000" spc="-1" strike="noStrike">
              <a:latin typeface="Arial"/>
            </a:endParaRPr>
          </a:p>
          <a:p>
            <a:pPr>
              <a:lnSpc>
                <a:spcPct val="90000"/>
              </a:lnSpc>
              <a:spcBef>
                <a:spcPts val="400"/>
              </a:spcBef>
            </a:pPr>
            <a:r>
              <a:rPr b="1" lang="en-US" sz="2000" spc="-1" strike="noStrike">
                <a:solidFill>
                  <a:srgbClr val="000000"/>
                </a:solidFill>
                <a:latin typeface="Courier New Bold"/>
              </a:rPr>
              <a:t>}</a:t>
            </a:r>
            <a:endParaRPr b="0" lang="en-US" sz="2000" spc="-1" strike="noStrike">
              <a:latin typeface="Arial"/>
            </a:endParaRPr>
          </a:p>
        </p:txBody>
      </p:sp>
    </p:spTree>
  </p:cSld>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9" name="CustomShape 1"/>
          <p:cNvSpPr/>
          <p:nvPr/>
        </p:nvSpPr>
        <p:spPr>
          <a:xfrm>
            <a:off x="35640" y="-162360"/>
            <a:ext cx="910764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3600" spc="-1" strike="noStrike">
                <a:solidFill>
                  <a:srgbClr val="000000"/>
                </a:solidFill>
                <a:latin typeface="Trebuchet MS"/>
              </a:rPr>
              <a:t>Exercise 9: The Pi program</a:t>
            </a:r>
            <a:endParaRPr b="0" lang="en-US" sz="3600" spc="-1" strike="noStrike">
              <a:latin typeface="Arial"/>
            </a:endParaRPr>
          </a:p>
        </p:txBody>
      </p:sp>
      <p:sp>
        <p:nvSpPr>
          <p:cNvPr id="1850" name="CustomShape 2"/>
          <p:cNvSpPr/>
          <p:nvPr/>
        </p:nvSpPr>
        <p:spPr>
          <a:xfrm>
            <a:off x="179640" y="620640"/>
            <a:ext cx="8784360" cy="503712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c0504d"/>
              </a:buClr>
              <a:buFont typeface="Arial"/>
              <a:buChar char="•"/>
            </a:pPr>
            <a:r>
              <a:rPr b="0" lang="en-US" sz="3200" spc="-1" strike="noStrike">
                <a:solidFill>
                  <a:srgbClr val="c0504d"/>
                </a:solidFill>
                <a:latin typeface="Trebuchet MS"/>
              </a:rPr>
              <a:t>Goal: </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To understand synchronization between work-items in the OpenCL C kernel programming language</a:t>
            </a:r>
            <a:endParaRPr b="0" lang="en-US" sz="2800" spc="-1" strike="noStrike">
              <a:latin typeface="Arial"/>
            </a:endParaRPr>
          </a:p>
          <a:p>
            <a:pPr marL="343080" indent="-342360">
              <a:lnSpc>
                <a:spcPct val="100000"/>
              </a:lnSpc>
              <a:spcBef>
                <a:spcPts val="641"/>
              </a:spcBef>
              <a:buClr>
                <a:srgbClr val="c0504d"/>
              </a:buClr>
              <a:buFont typeface="Arial"/>
              <a:buChar char="•"/>
            </a:pPr>
            <a:r>
              <a:rPr b="0" lang="en-US" sz="3200" spc="-1" strike="noStrike">
                <a:solidFill>
                  <a:srgbClr val="c0504d"/>
                </a:solidFill>
                <a:latin typeface="Trebuchet MS"/>
              </a:rPr>
              <a:t>Procedure: </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Start with the provided serial program to estimate Pi through numerical integration</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Write a kernel and host program to compute the numerical integral using OpenCL</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Note: You will need to implement a reduction</a:t>
            </a:r>
            <a:endParaRPr b="0" lang="en-US" sz="2800" spc="-1" strike="noStrike">
              <a:latin typeface="Arial"/>
            </a:endParaRPr>
          </a:p>
          <a:p>
            <a:pPr marL="343080" indent="-342360">
              <a:lnSpc>
                <a:spcPct val="100000"/>
              </a:lnSpc>
              <a:spcBef>
                <a:spcPts val="641"/>
              </a:spcBef>
              <a:buClr>
                <a:srgbClr val="c0504d"/>
              </a:buClr>
              <a:buFont typeface="Arial"/>
              <a:buChar char="•"/>
            </a:pPr>
            <a:r>
              <a:rPr b="0" lang="en-US" sz="3200" spc="-1" strike="noStrike">
                <a:solidFill>
                  <a:srgbClr val="c0504d"/>
                </a:solidFill>
                <a:latin typeface="Trebuchet MS"/>
              </a:rPr>
              <a:t>Expected output:</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Output result plus an estimate of the error in the result</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Report the runtime</a:t>
            </a:r>
            <a:endParaRPr b="0" lang="en-US" sz="2800" spc="-1" strike="noStrike">
              <a:latin typeface="Arial"/>
            </a:endParaRPr>
          </a:p>
        </p:txBody>
      </p:sp>
      <p:sp>
        <p:nvSpPr>
          <p:cNvPr id="1851" name="CustomShape 3"/>
          <p:cNvSpPr/>
          <p:nvPr/>
        </p:nvSpPr>
        <p:spPr>
          <a:xfrm>
            <a:off x="179640" y="5805360"/>
            <a:ext cx="8856360" cy="11872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1f497d"/>
                </a:solidFill>
                <a:latin typeface="Trebuchet MS"/>
                <a:ea typeface="DejaVu Sans"/>
              </a:rPr>
              <a:t>Hint: you will want each work-item to do many iterations of the loop, i.e. don’t create one work-item per loop iteration. To do so would make the reduction so costly that performance would be terrible. </a:t>
            </a:r>
            <a:endParaRPr b="0" lang="en-US" sz="1800" spc="-1" strike="noStrike">
              <a:latin typeface="Arial"/>
            </a:endParaRPr>
          </a:p>
          <a:p>
            <a:pPr>
              <a:lnSpc>
                <a:spcPct val="100000"/>
              </a:lnSpc>
            </a:pPr>
            <a:endParaRPr b="0" lang="en-US" sz="1800" spc="-1" strike="noStrike">
              <a:latin typeface="Arial"/>
            </a:endParaRPr>
          </a:p>
        </p:txBody>
      </p:sp>
    </p:spTree>
  </p:cSld>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2" name="CustomShape 1"/>
          <p:cNvSpPr/>
          <p:nvPr/>
        </p:nvSpPr>
        <p:spPr>
          <a:xfrm>
            <a:off x="722160" y="4406760"/>
            <a:ext cx="7771680" cy="1361520"/>
          </a:xfrm>
          <a:prstGeom prst="rect">
            <a:avLst/>
          </a:prstGeom>
          <a:noFill/>
          <a:ln>
            <a:noFill/>
          </a:ln>
        </p:spPr>
        <p:style>
          <a:lnRef idx="0"/>
          <a:fillRef idx="0"/>
          <a:effectRef idx="0"/>
          <a:fontRef idx="minor"/>
        </p:style>
        <p:txBody>
          <a:bodyPr lIns="90000" rIns="90000" tIns="45000" bIns="45000">
            <a:normAutofit/>
          </a:bodyPr>
          <a:p>
            <a:pPr>
              <a:lnSpc>
                <a:spcPct val="100000"/>
              </a:lnSpc>
            </a:pPr>
            <a:r>
              <a:rPr b="1" lang="en-US" sz="4000" spc="-1" strike="noStrike" cap="all">
                <a:solidFill>
                  <a:srgbClr val="000000"/>
                </a:solidFill>
                <a:latin typeface="Trebuchet MS"/>
              </a:rPr>
              <a:t>Heterogeneous computing with OpenCL</a:t>
            </a:r>
            <a:endParaRPr b="0" lang="en-US" sz="4000" spc="-1" strike="noStrike">
              <a:latin typeface="Arial"/>
            </a:endParaRPr>
          </a:p>
        </p:txBody>
      </p:sp>
      <p:sp>
        <p:nvSpPr>
          <p:cNvPr id="1853" name="CustomShape 2"/>
          <p:cNvSpPr/>
          <p:nvPr/>
        </p:nvSpPr>
        <p:spPr>
          <a:xfrm>
            <a:off x="722160" y="2906640"/>
            <a:ext cx="7771680" cy="1499400"/>
          </a:xfrm>
          <a:prstGeom prst="rect">
            <a:avLst/>
          </a:prstGeom>
          <a:noFill/>
          <a:ln>
            <a:noFill/>
          </a:ln>
        </p:spPr>
        <p:style>
          <a:lnRef idx="0"/>
          <a:fillRef idx="0"/>
          <a:effectRef idx="0"/>
          <a:fontRef idx="minor"/>
        </p:style>
        <p:txBody>
          <a:bodyPr lIns="90000" rIns="90000" tIns="45000" bIns="45000" anchor="b"/>
          <a:p>
            <a:pPr>
              <a:lnSpc>
                <a:spcPct val="100000"/>
              </a:lnSpc>
              <a:spcBef>
                <a:spcPts val="400"/>
              </a:spcBef>
            </a:pPr>
            <a:r>
              <a:rPr b="0" lang="en-US" sz="2000" spc="-1" strike="noStrike">
                <a:solidFill>
                  <a:srgbClr val="000000"/>
                </a:solidFill>
                <a:latin typeface="Trebuchet MS"/>
              </a:rPr>
              <a:t>章节 </a:t>
            </a:r>
            <a:r>
              <a:rPr b="0" lang="en-US" sz="2000" spc="-1" strike="noStrike">
                <a:solidFill>
                  <a:srgbClr val="000000"/>
                </a:solidFill>
                <a:latin typeface="Trebuchet MS"/>
              </a:rPr>
              <a:t>8</a:t>
            </a:r>
            <a:endParaRPr b="0" lang="en-US" sz="2000" spc="-1" strike="noStrike">
              <a:latin typeface="Arial"/>
            </a:endParaRPr>
          </a:p>
        </p:txBody>
      </p:sp>
    </p:spTree>
  </p:cSld>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4"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Running on the CPU and GPU</a:t>
            </a:r>
            <a:endParaRPr b="0" lang="en-US" sz="4400" spc="-1" strike="noStrike">
              <a:latin typeface="Arial"/>
            </a:endParaRPr>
          </a:p>
        </p:txBody>
      </p:sp>
      <p:sp>
        <p:nvSpPr>
          <p:cNvPr id="1855" name="CustomShape 2"/>
          <p:cNvSpPr/>
          <p:nvPr/>
        </p:nvSpPr>
        <p:spPr>
          <a:xfrm>
            <a:off x="179640" y="1600200"/>
            <a:ext cx="4315680" cy="506844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561"/>
              </a:spcBef>
              <a:buClr>
                <a:srgbClr val="000000"/>
              </a:buClr>
              <a:buFont typeface="Arial"/>
              <a:buChar char="•"/>
            </a:pPr>
            <a:r>
              <a:rPr b="0" lang="en-US" sz="2800" spc="-1" strike="noStrike">
                <a:solidFill>
                  <a:srgbClr val="000000"/>
                </a:solidFill>
                <a:latin typeface="Trebuchet MS"/>
              </a:rPr>
              <a:t>Kernels can be run on multiple devices at the same time</a:t>
            </a:r>
            <a:endParaRPr b="0" lang="en-US" sz="2800" spc="-1" strike="noStrike">
              <a:latin typeface="Arial"/>
            </a:endParaRPr>
          </a:p>
          <a:p>
            <a:pPr marL="343080" indent="-342360">
              <a:lnSpc>
                <a:spcPct val="100000"/>
              </a:lnSpc>
              <a:spcBef>
                <a:spcPts val="561"/>
              </a:spcBef>
              <a:buClr>
                <a:srgbClr val="000000"/>
              </a:buClr>
              <a:buFont typeface="Arial"/>
              <a:buChar char="•"/>
            </a:pPr>
            <a:r>
              <a:rPr b="0" lang="en-US" sz="2800" spc="-1" strike="noStrike">
                <a:solidFill>
                  <a:srgbClr val="000000"/>
                </a:solidFill>
                <a:latin typeface="Trebuchet MS"/>
              </a:rPr>
              <a:t>We can exploit many GPUs and the host CPU for computation</a:t>
            </a:r>
            <a:endParaRPr b="0" lang="en-US" sz="2800" spc="-1" strike="noStrike">
              <a:latin typeface="Arial"/>
            </a:endParaRPr>
          </a:p>
          <a:p>
            <a:pPr marL="343080" indent="-342360">
              <a:lnSpc>
                <a:spcPct val="100000"/>
              </a:lnSpc>
              <a:spcBef>
                <a:spcPts val="561"/>
              </a:spcBef>
              <a:buClr>
                <a:srgbClr val="000000"/>
              </a:buClr>
              <a:buFont typeface="Arial"/>
              <a:buChar char="•"/>
            </a:pPr>
            <a:r>
              <a:rPr b="0" lang="en-US" sz="2800" spc="-1" strike="noStrike">
                <a:solidFill>
                  <a:srgbClr val="000000"/>
                </a:solidFill>
                <a:latin typeface="Trebuchet MS"/>
              </a:rPr>
              <a:t>Simply define a context with multiple platforms, devices and queues</a:t>
            </a:r>
            <a:endParaRPr b="0" lang="en-US" sz="2800" spc="-1" strike="noStrike">
              <a:latin typeface="Arial"/>
            </a:endParaRPr>
          </a:p>
          <a:p>
            <a:pPr marL="343080" indent="-342360">
              <a:lnSpc>
                <a:spcPct val="100000"/>
              </a:lnSpc>
              <a:spcBef>
                <a:spcPts val="561"/>
              </a:spcBef>
              <a:buClr>
                <a:srgbClr val="000000"/>
              </a:buClr>
              <a:buFont typeface="Arial"/>
              <a:buChar char="•"/>
            </a:pPr>
            <a:r>
              <a:rPr b="0" lang="en-US" sz="2800" spc="-1" strike="noStrike">
                <a:solidFill>
                  <a:srgbClr val="000000"/>
                </a:solidFill>
                <a:latin typeface="Trebuchet MS"/>
              </a:rPr>
              <a:t>We can even synchronize between queues using Events (see appendix)</a:t>
            </a:r>
            <a:endParaRPr b="0" lang="en-US" sz="2800" spc="-1" strike="noStrike">
              <a:latin typeface="Arial"/>
            </a:endParaRPr>
          </a:p>
          <a:p>
            <a:pPr marL="343080" indent="-342360">
              <a:lnSpc>
                <a:spcPct val="100000"/>
              </a:lnSpc>
              <a:spcBef>
                <a:spcPts val="561"/>
              </a:spcBef>
              <a:buClr>
                <a:srgbClr val="000000"/>
              </a:buClr>
              <a:buFont typeface="Arial"/>
              <a:buChar char="•"/>
            </a:pPr>
            <a:r>
              <a:rPr b="0" lang="en-US" sz="2800" spc="-1" strike="noStrike">
                <a:solidFill>
                  <a:srgbClr val="000000"/>
                </a:solidFill>
                <a:latin typeface="Trebuchet MS"/>
              </a:rPr>
              <a:t>Can have more than one context</a:t>
            </a:r>
            <a:endParaRPr b="0" lang="en-US" sz="2800" spc="-1" strike="noStrike">
              <a:latin typeface="Arial"/>
            </a:endParaRPr>
          </a:p>
          <a:p>
            <a:pPr>
              <a:lnSpc>
                <a:spcPct val="100000"/>
              </a:lnSpc>
              <a:spcBef>
                <a:spcPts val="561"/>
              </a:spcBef>
            </a:pPr>
            <a:endParaRPr b="0" lang="en-US" sz="2800" spc="-1" strike="noStrike">
              <a:latin typeface="Arial"/>
            </a:endParaRPr>
          </a:p>
        </p:txBody>
      </p:sp>
      <p:grpSp>
        <p:nvGrpSpPr>
          <p:cNvPr id="1856" name="Group 3"/>
          <p:cNvGrpSpPr/>
          <p:nvPr/>
        </p:nvGrpSpPr>
        <p:grpSpPr>
          <a:xfrm>
            <a:off x="4783680" y="1763280"/>
            <a:ext cx="4035960" cy="4977360"/>
            <a:chOff x="4783680" y="1763280"/>
            <a:chExt cx="4035960" cy="4977360"/>
          </a:xfrm>
        </p:grpSpPr>
        <p:sp>
          <p:nvSpPr>
            <p:cNvPr id="1857" name="CustomShape 4"/>
            <p:cNvSpPr/>
            <p:nvPr/>
          </p:nvSpPr>
          <p:spPr>
            <a:xfrm>
              <a:off x="4783680" y="1763280"/>
              <a:ext cx="4035960" cy="4520160"/>
            </a:xfrm>
            <a:prstGeom prst="roundRect">
              <a:avLst>
                <a:gd name="adj" fmla="val 4954"/>
              </a:avLst>
            </a:prstGeom>
            <a:solidFill>
              <a:srgbClr val="20538d">
                <a:alpha val="29000"/>
              </a:srgbClr>
            </a:solidFill>
            <a:ln w="6480">
              <a:solidFill>
                <a:srgbClr val="000000"/>
              </a:solidFill>
              <a:miter/>
            </a:ln>
          </p:spPr>
          <p:style>
            <a:lnRef idx="0"/>
            <a:fillRef idx="0"/>
            <a:effectRef idx="0"/>
            <a:fontRef idx="minor"/>
          </p:style>
        </p:sp>
        <p:pic>
          <p:nvPicPr>
            <p:cNvPr id="1858" name="Picture 5" descr=""/>
            <p:cNvPicPr/>
            <p:nvPr/>
          </p:nvPicPr>
          <p:blipFill>
            <a:blip r:embed="rId1"/>
            <a:stretch/>
          </p:blipFill>
          <p:spPr>
            <a:xfrm>
              <a:off x="4951440" y="3498480"/>
              <a:ext cx="1793160" cy="3242160"/>
            </a:xfrm>
            <a:prstGeom prst="rect">
              <a:avLst/>
            </a:prstGeom>
            <a:ln w="25560">
              <a:noFill/>
            </a:ln>
          </p:spPr>
        </p:pic>
        <p:pic>
          <p:nvPicPr>
            <p:cNvPr id="1859" name="Picture 6" descr=""/>
            <p:cNvPicPr/>
            <p:nvPr/>
          </p:nvPicPr>
          <p:blipFill>
            <a:blip r:embed="rId2"/>
            <a:stretch/>
          </p:blipFill>
          <p:spPr>
            <a:xfrm>
              <a:off x="7009560" y="3498480"/>
              <a:ext cx="1793160" cy="3242160"/>
            </a:xfrm>
            <a:prstGeom prst="rect">
              <a:avLst/>
            </a:prstGeom>
            <a:ln w="25560">
              <a:noFill/>
            </a:ln>
          </p:spPr>
        </p:pic>
        <p:sp>
          <p:nvSpPr>
            <p:cNvPr id="1860" name="CustomShape 5"/>
            <p:cNvSpPr/>
            <p:nvPr/>
          </p:nvSpPr>
          <p:spPr>
            <a:xfrm>
              <a:off x="5349240" y="3992760"/>
              <a:ext cx="814680" cy="314640"/>
            </a:xfrm>
            <a:prstGeom prst="rect">
              <a:avLst/>
            </a:prstGeom>
            <a:noFill/>
            <a:ln w="12600">
              <a:noFill/>
            </a:ln>
          </p:spPr>
          <p:style>
            <a:lnRef idx="0"/>
            <a:fillRef idx="0"/>
            <a:effectRef idx="0"/>
            <a:fontRef idx="minor"/>
          </p:style>
          <p:txBody>
            <a:bodyPr lIns="0" rIns="0" tIns="0" bIns="0"/>
            <a:p>
              <a:pPr marL="36360" algn="ctr">
                <a:lnSpc>
                  <a:spcPct val="99000"/>
                </a:lnSpc>
              </a:pPr>
              <a:r>
                <a:rPr b="1" lang="en-US" sz="1600" spc="-1" strike="noStrike">
                  <a:solidFill>
                    <a:srgbClr val="003434"/>
                  </a:solidFill>
                  <a:latin typeface="Arial Narrow"/>
                  <a:ea typeface="ヒラギノ角ゴ ProN W3"/>
                </a:rPr>
                <a:t>Queue</a:t>
              </a:r>
              <a:endParaRPr b="0" lang="en-US" sz="1600" spc="-1" strike="noStrike">
                <a:latin typeface="Arial"/>
              </a:endParaRPr>
            </a:p>
          </p:txBody>
        </p:sp>
        <p:sp>
          <p:nvSpPr>
            <p:cNvPr id="1861" name="CustomShape 6"/>
            <p:cNvSpPr/>
            <p:nvPr/>
          </p:nvSpPr>
          <p:spPr>
            <a:xfrm>
              <a:off x="7407720" y="3992760"/>
              <a:ext cx="814680" cy="314640"/>
            </a:xfrm>
            <a:prstGeom prst="rect">
              <a:avLst/>
            </a:prstGeom>
            <a:noFill/>
            <a:ln w="12600">
              <a:noFill/>
            </a:ln>
          </p:spPr>
          <p:style>
            <a:lnRef idx="0"/>
            <a:fillRef idx="0"/>
            <a:effectRef idx="0"/>
            <a:fontRef idx="minor"/>
          </p:style>
          <p:txBody>
            <a:bodyPr lIns="0" rIns="0" tIns="0" bIns="0"/>
            <a:p>
              <a:pPr marL="36360" algn="ctr">
                <a:lnSpc>
                  <a:spcPct val="99000"/>
                </a:lnSpc>
              </a:pPr>
              <a:r>
                <a:rPr b="1" lang="en-US" sz="1600" spc="-1" strike="noStrike">
                  <a:solidFill>
                    <a:srgbClr val="003434"/>
                  </a:solidFill>
                  <a:latin typeface="Arial Narrow"/>
                  <a:ea typeface="ヒラギノ角ゴ ProN W3"/>
                </a:rPr>
                <a:t>Queue</a:t>
              </a:r>
              <a:endParaRPr b="0" lang="en-US" sz="1600" spc="-1" strike="noStrike">
                <a:latin typeface="Arial"/>
              </a:endParaRPr>
            </a:p>
          </p:txBody>
        </p:sp>
        <p:sp>
          <p:nvSpPr>
            <p:cNvPr id="1862" name="CustomShape 7"/>
            <p:cNvSpPr/>
            <p:nvPr/>
          </p:nvSpPr>
          <p:spPr>
            <a:xfrm>
              <a:off x="6240240" y="5521320"/>
              <a:ext cx="1127880" cy="409680"/>
            </a:xfrm>
            <a:prstGeom prst="rect">
              <a:avLst/>
            </a:prstGeom>
            <a:noFill/>
            <a:ln w="12600">
              <a:noFill/>
            </a:ln>
          </p:spPr>
          <p:style>
            <a:lnRef idx="0"/>
            <a:fillRef idx="0"/>
            <a:effectRef idx="0"/>
            <a:fontRef idx="minor"/>
          </p:style>
          <p:txBody>
            <a:bodyPr lIns="0" rIns="0" tIns="0" bIns="0"/>
            <a:p>
              <a:pPr marL="36360" algn="ctr">
                <a:lnSpc>
                  <a:spcPct val="99000"/>
                </a:lnSpc>
              </a:pPr>
              <a:r>
                <a:rPr b="1" lang="en-US" sz="1800" spc="-1" strike="noStrike">
                  <a:solidFill>
                    <a:srgbClr val="000000"/>
                  </a:solidFill>
                  <a:latin typeface="Arial Narrow"/>
                  <a:ea typeface="ヒラギノ角ゴ ProN W3"/>
                </a:rPr>
                <a:t>Context</a:t>
              </a:r>
              <a:endParaRPr b="0" lang="en-US" sz="1800" spc="-1" strike="noStrike">
                <a:latin typeface="Arial"/>
              </a:endParaRPr>
            </a:p>
          </p:txBody>
        </p:sp>
        <p:sp>
          <p:nvSpPr>
            <p:cNvPr id="1863" name="CustomShape 8"/>
            <p:cNvSpPr/>
            <p:nvPr/>
          </p:nvSpPr>
          <p:spPr>
            <a:xfrm>
              <a:off x="51674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len="med" type="oval" w="med"/>
            </a:ln>
          </p:spPr>
          <p:style>
            <a:lnRef idx="0"/>
            <a:fillRef idx="0"/>
            <a:effectRef idx="0"/>
            <a:fontRef idx="minor"/>
          </p:style>
          <p:txBody>
            <a:bodyPr lIns="39240" rIns="39240" tIns="19440" bIns="19440"/>
            <a:p>
              <a:pPr algn="ctr">
                <a:lnSpc>
                  <a:spcPct val="99000"/>
                </a:lnSpc>
              </a:pPr>
              <a:r>
                <a:rPr b="1" lang="en-US" sz="1500" spc="-1" strike="noStrike">
                  <a:solidFill>
                    <a:srgbClr val="000000"/>
                  </a:solidFill>
                  <a:latin typeface="Arial Black"/>
                  <a:ea typeface="ヒラギノ角ゴ ProN W3"/>
                </a:rPr>
                <a:t> </a:t>
              </a:r>
              <a:endParaRPr b="0" lang="en-US" sz="1500" spc="-1" strike="noStrike">
                <a:latin typeface="Arial"/>
              </a:endParaRPr>
            </a:p>
            <a:p>
              <a:pPr algn="ctr">
                <a:lnSpc>
                  <a:spcPct val="99000"/>
                </a:lnSpc>
              </a:pPr>
              <a:r>
                <a:rPr b="1" lang="en-US" sz="1500" spc="-1" strike="noStrike">
                  <a:solidFill>
                    <a:srgbClr val="000000"/>
                  </a:solidFill>
                  <a:latin typeface="Arial Black"/>
                  <a:ea typeface="ヒラギノ角ゴ ProN W3"/>
                </a:rPr>
                <a:t>GPU</a:t>
              </a:r>
              <a:endParaRPr b="0" lang="en-US" sz="1500" spc="-1" strike="noStrike">
                <a:latin typeface="Arial"/>
              </a:endParaRPr>
            </a:p>
          </p:txBody>
        </p:sp>
        <p:sp>
          <p:nvSpPr>
            <p:cNvPr id="1864" name="CustomShape 9"/>
            <p:cNvSpPr/>
            <p:nvPr/>
          </p:nvSpPr>
          <p:spPr>
            <a:xfrm>
              <a:off x="72158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len="med" type="oval" w="med"/>
            </a:ln>
          </p:spPr>
          <p:style>
            <a:lnRef idx="0"/>
            <a:fillRef idx="0"/>
            <a:effectRef idx="0"/>
            <a:fontRef idx="minor"/>
          </p:style>
          <p:txBody>
            <a:bodyPr lIns="39240" rIns="39240" tIns="19440" bIns="19440"/>
            <a:p>
              <a:pPr algn="ctr">
                <a:lnSpc>
                  <a:spcPct val="99000"/>
                </a:lnSpc>
              </a:pPr>
              <a:r>
                <a:rPr b="1" lang="en-US" sz="1500" spc="-1" strike="noStrike">
                  <a:solidFill>
                    <a:srgbClr val="000000"/>
                  </a:solidFill>
                  <a:latin typeface="Arial Black"/>
                  <a:ea typeface="ヒラギノ角ゴ ProN W3"/>
                </a:rPr>
                <a:t> </a:t>
              </a:r>
              <a:endParaRPr b="0" lang="en-US" sz="1500" spc="-1" strike="noStrike">
                <a:latin typeface="Arial"/>
              </a:endParaRPr>
            </a:p>
            <a:p>
              <a:pPr algn="ctr">
                <a:lnSpc>
                  <a:spcPct val="99000"/>
                </a:lnSpc>
              </a:pPr>
              <a:r>
                <a:rPr b="1" lang="en-US" sz="1500" spc="-1" strike="noStrike">
                  <a:solidFill>
                    <a:srgbClr val="000000"/>
                  </a:solidFill>
                  <a:latin typeface="Arial Black"/>
                  <a:ea typeface="ヒラギノ角ゴ ProN W3"/>
                </a:rPr>
                <a:t>CPU</a:t>
              </a:r>
              <a:endParaRPr b="0" lang="en-US" sz="1500" spc="-1" strike="noStrike">
                <a:latin typeface="Arial"/>
              </a:endParaRPr>
            </a:p>
          </p:txBody>
        </p:sp>
      </p:grpSp>
    </p:spTree>
  </p:cSld>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5"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Running on the CPU and GPU</a:t>
            </a:r>
            <a:endParaRPr b="0" lang="en-US" sz="4400" spc="-1" strike="noStrike">
              <a:latin typeface="Arial"/>
            </a:endParaRPr>
          </a:p>
        </p:txBody>
      </p:sp>
      <p:sp>
        <p:nvSpPr>
          <p:cNvPr id="1866" name="CustomShape 2"/>
          <p:cNvSpPr/>
          <p:nvPr/>
        </p:nvSpPr>
        <p:spPr>
          <a:xfrm>
            <a:off x="457200" y="1484640"/>
            <a:ext cx="8228880" cy="4996440"/>
          </a:xfrm>
          <a:prstGeom prst="rect">
            <a:avLst/>
          </a:prstGeom>
          <a:noFill/>
          <a:ln>
            <a:noFill/>
          </a:ln>
        </p:spPr>
        <p:style>
          <a:lnRef idx="0"/>
          <a:fillRef idx="0"/>
          <a:effectRef idx="0"/>
          <a:fontRef idx="minor"/>
        </p:style>
        <p:txBody>
          <a:bodyPr lIns="90000" rIns="90000" tIns="45000" bIns="45000">
            <a:normAutofit/>
          </a:bodyPr>
          <a:p>
            <a:pPr marL="514440" indent="-513720">
              <a:lnSpc>
                <a:spcPct val="110000"/>
              </a:lnSpc>
              <a:spcBef>
                <a:spcPts val="641"/>
              </a:spcBef>
              <a:buClr>
                <a:srgbClr val="000000"/>
              </a:buClr>
              <a:buFont typeface="Trebuchet MS"/>
              <a:buAutoNum type="arabicPeriod"/>
            </a:pPr>
            <a:r>
              <a:rPr b="0" lang="en-US" sz="3200" spc="-1" strike="noStrike">
                <a:solidFill>
                  <a:srgbClr val="000000"/>
                </a:solidFill>
                <a:latin typeface="Trebuchet MS"/>
              </a:rPr>
              <a:t>Discover all your platforms and devices</a:t>
            </a:r>
            <a:endParaRPr b="0" lang="en-US" sz="32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Look at the API for finding out Platform and Device IDs</a:t>
            </a:r>
            <a:endParaRPr b="0" lang="en-US" sz="2800" spc="-1" strike="noStrike">
              <a:latin typeface="Arial"/>
            </a:endParaRPr>
          </a:p>
          <a:p>
            <a:pPr>
              <a:lnSpc>
                <a:spcPct val="100000"/>
              </a:lnSpc>
            </a:pPr>
            <a:endParaRPr b="0" lang="en-US" sz="2800" spc="-1" strike="noStrike">
              <a:latin typeface="Arial"/>
            </a:endParaRPr>
          </a:p>
          <a:p>
            <a:pPr marL="514440" indent="-513720">
              <a:lnSpc>
                <a:spcPct val="110000"/>
              </a:lnSpc>
              <a:spcBef>
                <a:spcPts val="641"/>
              </a:spcBef>
              <a:buClr>
                <a:srgbClr val="000000"/>
              </a:buClr>
              <a:buFont typeface="Trebuchet MS"/>
              <a:buAutoNum type="arabicPeriod"/>
            </a:pPr>
            <a:r>
              <a:rPr b="0" lang="en-US" sz="3200" spc="-1" strike="noStrike">
                <a:solidFill>
                  <a:srgbClr val="000000"/>
                </a:solidFill>
                <a:latin typeface="Trebuchet MS"/>
              </a:rPr>
              <a:t>Set up the cl::Context with a vector of devices</a:t>
            </a:r>
            <a:endParaRPr b="0" lang="en-US" sz="3200" spc="-1" strike="noStrike">
              <a:latin typeface="Arial"/>
            </a:endParaRPr>
          </a:p>
          <a:p>
            <a:pPr>
              <a:lnSpc>
                <a:spcPct val="110000"/>
              </a:lnSpc>
              <a:spcBef>
                <a:spcPts val="641"/>
              </a:spcBef>
            </a:pPr>
            <a:r>
              <a:rPr b="0" lang="en-US" sz="1400" spc="-1" strike="noStrike">
                <a:solidFill>
                  <a:srgbClr val="000000"/>
                </a:solidFill>
                <a:latin typeface="Letter Gothic Std"/>
              </a:rPr>
              <a:t>         </a:t>
            </a:r>
            <a:br/>
            <a:r>
              <a:rPr b="0" lang="en-US" sz="3200" spc="-1" strike="noStrike">
                <a:solidFill>
                  <a:srgbClr val="000000"/>
                </a:solidFill>
                <a:latin typeface="Letter Gothic Std"/>
              </a:rPr>
              <a:t>        </a:t>
            </a:r>
            <a:r>
              <a:rPr b="1" lang="en-US" sz="3200" spc="-1" strike="noStrike">
                <a:solidFill>
                  <a:srgbClr val="000000"/>
                </a:solidFill>
                <a:latin typeface="Courier New Bold"/>
              </a:rPr>
              <a:t> </a:t>
            </a:r>
            <a:r>
              <a:rPr b="1" lang="en-US" sz="3200" spc="-1" strike="noStrike">
                <a:solidFill>
                  <a:srgbClr val="000000"/>
                </a:solidFill>
                <a:latin typeface="Courier New Bold"/>
              </a:rPr>
              <a:t>cl::Context(</a:t>
            </a:r>
            <a:r>
              <a:rPr b="1" lang="en-US" sz="3200" spc="-1" strike="noStrike">
                <a:solidFill>
                  <a:srgbClr val="c0504d"/>
                </a:solidFill>
                <a:latin typeface="Courier New Bold"/>
              </a:rPr>
              <a:t>const</a:t>
            </a:r>
            <a:r>
              <a:rPr b="1" lang="en-US" sz="3200" spc="-1" strike="noStrike">
                <a:solidFill>
                  <a:srgbClr val="000000"/>
                </a:solidFill>
                <a:latin typeface="Courier New Bold"/>
              </a:rPr>
              <a:t> VECTOR_CLASS&lt;Device&gt; &amp;devices,</a:t>
            </a:r>
            <a:endParaRPr b="0" lang="en-US" sz="3200" spc="-1" strike="noStrike">
              <a:latin typeface="Arial"/>
            </a:endParaRPr>
          </a:p>
          <a:p>
            <a:pPr marL="457200">
              <a:lnSpc>
                <a:spcPct val="110000"/>
              </a:lnSpc>
              <a:spcBef>
                <a:spcPts val="561"/>
              </a:spcBef>
            </a:pPr>
            <a:r>
              <a:rPr b="1" lang="en-US" sz="2800" spc="-1" strike="noStrike">
                <a:solidFill>
                  <a:srgbClr val="000000"/>
                </a:solidFill>
                <a:latin typeface="Courier New Bold"/>
              </a:rPr>
              <a:t>	</a:t>
            </a:r>
            <a:r>
              <a:rPr b="1" lang="en-US" sz="2800" spc="-1" strike="noStrike">
                <a:solidFill>
                  <a:srgbClr val="000000"/>
                </a:solidFill>
                <a:latin typeface="Courier New Bold"/>
              </a:rPr>
              <a:t>	</a:t>
            </a:r>
            <a:r>
              <a:rPr b="1" lang="en-US" sz="2800" spc="-1" strike="noStrike">
                <a:solidFill>
                  <a:srgbClr val="8064a2"/>
                </a:solidFill>
                <a:latin typeface="Courier New Bold"/>
              </a:rPr>
              <a:t>cl_context_properties</a:t>
            </a:r>
            <a:r>
              <a:rPr b="1" lang="en-US" sz="2800" spc="-1" strike="noStrike">
                <a:solidFill>
                  <a:srgbClr val="000000"/>
                </a:solidFill>
                <a:latin typeface="Courier New Bold"/>
              </a:rPr>
              <a:t> *properties = NULL,</a:t>
            </a:r>
            <a:endParaRPr b="0" lang="en-US" sz="2800" spc="-1" strike="noStrike">
              <a:latin typeface="Arial"/>
            </a:endParaRPr>
          </a:p>
          <a:p>
            <a:pPr marL="457200">
              <a:lnSpc>
                <a:spcPct val="110000"/>
              </a:lnSpc>
              <a:spcBef>
                <a:spcPts val="561"/>
              </a:spcBef>
            </a:pPr>
            <a:r>
              <a:rPr b="1" lang="en-US" sz="2800" spc="-1" strike="noStrike">
                <a:solidFill>
                  <a:srgbClr val="000000"/>
                </a:solidFill>
                <a:latin typeface="Courier New Bold"/>
              </a:rPr>
              <a:t>	</a:t>
            </a:r>
            <a:r>
              <a:rPr b="1" lang="en-US" sz="2800" spc="-1" strike="noStrike">
                <a:solidFill>
                  <a:srgbClr val="000000"/>
                </a:solidFill>
                <a:latin typeface="Courier New Bold"/>
              </a:rPr>
              <a:t>	</a:t>
            </a:r>
            <a:r>
              <a:rPr b="1" lang="en-US" sz="2800" spc="-1" strike="noStrike">
                <a:solidFill>
                  <a:srgbClr val="c0504d"/>
                </a:solidFill>
                <a:latin typeface="Courier New Bold"/>
              </a:rPr>
              <a:t>void</a:t>
            </a:r>
            <a:r>
              <a:rPr b="1" lang="en-US" sz="2800" spc="-1" strike="noStrike">
                <a:solidFill>
                  <a:srgbClr val="000000"/>
                </a:solidFill>
                <a:latin typeface="Courier New Bold"/>
              </a:rPr>
              <a:t> (CL_CALLBACK *pfn_notify)(</a:t>
            </a:r>
            <a:endParaRPr b="0" lang="en-US" sz="2800" spc="-1" strike="noStrike">
              <a:latin typeface="Arial"/>
            </a:endParaRPr>
          </a:p>
          <a:p>
            <a:pPr marL="457200">
              <a:lnSpc>
                <a:spcPct val="110000"/>
              </a:lnSpc>
              <a:spcBef>
                <a:spcPts val="561"/>
              </a:spcBef>
            </a:pPr>
            <a:r>
              <a:rPr b="1" lang="en-US" sz="2800" spc="-1" strike="noStrike">
                <a:solidFill>
                  <a:srgbClr val="000000"/>
                </a:solidFill>
                <a:latin typeface="Courier New Bold"/>
              </a:rPr>
              <a:t>	</a:t>
            </a:r>
            <a:r>
              <a:rPr b="1" lang="en-US" sz="2800" spc="-1" strike="noStrike">
                <a:solidFill>
                  <a:srgbClr val="000000"/>
                </a:solidFill>
                <a:latin typeface="Courier New Bold"/>
              </a:rPr>
              <a:t>	</a:t>
            </a:r>
            <a:r>
              <a:rPr b="1" lang="en-US" sz="2800" spc="-1" strike="noStrike">
                <a:solidFill>
                  <a:srgbClr val="000000"/>
                </a:solidFill>
                <a:latin typeface="Courier New Bold"/>
              </a:rPr>
              <a:t>  </a:t>
            </a:r>
            <a:r>
              <a:rPr b="1" lang="en-US" sz="2800" spc="-1" strike="noStrike">
                <a:solidFill>
                  <a:srgbClr val="c0504d"/>
                </a:solidFill>
                <a:latin typeface="Courier New Bold"/>
              </a:rPr>
              <a:t>const char </a:t>
            </a:r>
            <a:r>
              <a:rPr b="1" lang="en-US" sz="2800" spc="-1" strike="noStrike">
                <a:solidFill>
                  <a:srgbClr val="000000"/>
                </a:solidFill>
                <a:latin typeface="Courier New Bold"/>
              </a:rPr>
              <a:t>*errorinfo,</a:t>
            </a:r>
            <a:endParaRPr b="0" lang="en-US" sz="2800" spc="-1" strike="noStrike">
              <a:latin typeface="Arial"/>
            </a:endParaRPr>
          </a:p>
          <a:p>
            <a:pPr marL="457200">
              <a:lnSpc>
                <a:spcPct val="110000"/>
              </a:lnSpc>
              <a:spcBef>
                <a:spcPts val="561"/>
              </a:spcBef>
            </a:pPr>
            <a:r>
              <a:rPr b="1" lang="en-US" sz="2800" spc="-1" strike="noStrike">
                <a:solidFill>
                  <a:srgbClr val="000000"/>
                </a:solidFill>
                <a:latin typeface="Courier New Bold"/>
              </a:rPr>
              <a:t>            </a:t>
            </a:r>
            <a:r>
              <a:rPr b="1" lang="en-US" sz="2800" spc="-1" strike="noStrike">
                <a:solidFill>
                  <a:srgbClr val="c0504d"/>
                </a:solidFill>
                <a:latin typeface="Courier New Bold"/>
              </a:rPr>
              <a:t>const void </a:t>
            </a:r>
            <a:r>
              <a:rPr b="1" lang="en-US" sz="2800" spc="-1" strike="noStrike">
                <a:solidFill>
                  <a:srgbClr val="000000"/>
                </a:solidFill>
                <a:latin typeface="Courier New Bold"/>
              </a:rPr>
              <a:t>*private_info_size,</a:t>
            </a:r>
            <a:endParaRPr b="0" lang="en-US" sz="2800" spc="-1" strike="noStrike">
              <a:latin typeface="Arial"/>
            </a:endParaRPr>
          </a:p>
          <a:p>
            <a:pPr marL="457200">
              <a:lnSpc>
                <a:spcPct val="110000"/>
              </a:lnSpc>
              <a:spcBef>
                <a:spcPts val="561"/>
              </a:spcBef>
            </a:pPr>
            <a:r>
              <a:rPr b="1" lang="en-US" sz="2800" spc="-1" strike="noStrike">
                <a:solidFill>
                  <a:srgbClr val="000000"/>
                </a:solidFill>
                <a:latin typeface="Courier New Bold"/>
              </a:rPr>
              <a:t>	</a:t>
            </a:r>
            <a:r>
              <a:rPr b="1" lang="en-US" sz="2800" spc="-1" strike="noStrike">
                <a:solidFill>
                  <a:srgbClr val="000000"/>
                </a:solidFill>
                <a:latin typeface="Courier New Bold"/>
              </a:rPr>
              <a:t>	</a:t>
            </a:r>
            <a:r>
              <a:rPr b="1" lang="en-US" sz="2800" spc="-1" strike="noStrike">
                <a:solidFill>
                  <a:srgbClr val="000000"/>
                </a:solidFill>
                <a:latin typeface="Courier New Bold"/>
              </a:rPr>
              <a:t>  </a:t>
            </a:r>
            <a:r>
              <a:rPr b="1" lang="en-US" sz="2800" spc="-1" strike="noStrike">
                <a:solidFill>
                  <a:srgbClr val="000000"/>
                </a:solidFill>
                <a:latin typeface="Courier New Bold"/>
              </a:rPr>
              <a:t>::</a:t>
            </a:r>
            <a:r>
              <a:rPr b="1" lang="en-US" sz="2800" spc="-1" strike="noStrike">
                <a:solidFill>
                  <a:srgbClr val="c0504d"/>
                </a:solidFill>
                <a:latin typeface="Courier New Bold"/>
              </a:rPr>
              <a:t>size_t</a:t>
            </a:r>
            <a:r>
              <a:rPr b="1" lang="en-US" sz="2800" spc="-1" strike="noStrike">
                <a:solidFill>
                  <a:srgbClr val="000000"/>
                </a:solidFill>
                <a:latin typeface="Courier New Bold"/>
              </a:rPr>
              <a:t> cb, </a:t>
            </a:r>
            <a:r>
              <a:rPr b="1" lang="en-US" sz="2800" spc="-1" strike="noStrike">
                <a:solidFill>
                  <a:srgbClr val="c0504d"/>
                </a:solidFill>
                <a:latin typeface="Courier New Bold"/>
              </a:rPr>
              <a:t>void</a:t>
            </a:r>
            <a:r>
              <a:rPr b="1" lang="en-US" sz="2800" spc="-1" strike="noStrike">
                <a:solidFill>
                  <a:srgbClr val="000000"/>
                </a:solidFill>
                <a:latin typeface="Courier New Bold"/>
              </a:rPr>
              <a:t> *user_data) = NULL,</a:t>
            </a:r>
            <a:endParaRPr b="0" lang="en-US" sz="2800" spc="-1" strike="noStrike">
              <a:latin typeface="Arial"/>
            </a:endParaRPr>
          </a:p>
          <a:p>
            <a:pPr marL="457200">
              <a:lnSpc>
                <a:spcPct val="110000"/>
              </a:lnSpc>
              <a:spcBef>
                <a:spcPts val="561"/>
              </a:spcBef>
            </a:pPr>
            <a:r>
              <a:rPr b="1" lang="en-US" sz="2800" spc="-1" strike="noStrike">
                <a:solidFill>
                  <a:srgbClr val="000000"/>
                </a:solidFill>
                <a:latin typeface="Courier New Bold"/>
              </a:rPr>
              <a:t>	</a:t>
            </a:r>
            <a:r>
              <a:rPr b="1" lang="en-US" sz="2800" spc="-1" strike="noStrike">
                <a:solidFill>
                  <a:srgbClr val="000000"/>
                </a:solidFill>
                <a:latin typeface="Courier New Bold"/>
              </a:rPr>
              <a:t>	</a:t>
            </a:r>
            <a:r>
              <a:rPr b="1" lang="en-US" sz="2800" spc="-1" strike="noStrike">
                <a:solidFill>
                  <a:srgbClr val="c0504d"/>
                </a:solidFill>
                <a:latin typeface="Courier New Bold"/>
              </a:rPr>
              <a:t>void </a:t>
            </a:r>
            <a:r>
              <a:rPr b="1" lang="en-US" sz="2800" spc="-1" strike="noStrike">
                <a:solidFill>
                  <a:srgbClr val="000000"/>
                </a:solidFill>
                <a:latin typeface="Courier New Bold"/>
              </a:rPr>
              <a:t>*user_data = NULL, </a:t>
            </a:r>
            <a:r>
              <a:rPr b="1" lang="en-US" sz="2800" spc="-1" strike="noStrike">
                <a:solidFill>
                  <a:srgbClr val="8064a2"/>
                </a:solidFill>
                <a:latin typeface="Courier New Bold"/>
              </a:rPr>
              <a:t>cl_int</a:t>
            </a:r>
            <a:r>
              <a:rPr b="1" lang="en-US" sz="2800" spc="-1" strike="noStrike">
                <a:solidFill>
                  <a:srgbClr val="000000"/>
                </a:solidFill>
                <a:latin typeface="Courier New Bold"/>
              </a:rPr>
              <a:t> *err = NULL);</a:t>
            </a:r>
            <a:endParaRPr b="0" lang="en-US" sz="2800" spc="-1" strike="noStrike">
              <a:latin typeface="Arial"/>
            </a:endParaRPr>
          </a:p>
          <a:p>
            <a:pPr marL="457200">
              <a:lnSpc>
                <a:spcPct val="110000"/>
              </a:lnSpc>
              <a:spcBef>
                <a:spcPts val="641"/>
              </a:spcBef>
            </a:pPr>
            <a:endParaRPr b="0" lang="en-US" sz="2800" spc="-1" strike="noStrike">
              <a:latin typeface="Arial"/>
            </a:endParaRPr>
          </a:p>
          <a:p>
            <a:pPr marL="514440" indent="-513720">
              <a:lnSpc>
                <a:spcPct val="110000"/>
              </a:lnSpc>
              <a:spcBef>
                <a:spcPts val="641"/>
              </a:spcBef>
              <a:buClr>
                <a:srgbClr val="000000"/>
              </a:buClr>
              <a:buFont typeface="Trebuchet MS"/>
              <a:buAutoNum type="arabicPeriod" startAt="3"/>
            </a:pPr>
            <a:r>
              <a:rPr b="0" lang="en-US" sz="3200" spc="-1" strike="noStrike">
                <a:solidFill>
                  <a:srgbClr val="000000"/>
                </a:solidFill>
                <a:latin typeface="Trebuchet MS"/>
              </a:rPr>
              <a:t>Create a Command Queue for each of these devices</a:t>
            </a:r>
            <a:endParaRPr b="0" lang="en-US" sz="32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C examples in the NVIDIA (oclSimpleMultiGPU) and AMD (SimpleMultiDevice) OpenCL SDKs</a:t>
            </a:r>
            <a:endParaRPr b="0" lang="en-US" sz="2800" spc="-1" strike="noStrike">
              <a:latin typeface="Arial"/>
            </a:endParaRPr>
          </a:p>
          <a:p>
            <a:pPr>
              <a:lnSpc>
                <a:spcPct val="110000"/>
              </a:lnSpc>
              <a:spcBef>
                <a:spcPts val="641"/>
              </a:spcBef>
            </a:pPr>
            <a:endParaRPr b="0" lang="en-US" sz="2800" spc="-1" strike="noStrike">
              <a:latin typeface="Arial"/>
            </a:endParaRPr>
          </a:p>
        </p:txBody>
      </p:sp>
      <p:sp>
        <p:nvSpPr>
          <p:cNvPr id="1867" name="CustomShape 3"/>
          <p:cNvSpPr/>
          <p:nvPr/>
        </p:nvSpPr>
        <p:spPr>
          <a:xfrm>
            <a:off x="539640" y="6516000"/>
            <a:ext cx="8136360" cy="6379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Trebuchet MS"/>
                <a:ea typeface="DejaVu Sans"/>
              </a:rPr>
              <a:t>The steps are the same in C and Python, just the API calls differ as usual</a:t>
            </a:r>
            <a:endParaRPr b="0" lang="en-US" sz="1800" spc="-1" strike="noStrike">
              <a:latin typeface="Arial"/>
            </a:endParaRPr>
          </a:p>
        </p:txBody>
      </p:sp>
    </p:spTree>
  </p:cSld>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8" name="CustomShape 1"/>
          <p:cNvSpPr/>
          <p:nvPr/>
        </p:nvSpPr>
        <p:spPr>
          <a:xfrm>
            <a:off x="35640" y="119520"/>
            <a:ext cx="910764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3600" spc="-1" strike="noStrike">
                <a:solidFill>
                  <a:srgbClr val="000000"/>
                </a:solidFill>
                <a:latin typeface="Trebuchet MS"/>
              </a:rPr>
              <a:t>Exercise 10: Heterogeneous Computing</a:t>
            </a:r>
            <a:endParaRPr b="0" lang="en-US" sz="3600" spc="-1" strike="noStrike">
              <a:latin typeface="Arial"/>
            </a:endParaRPr>
          </a:p>
        </p:txBody>
      </p:sp>
      <p:sp>
        <p:nvSpPr>
          <p:cNvPr id="1869" name="CustomShape 2"/>
          <p:cNvSpPr/>
          <p:nvPr/>
        </p:nvSpPr>
        <p:spPr>
          <a:xfrm>
            <a:off x="179640" y="1415520"/>
            <a:ext cx="8784360" cy="503712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c0504d"/>
              </a:buClr>
              <a:buFont typeface="Arial"/>
              <a:buChar char="•"/>
            </a:pPr>
            <a:r>
              <a:rPr b="0" lang="en-US" sz="3200" spc="-1" strike="noStrike">
                <a:solidFill>
                  <a:srgbClr val="c0504d"/>
                </a:solidFill>
                <a:latin typeface="Trebuchet MS"/>
              </a:rPr>
              <a:t>Goal: </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To experiment with running kernels on multiple devices</a:t>
            </a:r>
            <a:endParaRPr b="0" lang="en-US" sz="2800" spc="-1" strike="noStrike">
              <a:latin typeface="Arial"/>
            </a:endParaRPr>
          </a:p>
          <a:p>
            <a:pPr marL="343080" indent="-342360">
              <a:lnSpc>
                <a:spcPct val="100000"/>
              </a:lnSpc>
              <a:spcBef>
                <a:spcPts val="641"/>
              </a:spcBef>
              <a:buClr>
                <a:srgbClr val="c0504d"/>
              </a:buClr>
              <a:buFont typeface="Arial"/>
              <a:buChar char="•"/>
            </a:pPr>
            <a:r>
              <a:rPr b="0" lang="en-US" sz="3200" spc="-1" strike="noStrike">
                <a:solidFill>
                  <a:srgbClr val="c0504d"/>
                </a:solidFill>
                <a:latin typeface="Trebuchet MS"/>
              </a:rPr>
              <a:t>Procedure: </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Take one of your OpenCL programs</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Investigate the Context constructors to include more than one device</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Modify the program to run a kernel on multiple devices, each with different input data</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Split your problem across multiple devices if you have time</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Use the examples from the SDKs to help you</a:t>
            </a:r>
            <a:endParaRPr b="0" lang="en-US" sz="2800" spc="-1" strike="noStrike">
              <a:latin typeface="Arial"/>
            </a:endParaRPr>
          </a:p>
          <a:p>
            <a:pPr marL="343080" indent="-342360">
              <a:lnSpc>
                <a:spcPct val="100000"/>
              </a:lnSpc>
              <a:spcBef>
                <a:spcPts val="641"/>
              </a:spcBef>
              <a:buClr>
                <a:srgbClr val="c0504d"/>
              </a:buClr>
              <a:buFont typeface="Arial"/>
              <a:buChar char="•"/>
            </a:pPr>
            <a:r>
              <a:rPr b="0" lang="en-US" sz="3200" spc="-1" strike="noStrike">
                <a:solidFill>
                  <a:srgbClr val="c0504d"/>
                </a:solidFill>
                <a:latin typeface="Trebuchet MS"/>
              </a:rPr>
              <a:t>Expected output:</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Output the results from both devices and see which runs faster</a:t>
            </a:r>
            <a:endParaRPr b="0" lang="en-US" sz="2800" spc="-1" strike="noStrike">
              <a:latin typeface="Arial"/>
            </a:endParaRPr>
          </a:p>
        </p:txBody>
      </p:sp>
    </p:spTree>
  </p:cSld>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0" name="CustomShape 1"/>
          <p:cNvSpPr/>
          <p:nvPr/>
        </p:nvSpPr>
        <p:spPr>
          <a:xfrm>
            <a:off x="722160" y="4406760"/>
            <a:ext cx="7771680" cy="1361520"/>
          </a:xfrm>
          <a:prstGeom prst="rect">
            <a:avLst/>
          </a:prstGeom>
          <a:noFill/>
          <a:ln>
            <a:noFill/>
          </a:ln>
        </p:spPr>
        <p:style>
          <a:lnRef idx="0"/>
          <a:fillRef idx="0"/>
          <a:effectRef idx="0"/>
          <a:fontRef idx="minor"/>
        </p:style>
        <p:txBody>
          <a:bodyPr lIns="90000" rIns="90000" tIns="45000" bIns="45000"/>
          <a:p>
            <a:pPr>
              <a:lnSpc>
                <a:spcPct val="100000"/>
              </a:lnSpc>
            </a:pPr>
            <a:r>
              <a:rPr b="1" lang="en-US" sz="4000" spc="-1" strike="noStrike" cap="all">
                <a:solidFill>
                  <a:srgbClr val="000000"/>
                </a:solidFill>
                <a:latin typeface="Trebuchet MS"/>
              </a:rPr>
              <a:t>Enabling Portable Performance via OpenCL</a:t>
            </a:r>
            <a:endParaRPr b="0" lang="en-US" sz="4000" spc="-1" strike="noStrike">
              <a:latin typeface="Arial"/>
            </a:endParaRPr>
          </a:p>
        </p:txBody>
      </p:sp>
      <p:sp>
        <p:nvSpPr>
          <p:cNvPr id="1871" name="CustomShape 2"/>
          <p:cNvSpPr/>
          <p:nvPr/>
        </p:nvSpPr>
        <p:spPr>
          <a:xfrm>
            <a:off x="722160" y="2906640"/>
            <a:ext cx="7771680" cy="1499400"/>
          </a:xfrm>
          <a:prstGeom prst="rect">
            <a:avLst/>
          </a:prstGeom>
          <a:noFill/>
          <a:ln>
            <a:noFill/>
          </a:ln>
        </p:spPr>
        <p:style>
          <a:lnRef idx="0"/>
          <a:fillRef idx="0"/>
          <a:effectRef idx="0"/>
          <a:fontRef idx="minor"/>
        </p:style>
        <p:txBody>
          <a:bodyPr lIns="90000" rIns="90000" tIns="45000" bIns="45000" anchor="b"/>
          <a:p>
            <a:pPr>
              <a:lnSpc>
                <a:spcPct val="100000"/>
              </a:lnSpc>
              <a:spcBef>
                <a:spcPts val="400"/>
              </a:spcBef>
            </a:pPr>
            <a:r>
              <a:rPr b="0" lang="en-US" sz="2000" spc="-1" strike="noStrike">
                <a:solidFill>
                  <a:srgbClr val="000000"/>
                </a:solidFill>
                <a:latin typeface="Trebuchet MS"/>
              </a:rPr>
              <a:t>章节 </a:t>
            </a:r>
            <a:r>
              <a:rPr b="0" lang="en-US" sz="2000" spc="-1" strike="noStrike">
                <a:solidFill>
                  <a:srgbClr val="000000"/>
                </a:solidFill>
                <a:latin typeface="Trebuchet MS"/>
              </a:rPr>
              <a:t>9</a:t>
            </a:r>
            <a:endParaRPr b="0" lang="en-US" sz="2000" spc="-1" strike="noStrike">
              <a:latin typeface="Arial"/>
            </a:endParaRPr>
          </a:p>
        </p:txBody>
      </p:sp>
    </p:spTree>
  </p:cSld>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2" name="CustomShape 1"/>
          <p:cNvSpPr/>
          <p:nvPr/>
        </p:nvSpPr>
        <p:spPr>
          <a:xfrm>
            <a:off x="179640" y="274680"/>
            <a:ext cx="878436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Portable performance in OpenCL</a:t>
            </a:r>
            <a:endParaRPr b="0" lang="en-US" sz="4400" spc="-1" strike="noStrike">
              <a:latin typeface="Arial"/>
            </a:endParaRPr>
          </a:p>
        </p:txBody>
      </p:sp>
      <p:sp>
        <p:nvSpPr>
          <p:cNvPr id="1873" name="CustomShape 2"/>
          <p:cNvSpPr/>
          <p:nvPr/>
        </p:nvSpPr>
        <p:spPr>
          <a:xfrm>
            <a:off x="457200" y="1600200"/>
            <a:ext cx="8228880" cy="4780440"/>
          </a:xfrm>
          <a:prstGeom prst="rect">
            <a:avLst/>
          </a:prstGeom>
          <a:noFill/>
          <a:ln>
            <a:noFill/>
          </a:ln>
        </p:spPr>
        <p:style>
          <a:lnRef idx="0"/>
          <a:fillRef idx="0"/>
          <a:effectRef idx="0"/>
          <a:fontRef idx="minor"/>
        </p:style>
        <p:txBody>
          <a:bodyPr lIns="90000" rIns="90000" tIns="45000" bIns="45000">
            <a:normAutofit/>
          </a:bodyPr>
          <a:p>
            <a:pPr marL="343080" indent="-342360">
              <a:lnSpc>
                <a:spcPct val="110000"/>
              </a:lnSpc>
              <a:spcBef>
                <a:spcPts val="641"/>
              </a:spcBef>
              <a:buClr>
                <a:srgbClr val="000000"/>
              </a:buClr>
              <a:buFont typeface="Arial"/>
              <a:buChar char="•"/>
            </a:pPr>
            <a:r>
              <a:rPr b="0" lang="en-US" sz="3200" spc="-1" strike="noStrike">
                <a:solidFill>
                  <a:srgbClr val="000000"/>
                </a:solidFill>
                <a:latin typeface="Trebuchet MS"/>
              </a:rPr>
              <a:t>Portable performance is always a challenge, more so when OpenCL devices can be so varied (CPUs, GPUs, …)</a:t>
            </a:r>
            <a:endParaRPr b="0" lang="en-US" sz="3200" spc="-1" strike="noStrike">
              <a:latin typeface="Arial"/>
            </a:endParaRPr>
          </a:p>
          <a:p>
            <a:pPr>
              <a:lnSpc>
                <a:spcPct val="110000"/>
              </a:lnSpc>
              <a:spcBef>
                <a:spcPts val="641"/>
              </a:spcBef>
            </a:pPr>
            <a:endParaRPr b="0" lang="en-US" sz="3200" spc="-1" strike="noStrike">
              <a:latin typeface="Arial"/>
            </a:endParaRPr>
          </a:p>
          <a:p>
            <a:pPr marL="343080" indent="-342360">
              <a:lnSpc>
                <a:spcPct val="110000"/>
              </a:lnSpc>
              <a:spcBef>
                <a:spcPts val="641"/>
              </a:spcBef>
              <a:buClr>
                <a:srgbClr val="000000"/>
              </a:buClr>
              <a:buFont typeface="Arial"/>
              <a:buChar char="•"/>
            </a:pPr>
            <a:r>
              <a:rPr b="0" lang="en-US" sz="3200" spc="-1" strike="noStrike">
                <a:solidFill>
                  <a:srgbClr val="000000"/>
                </a:solidFill>
                <a:latin typeface="Trebuchet MS"/>
              </a:rPr>
              <a:t>But OpenCL provides a powerful framework for writing performance portable code</a:t>
            </a:r>
            <a:endParaRPr b="0" lang="en-US" sz="3200" spc="-1" strike="noStrike">
              <a:latin typeface="Arial"/>
            </a:endParaRPr>
          </a:p>
          <a:p>
            <a:pPr>
              <a:lnSpc>
                <a:spcPct val="110000"/>
              </a:lnSpc>
              <a:spcBef>
                <a:spcPts val="641"/>
              </a:spcBef>
            </a:pPr>
            <a:endParaRPr b="0" lang="en-US" sz="3200" spc="-1" strike="noStrike">
              <a:latin typeface="Arial"/>
            </a:endParaRPr>
          </a:p>
          <a:p>
            <a:pPr marL="343080" indent="-342360">
              <a:lnSpc>
                <a:spcPct val="110000"/>
              </a:lnSpc>
              <a:spcBef>
                <a:spcPts val="641"/>
              </a:spcBef>
              <a:buClr>
                <a:srgbClr val="000000"/>
              </a:buClr>
              <a:buFont typeface="Arial"/>
              <a:buChar char="•"/>
            </a:pPr>
            <a:r>
              <a:rPr b="0" lang="en-US" sz="3200" spc="-1" strike="noStrike">
                <a:solidFill>
                  <a:srgbClr val="000000"/>
                </a:solidFill>
                <a:latin typeface="Trebuchet MS"/>
              </a:rPr>
              <a:t>The following slides are general advice on writing code that should work well on most OpenCL devices</a:t>
            </a:r>
            <a:endParaRPr b="0" lang="en-US" sz="3200" spc="-1" strike="noStrike">
              <a:latin typeface="Arial"/>
            </a:endParaRPr>
          </a:p>
          <a:p>
            <a:pPr>
              <a:lnSpc>
                <a:spcPct val="110000"/>
              </a:lnSpc>
              <a:spcBef>
                <a:spcPts val="641"/>
              </a:spcBef>
            </a:pPr>
            <a:endParaRPr b="0" lang="en-US" sz="3200" spc="-1" strike="noStrike">
              <a:latin typeface="Arial"/>
            </a:endParaRPr>
          </a:p>
        </p:txBody>
      </p:sp>
    </p:spTree>
  </p:cSld>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4"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Optimization issues</a:t>
            </a:r>
            <a:endParaRPr b="0" lang="en-US" sz="4400" spc="-1" strike="noStrike">
              <a:latin typeface="Arial"/>
            </a:endParaRPr>
          </a:p>
        </p:txBody>
      </p:sp>
      <p:sp>
        <p:nvSpPr>
          <p:cNvPr id="1875" name="CustomShape 2"/>
          <p:cNvSpPr/>
          <p:nvPr/>
        </p:nvSpPr>
        <p:spPr>
          <a:xfrm>
            <a:off x="107640" y="1600200"/>
            <a:ext cx="8856360" cy="4996440"/>
          </a:xfrm>
          <a:prstGeom prst="rect">
            <a:avLst/>
          </a:prstGeom>
          <a:noFill/>
          <a:ln>
            <a:noFill/>
          </a:ln>
        </p:spPr>
        <p:style>
          <a:lnRef idx="0"/>
          <a:fillRef idx="0"/>
          <a:effectRef idx="0"/>
          <a:fontRef idx="minor"/>
        </p:style>
        <p:txBody>
          <a:bodyPr lIns="90000" rIns="90000" tIns="45000" bIns="45000">
            <a:normAutofit/>
          </a:bodyPr>
          <a:p>
            <a:pPr marL="343080" indent="-342360">
              <a:lnSpc>
                <a:spcPct val="110000"/>
              </a:lnSpc>
              <a:spcBef>
                <a:spcPts val="641"/>
              </a:spcBef>
              <a:buClr>
                <a:srgbClr val="000000"/>
              </a:buClr>
              <a:buFont typeface="Arial"/>
              <a:buChar char="•"/>
            </a:pPr>
            <a:r>
              <a:rPr b="0" lang="en-US" sz="3200" spc="-1" strike="noStrike">
                <a:solidFill>
                  <a:srgbClr val="000000"/>
                </a:solidFill>
                <a:latin typeface="Trebuchet MS"/>
              </a:rPr>
              <a:t>Efficient access to memory</a:t>
            </a:r>
            <a:endParaRPr b="0" lang="en-US" sz="3200" spc="-1" strike="noStrike">
              <a:latin typeface="Arial"/>
            </a:endParaRPr>
          </a:p>
          <a:p>
            <a:pPr lvl="1" marL="743040" indent="-285120">
              <a:lnSpc>
                <a:spcPct val="110000"/>
              </a:lnSpc>
              <a:spcBef>
                <a:spcPts val="561"/>
              </a:spcBef>
              <a:buClr>
                <a:srgbClr val="c0504d"/>
              </a:buClr>
              <a:buFont typeface="Arial"/>
              <a:buChar char="–"/>
            </a:pPr>
            <a:r>
              <a:rPr b="0" lang="en-US" sz="2800" spc="-1" strike="noStrike">
                <a:solidFill>
                  <a:srgbClr val="c0504d"/>
                </a:solidFill>
                <a:latin typeface="Trebuchet MS"/>
              </a:rPr>
              <a:t>Memory coalescing</a:t>
            </a:r>
            <a:endParaRPr b="0" lang="en-US" sz="2800" spc="-1" strike="noStrike">
              <a:latin typeface="Arial"/>
            </a:endParaRPr>
          </a:p>
          <a:p>
            <a:pPr lvl="2" marL="1143000" indent="-227880">
              <a:lnSpc>
                <a:spcPct val="110000"/>
              </a:lnSpc>
              <a:spcBef>
                <a:spcPts val="479"/>
              </a:spcBef>
              <a:buClr>
                <a:srgbClr val="000000"/>
              </a:buClr>
              <a:buFont typeface="Arial"/>
              <a:buChar char="•"/>
            </a:pPr>
            <a:r>
              <a:rPr b="0" lang="en-US" sz="2400" spc="-1" strike="noStrike">
                <a:solidFill>
                  <a:srgbClr val="000000"/>
                </a:solidFill>
                <a:latin typeface="Trebuchet MS"/>
              </a:rPr>
              <a:t>Ideally get work-item i to access data[i] and work-item j to access data[j] at the same time etc.</a:t>
            </a:r>
            <a:endParaRPr b="0" lang="en-US" sz="2400" spc="-1" strike="noStrike">
              <a:latin typeface="Arial"/>
            </a:endParaRPr>
          </a:p>
          <a:p>
            <a:pPr lvl="1" marL="743040" indent="-285120">
              <a:lnSpc>
                <a:spcPct val="110000"/>
              </a:lnSpc>
              <a:spcBef>
                <a:spcPts val="561"/>
              </a:spcBef>
              <a:buClr>
                <a:srgbClr val="c0504d"/>
              </a:buClr>
              <a:buFont typeface="Arial"/>
              <a:buChar char="–"/>
            </a:pPr>
            <a:r>
              <a:rPr b="0" lang="en-US" sz="2800" spc="-1" strike="noStrike">
                <a:solidFill>
                  <a:srgbClr val="c0504d"/>
                </a:solidFill>
                <a:latin typeface="Trebuchet MS"/>
              </a:rPr>
              <a:t>Memory alignment</a:t>
            </a:r>
            <a:endParaRPr b="0" lang="en-US" sz="2800" spc="-1" strike="noStrike">
              <a:latin typeface="Arial"/>
            </a:endParaRPr>
          </a:p>
          <a:p>
            <a:pPr lvl="2" marL="1143000" indent="-227880">
              <a:lnSpc>
                <a:spcPct val="110000"/>
              </a:lnSpc>
              <a:spcBef>
                <a:spcPts val="479"/>
              </a:spcBef>
              <a:buClr>
                <a:srgbClr val="000000"/>
              </a:buClr>
              <a:buFont typeface="Arial"/>
              <a:buChar char="•"/>
            </a:pPr>
            <a:r>
              <a:rPr b="0" lang="en-US" sz="2400" spc="-1" strike="noStrike">
                <a:solidFill>
                  <a:srgbClr val="000000"/>
                </a:solidFill>
                <a:latin typeface="Trebuchet MS"/>
              </a:rPr>
              <a:t>Padding arrays to keep everything aligned to multiples of 16, 32 or 64 bytes</a:t>
            </a:r>
            <a:endParaRPr b="0" lang="en-US" sz="2400" spc="-1" strike="noStrike">
              <a:latin typeface="Arial"/>
            </a:endParaRPr>
          </a:p>
          <a:p>
            <a:pPr marL="343080" indent="-342360">
              <a:lnSpc>
                <a:spcPct val="110000"/>
              </a:lnSpc>
              <a:spcBef>
                <a:spcPts val="641"/>
              </a:spcBef>
              <a:buClr>
                <a:srgbClr val="000000"/>
              </a:buClr>
              <a:buFont typeface="Arial"/>
              <a:buChar char="•"/>
            </a:pPr>
            <a:r>
              <a:rPr b="0" lang="en-US" sz="3200" spc="-1" strike="noStrike">
                <a:solidFill>
                  <a:srgbClr val="000000"/>
                </a:solidFill>
                <a:latin typeface="Trebuchet MS"/>
              </a:rPr>
              <a:t>Number of work-items and work-group sizes</a:t>
            </a:r>
            <a:endParaRPr b="0" lang="en-US" sz="32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Ideally want at least 4 work-items per PE in a Compute Unit on GPUs</a:t>
            </a:r>
            <a:endParaRPr b="0" lang="en-US" sz="28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More is better, but diminishing returns, and there is an upper limit</a:t>
            </a:r>
            <a:endParaRPr b="0" lang="en-US" sz="2800" spc="-1" strike="noStrike">
              <a:latin typeface="Arial"/>
            </a:endParaRPr>
          </a:p>
          <a:p>
            <a:pPr lvl="2" marL="1143000" indent="-227880">
              <a:lnSpc>
                <a:spcPct val="110000"/>
              </a:lnSpc>
              <a:spcBef>
                <a:spcPts val="479"/>
              </a:spcBef>
              <a:buClr>
                <a:srgbClr val="000000"/>
              </a:buClr>
              <a:buFont typeface="Arial"/>
              <a:buChar char="•"/>
            </a:pPr>
            <a:r>
              <a:rPr b="0" lang="en-US" sz="2400" spc="-1" strike="noStrike">
                <a:solidFill>
                  <a:srgbClr val="000000"/>
                </a:solidFill>
                <a:latin typeface="Trebuchet MS"/>
              </a:rPr>
              <a:t>Each work item consumes PE finite resources (registers etc)</a:t>
            </a:r>
            <a:endParaRPr b="0" lang="en-US" sz="2400" spc="-1" strike="noStrike">
              <a:latin typeface="Arial"/>
            </a:endParaRPr>
          </a:p>
          <a:p>
            <a:pPr marL="343080" indent="-342360">
              <a:lnSpc>
                <a:spcPct val="110000"/>
              </a:lnSpc>
              <a:spcBef>
                <a:spcPts val="641"/>
              </a:spcBef>
              <a:buClr>
                <a:srgbClr val="000000"/>
              </a:buClr>
              <a:buFont typeface="Arial"/>
              <a:buChar char="•"/>
            </a:pPr>
            <a:r>
              <a:rPr b="0" lang="en-US" sz="3200" spc="-1" strike="noStrike">
                <a:solidFill>
                  <a:srgbClr val="000000"/>
                </a:solidFill>
                <a:latin typeface="Trebuchet MS"/>
              </a:rPr>
              <a:t>Work-item divergence</a:t>
            </a:r>
            <a:endParaRPr b="0" lang="en-US" sz="32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What happens when work-items branch?</a:t>
            </a:r>
            <a:endParaRPr b="0" lang="en-US" sz="28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Actually a SIMD data parallel model</a:t>
            </a:r>
            <a:endParaRPr b="0" lang="en-US" sz="2800" spc="-1" strike="noStrike">
              <a:latin typeface="Arial"/>
            </a:endParaRPr>
          </a:p>
          <a:p>
            <a:pPr lvl="1" marL="743040" indent="-285120">
              <a:lnSpc>
                <a:spcPct val="110000"/>
              </a:lnSpc>
              <a:spcBef>
                <a:spcPts val="561"/>
              </a:spcBef>
              <a:buClr>
                <a:srgbClr val="e46c0a"/>
              </a:buClr>
              <a:buFont typeface="Arial"/>
              <a:buChar char="–"/>
            </a:pPr>
            <a:r>
              <a:rPr b="0" lang="en-US" sz="2800" spc="-1" strike="noStrike">
                <a:solidFill>
                  <a:srgbClr val="e46c0a"/>
                </a:solidFill>
                <a:latin typeface="Trebuchet MS"/>
              </a:rPr>
              <a:t>Both</a:t>
            </a:r>
            <a:r>
              <a:rPr b="0" lang="en-US" sz="2800" spc="-1" strike="noStrike">
                <a:solidFill>
                  <a:srgbClr val="f79646"/>
                </a:solidFill>
                <a:latin typeface="Trebuchet MS"/>
              </a:rPr>
              <a:t> </a:t>
            </a:r>
            <a:r>
              <a:rPr b="0" lang="en-US" sz="2800" spc="-1" strike="noStrike">
                <a:solidFill>
                  <a:srgbClr val="000000"/>
                </a:solidFill>
                <a:latin typeface="Trebuchet MS"/>
              </a:rPr>
              <a:t>paths (if-else) may need to be executed (</a:t>
            </a:r>
            <a:r>
              <a:rPr b="0" i="1" lang="en-US" sz="2800" spc="-1" strike="noStrike">
                <a:solidFill>
                  <a:srgbClr val="000000"/>
                </a:solidFill>
                <a:latin typeface="Trebuchet MS"/>
              </a:rPr>
              <a:t>branch divergence</a:t>
            </a:r>
            <a:r>
              <a:rPr b="0" lang="en-US" sz="2800" spc="-1" strike="noStrike">
                <a:solidFill>
                  <a:srgbClr val="000000"/>
                </a:solidFill>
                <a:latin typeface="Trebuchet MS"/>
              </a:rPr>
              <a:t>), avoid where possible (non-divergent branches are termed </a:t>
            </a:r>
            <a:r>
              <a:rPr b="0" i="1" lang="en-US" sz="2800" spc="-1" strike="noStrike">
                <a:solidFill>
                  <a:srgbClr val="000000"/>
                </a:solidFill>
                <a:latin typeface="Trebuchet MS"/>
              </a:rPr>
              <a:t>uniform</a:t>
            </a:r>
            <a:r>
              <a:rPr b="0" lang="en-US" sz="2800" spc="-1" strike="noStrike">
                <a:solidFill>
                  <a:srgbClr val="000000"/>
                </a:solidFill>
                <a:latin typeface="Trebuchet MS"/>
              </a:rPr>
              <a:t>)</a:t>
            </a:r>
            <a:endParaRPr b="0" lang="en-US" sz="2800" spc="-1" strike="noStrike">
              <a:latin typeface="Arial"/>
            </a:endParaRPr>
          </a:p>
          <a:p>
            <a:pPr>
              <a:lnSpc>
                <a:spcPct val="110000"/>
              </a:lnSpc>
              <a:spcBef>
                <a:spcPts val="641"/>
              </a:spcBef>
            </a:pPr>
            <a:endParaRPr b="0" lang="en-US" sz="2800" spc="-1" strike="noStrike">
              <a:latin typeface="Arial"/>
            </a:endParaRPr>
          </a:p>
        </p:txBody>
      </p:sp>
    </p:spTree>
  </p:cSld>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NVIDIA GPU</a:t>
            </a:r>
            <a:r>
              <a:rPr b="0" lang="en-US" sz="4400" spc="-1" strike="noStrike">
                <a:solidFill>
                  <a:srgbClr val="000000"/>
                </a:solidFill>
                <a:latin typeface="Trebuchet MS"/>
              </a:rPr>
              <a:t>用户的安装过程（旧版）</a:t>
            </a:r>
            <a:endParaRPr b="0" lang="en-US" sz="4400" spc="-1" strike="noStrike">
              <a:latin typeface="Arial"/>
            </a:endParaRPr>
          </a:p>
        </p:txBody>
      </p:sp>
      <p:sp>
        <p:nvSpPr>
          <p:cNvPr id="461" name="CustomShape 2"/>
          <p:cNvSpPr/>
          <p:nvPr/>
        </p:nvSpPr>
        <p:spPr>
          <a:xfrm>
            <a:off x="107640" y="1600200"/>
            <a:ext cx="8928360" cy="506844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一定要先屏蔽开源驱动！这超级重要！</a:t>
            </a:r>
            <a:endParaRPr b="0" lang="en-US" sz="3200" spc="-1" strike="noStrike">
              <a:latin typeface="Arial"/>
            </a:endParaRPr>
          </a:p>
          <a:p>
            <a:pPr lvl="1" marL="743040" indent="-285120">
              <a:lnSpc>
                <a:spcPct val="100000"/>
              </a:lnSpc>
              <a:spcBef>
                <a:spcPts val="561"/>
              </a:spcBef>
              <a:buClr>
                <a:srgbClr val="e46c0a"/>
              </a:buClr>
              <a:buFont typeface="Arial"/>
              <a:buChar char="–"/>
            </a:pPr>
            <a:r>
              <a:rPr b="1" lang="en-US" sz="2800" spc="-1" strike="noStrike">
                <a:solidFill>
                  <a:srgbClr val="e46c0a"/>
                </a:solidFill>
                <a:latin typeface="Courier New Bold"/>
              </a:rPr>
              <a:t>sudo nano /etc/modprobe.d/blacklist.conf</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在上面的编辑器中加上这一行</a:t>
            </a:r>
            <a:r>
              <a:rPr b="0" lang="en-US" sz="2800" spc="-1" strike="noStrike">
                <a:solidFill>
                  <a:srgbClr val="000000"/>
                </a:solidFill>
                <a:latin typeface="Trebuchet MS"/>
              </a:rPr>
              <a:t>: blacklist nouveau</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安装依赖包</a:t>
            </a:r>
            <a:endParaRPr b="0" lang="en-US" sz="3200" spc="-1" strike="noStrike">
              <a:latin typeface="Arial"/>
            </a:endParaRPr>
          </a:p>
          <a:p>
            <a:pPr lvl="1" marL="743040" indent="-285120">
              <a:lnSpc>
                <a:spcPct val="100000"/>
              </a:lnSpc>
              <a:spcBef>
                <a:spcPts val="561"/>
              </a:spcBef>
              <a:buClr>
                <a:srgbClr val="e46c0a"/>
              </a:buClr>
              <a:buFont typeface="Arial"/>
              <a:buChar char="–"/>
            </a:pPr>
            <a:r>
              <a:rPr b="1" lang="en-US" sz="2800" spc="-1" strike="noStrike">
                <a:solidFill>
                  <a:srgbClr val="e46c0a"/>
                </a:solidFill>
                <a:latin typeface="Courier New Bold"/>
              </a:rPr>
              <a:t>sudo apt-get install build-essential linux-header-generic opencl-headers</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从官网下载驱动然后解压缩</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进入虚拟终端（快捷键 </a:t>
            </a:r>
            <a:r>
              <a:rPr b="0" lang="en-US" sz="3200" spc="-1" strike="noStrike">
                <a:solidFill>
                  <a:srgbClr val="000000"/>
                </a:solidFill>
                <a:latin typeface="Trebuchet MS"/>
              </a:rPr>
              <a:t>Ctrl+Alt+F1</a:t>
            </a:r>
            <a:r>
              <a:rPr b="0" lang="en-US" sz="3200" spc="-1" strike="noStrike">
                <a:solidFill>
                  <a:srgbClr val="000000"/>
                </a:solidFill>
                <a:latin typeface="Trebuchet MS"/>
              </a:rPr>
              <a:t>）停止桌面管理器</a:t>
            </a:r>
            <a:endParaRPr b="0" lang="en-US" sz="3200" spc="-1" strike="noStrike">
              <a:latin typeface="Arial"/>
            </a:endParaRPr>
          </a:p>
          <a:p>
            <a:pPr lvl="1" marL="743040" indent="-285120">
              <a:lnSpc>
                <a:spcPct val="100000"/>
              </a:lnSpc>
              <a:spcBef>
                <a:spcPts val="561"/>
              </a:spcBef>
              <a:buClr>
                <a:srgbClr val="e46c0a"/>
              </a:buClr>
              <a:buFont typeface="Arial"/>
              <a:buChar char="–"/>
            </a:pPr>
            <a:r>
              <a:rPr b="1" lang="en-US" sz="2800" spc="-1" strike="noStrike">
                <a:solidFill>
                  <a:srgbClr val="e46c0a"/>
                </a:solidFill>
                <a:latin typeface="Courier New Bold"/>
              </a:rPr>
              <a:t>sudo service lightdm stop</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设置运行权限然后运行</a:t>
            </a:r>
            <a:endParaRPr b="0" lang="en-US" sz="3200" spc="-1" strike="noStrike">
              <a:latin typeface="Arial"/>
            </a:endParaRPr>
          </a:p>
          <a:p>
            <a:pPr lvl="1" marL="743040" indent="-285120">
              <a:lnSpc>
                <a:spcPct val="100000"/>
              </a:lnSpc>
              <a:spcBef>
                <a:spcPts val="561"/>
              </a:spcBef>
              <a:buClr>
                <a:srgbClr val="e46c0a"/>
              </a:buClr>
              <a:buFont typeface="Arial"/>
              <a:buChar char="–"/>
            </a:pPr>
            <a:r>
              <a:rPr b="1" lang="en-US" sz="2800" spc="-1" strike="noStrike">
                <a:solidFill>
                  <a:srgbClr val="e46c0a"/>
                </a:solidFill>
                <a:latin typeface="Courier New Bold"/>
              </a:rPr>
              <a:t>chmod +x *.run</a:t>
            </a:r>
            <a:endParaRPr b="0" lang="en-US" sz="2800" spc="-1" strike="noStrike">
              <a:latin typeface="Arial"/>
            </a:endParaRPr>
          </a:p>
          <a:p>
            <a:pPr lvl="1" marL="743040" indent="-285120">
              <a:lnSpc>
                <a:spcPct val="100000"/>
              </a:lnSpc>
              <a:spcBef>
                <a:spcPts val="561"/>
              </a:spcBef>
              <a:buClr>
                <a:srgbClr val="e46c0a"/>
              </a:buClr>
              <a:buFont typeface="Arial"/>
              <a:buChar char="–"/>
            </a:pPr>
            <a:r>
              <a:rPr b="1" lang="en-US" sz="2800" spc="-1" strike="noStrike">
                <a:solidFill>
                  <a:srgbClr val="e46c0a"/>
                </a:solidFill>
                <a:latin typeface="Courier New Bold"/>
              </a:rPr>
              <a:t>sudo ./*.run</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预备安装（</a:t>
            </a:r>
            <a:r>
              <a:rPr b="0" lang="en-US" sz="3200" spc="-1" strike="noStrike">
                <a:solidFill>
                  <a:srgbClr val="000000"/>
                </a:solidFill>
                <a:latin typeface="Trebuchet MS"/>
              </a:rPr>
              <a:t>pre-install</a:t>
            </a:r>
            <a:r>
              <a:rPr b="0" lang="en-US" sz="3200" spc="-1" strike="noStrike">
                <a:solidFill>
                  <a:srgbClr val="000000"/>
                </a:solidFill>
                <a:latin typeface="Trebuchet MS"/>
              </a:rPr>
              <a:t>）可能会失败，这不要紧！</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同意选择 </a:t>
            </a:r>
            <a:r>
              <a:rPr b="0" lang="en-US" sz="3200" spc="-1" strike="noStrike">
                <a:solidFill>
                  <a:srgbClr val="000000"/>
                </a:solidFill>
                <a:latin typeface="Trebuchet MS"/>
              </a:rPr>
              <a:t>DKMS, 32-bit GL </a:t>
            </a:r>
            <a:r>
              <a:rPr b="0" lang="en-US" sz="3200" spc="-1" strike="noStrike">
                <a:solidFill>
                  <a:srgbClr val="000000"/>
                </a:solidFill>
                <a:latin typeface="Trebuchet MS"/>
              </a:rPr>
              <a:t>库（</a:t>
            </a:r>
            <a:r>
              <a:rPr b="0" lang="en-US" sz="3200" spc="-1" strike="noStrike">
                <a:solidFill>
                  <a:srgbClr val="000000"/>
                </a:solidFill>
                <a:latin typeface="Trebuchet MS"/>
              </a:rPr>
              <a:t>libraries</a:t>
            </a:r>
            <a:r>
              <a:rPr b="0" lang="en-US" sz="3200" spc="-1" strike="noStrike">
                <a:solidFill>
                  <a:srgbClr val="000000"/>
                </a:solidFill>
                <a:latin typeface="Trebuchet MS"/>
              </a:rPr>
              <a:t>） 来更新 </a:t>
            </a:r>
            <a:r>
              <a:rPr b="0" lang="en-US" sz="3200" spc="-1" strike="noStrike">
                <a:solidFill>
                  <a:srgbClr val="000000"/>
                </a:solidFill>
                <a:latin typeface="Trebuchet MS"/>
              </a:rPr>
              <a:t>X config</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重启！</a:t>
            </a:r>
            <a:endParaRPr b="0" lang="en-US" sz="3200" spc="-1" strike="noStrike">
              <a:latin typeface="Arial"/>
            </a:endParaRPr>
          </a:p>
        </p:txBody>
      </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6" name="CustomShape 1"/>
          <p:cNvSpPr/>
          <p:nvPr/>
        </p:nvSpPr>
        <p:spPr>
          <a:xfrm>
            <a:off x="179640" y="274680"/>
            <a:ext cx="885636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Memory layout is critical to performance</a:t>
            </a:r>
            <a:endParaRPr b="0" lang="en-US" sz="4400" spc="-1" strike="noStrike">
              <a:latin typeface="Arial"/>
            </a:endParaRPr>
          </a:p>
        </p:txBody>
      </p:sp>
      <p:sp>
        <p:nvSpPr>
          <p:cNvPr id="1877"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a:t>
            </a:r>
            <a:r>
              <a:rPr b="0" lang="en-US" sz="3200" spc="-1" strike="noStrike">
                <a:solidFill>
                  <a:srgbClr val="000000"/>
                </a:solidFill>
                <a:latin typeface="Trebuchet MS"/>
              </a:rPr>
              <a:t>Structure of Arrays vs. Array of Structures” problem:</a:t>
            </a:r>
            <a:endParaRPr b="0" lang="en-US" sz="3200" spc="-1" strike="noStrike">
              <a:latin typeface="Arial"/>
            </a:endParaRPr>
          </a:p>
          <a:p>
            <a:pPr>
              <a:lnSpc>
                <a:spcPct val="100000"/>
              </a:lnSpc>
              <a:spcBef>
                <a:spcPts val="641"/>
              </a:spcBef>
            </a:pPr>
            <a:r>
              <a:rPr b="1" lang="en-US" sz="3200" spc="-1" strike="noStrike">
                <a:solidFill>
                  <a:srgbClr val="000000"/>
                </a:solidFill>
                <a:latin typeface="Courier New Bold"/>
              </a:rPr>
              <a:t>	</a:t>
            </a:r>
            <a:r>
              <a:rPr b="1" lang="en-US" sz="3200" spc="-1" strike="noStrike">
                <a:solidFill>
                  <a:srgbClr val="c0504d"/>
                </a:solidFill>
                <a:latin typeface="Courier New Bold"/>
              </a:rPr>
              <a:t>struct </a:t>
            </a:r>
            <a:r>
              <a:rPr b="1" lang="en-US" sz="3200" spc="-1" strike="noStrike">
                <a:solidFill>
                  <a:srgbClr val="000000"/>
                </a:solidFill>
                <a:latin typeface="Courier New Bold"/>
              </a:rPr>
              <a:t>{ </a:t>
            </a:r>
            <a:r>
              <a:rPr b="1" lang="en-US" sz="3200" spc="-1" strike="noStrike">
                <a:solidFill>
                  <a:srgbClr val="c0504d"/>
                </a:solidFill>
                <a:latin typeface="Courier New Bold"/>
              </a:rPr>
              <a:t>float</a:t>
            </a:r>
            <a:r>
              <a:rPr b="1" lang="en-US" sz="3200" spc="-1" strike="noStrike">
                <a:solidFill>
                  <a:srgbClr val="000000"/>
                </a:solidFill>
                <a:latin typeface="Courier New Bold"/>
              </a:rPr>
              <a:t> x, y, z, a; } Point;</a:t>
            </a:r>
            <a:endParaRPr b="0" lang="en-US" sz="3200" spc="-1" strike="noStrike">
              <a:latin typeface="Arial"/>
            </a:endParaRPr>
          </a:p>
          <a:p>
            <a:pPr>
              <a:lnSpc>
                <a:spcPct val="100000"/>
              </a:lnSpc>
              <a:spcBef>
                <a:spcPts val="641"/>
              </a:spcBef>
            </a:pP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Structure of Arrays (SoA) suits memory coalescence on GPUs</a:t>
            </a:r>
            <a:endParaRPr b="0" lang="en-US" sz="3200" spc="-1" strike="noStrike">
              <a:latin typeface="Arial"/>
            </a:endParaRPr>
          </a:p>
          <a:p>
            <a:pPr>
              <a:lnSpc>
                <a:spcPct val="100000"/>
              </a:lnSpc>
              <a:spcBef>
                <a:spcPts val="641"/>
              </a:spcBef>
            </a:pPr>
            <a:endParaRPr b="0" lang="en-US" sz="3200" spc="-1" strike="noStrike">
              <a:latin typeface="Arial"/>
            </a:endParaRPr>
          </a:p>
          <a:p>
            <a:pPr>
              <a:lnSpc>
                <a:spcPct val="100000"/>
              </a:lnSpc>
              <a:spcBef>
                <a:spcPts val="641"/>
              </a:spcBef>
            </a:pPr>
            <a:endParaRPr b="0" lang="en-US" sz="3200" spc="-1" strike="noStrike">
              <a:latin typeface="Arial"/>
            </a:endParaRPr>
          </a:p>
          <a:p>
            <a:pPr>
              <a:lnSpc>
                <a:spcPct val="100000"/>
              </a:lnSpc>
              <a:spcBef>
                <a:spcPts val="641"/>
              </a:spcBef>
            </a:pP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Array of Structures (AoS) may suit cache hierarchies on CPUs</a:t>
            </a:r>
            <a:endParaRPr b="0" lang="en-US" sz="3200" spc="-1" strike="noStrike">
              <a:latin typeface="Arial"/>
            </a:endParaRPr>
          </a:p>
          <a:p>
            <a:pPr>
              <a:lnSpc>
                <a:spcPct val="100000"/>
              </a:lnSpc>
              <a:spcBef>
                <a:spcPts val="641"/>
              </a:spcBef>
            </a:pPr>
            <a:endParaRPr b="0" lang="en-US" sz="3200" spc="-1" strike="noStrike">
              <a:latin typeface="Arial"/>
            </a:endParaRPr>
          </a:p>
        </p:txBody>
      </p:sp>
      <p:graphicFrame>
        <p:nvGraphicFramePr>
          <p:cNvPr id="1878" name="Table 3"/>
          <p:cNvGraphicFramePr/>
          <p:nvPr/>
        </p:nvGraphicFramePr>
        <p:xfrm>
          <a:off x="928800" y="3543120"/>
          <a:ext cx="5442840" cy="299160"/>
        </p:xfrm>
        <a:graphic>
          <a:graphicData uri="http://schemas.openxmlformats.org/drawingml/2006/table">
            <a:tbl>
              <a:tblPr/>
              <a:tblGrid>
                <a:gridCol w="272880"/>
                <a:gridCol w="271440"/>
                <a:gridCol w="272880"/>
                <a:gridCol w="271440"/>
                <a:gridCol w="271440"/>
                <a:gridCol w="272880"/>
                <a:gridCol w="271440"/>
                <a:gridCol w="272880"/>
                <a:gridCol w="271440"/>
                <a:gridCol w="272880"/>
                <a:gridCol w="271440"/>
                <a:gridCol w="271440"/>
                <a:gridCol w="272880"/>
                <a:gridCol w="271440"/>
                <a:gridCol w="272880"/>
                <a:gridCol w="271440"/>
                <a:gridCol w="272880"/>
                <a:gridCol w="271440"/>
                <a:gridCol w="271440"/>
                <a:gridCol w="274320"/>
              </a:tblGrid>
              <a:tr h="347760">
                <a:tc>
                  <a:txBody>
                    <a:bodyPr lIns="21600" rIns="21600"/>
                    <a:p>
                      <a:pPr marL="30240" algn="ctr">
                        <a:lnSpc>
                          <a:spcPct val="100000"/>
                        </a:lnSpc>
                      </a:pPr>
                      <a:r>
                        <a:rPr b="1" lang="en-US" sz="1800" spc="-1" strike="noStrike">
                          <a:solidFill>
                            <a:srgbClr val="000000"/>
                          </a:solidFill>
                          <a:latin typeface="Arial"/>
                          <a:ea typeface="ヒラギノ角ゴ ProN W3"/>
                        </a:rPr>
                        <a:t>x</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800" spc="-1" strike="noStrike">
                          <a:solidFill>
                            <a:srgbClr val="000000"/>
                          </a:solidFill>
                          <a:latin typeface="Arial"/>
                          <a:ea typeface="ヒラギノ角ゴ ProN W3"/>
                        </a:rPr>
                        <a:t>x</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800" spc="-1" strike="noStrike">
                          <a:solidFill>
                            <a:srgbClr val="000000"/>
                          </a:solidFill>
                          <a:latin typeface="Arial"/>
                          <a:ea typeface="ヒラギノ角ゴ ProN W3"/>
                        </a:rPr>
                        <a:t>x</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800" spc="-1" strike="noStrike">
                          <a:solidFill>
                            <a:srgbClr val="000000"/>
                          </a:solidFill>
                          <a:latin typeface="Arial"/>
                          <a:ea typeface="ヒラギノ角ゴ ProN W3"/>
                        </a:rPr>
                        <a:t>x</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800" spc="-1" strike="noStrike">
                          <a:solidFill>
                            <a:srgbClr val="000000"/>
                          </a:solidFill>
                          <a:latin typeface="Arial"/>
                          <a:ea typeface="ヒラギノ角ゴ ProN W3"/>
                        </a:rPr>
                        <a:t>…</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800" spc="-1" strike="noStrike">
                          <a:solidFill>
                            <a:srgbClr val="000000"/>
                          </a:solidFill>
                          <a:latin typeface="Arial"/>
                          <a:ea typeface="ヒラギノ角ゴ ProN W3"/>
                        </a:rPr>
                        <a:t>y</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800" spc="-1" strike="noStrike">
                          <a:solidFill>
                            <a:srgbClr val="000000"/>
                          </a:solidFill>
                          <a:latin typeface="Arial"/>
                          <a:ea typeface="ヒラギノ角ゴ ProN W3"/>
                        </a:rPr>
                        <a:t>y</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800" spc="-1" strike="noStrike">
                          <a:solidFill>
                            <a:srgbClr val="000000"/>
                          </a:solidFill>
                          <a:latin typeface="Arial"/>
                          <a:ea typeface="ヒラギノ角ゴ ProN W3"/>
                        </a:rPr>
                        <a:t>y</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800" spc="-1" strike="noStrike">
                          <a:solidFill>
                            <a:srgbClr val="000000"/>
                          </a:solidFill>
                          <a:latin typeface="Arial"/>
                          <a:ea typeface="ヒラギノ角ゴ ProN W3"/>
                        </a:rPr>
                        <a:t>y</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800" spc="-1" strike="noStrike">
                          <a:solidFill>
                            <a:srgbClr val="000000"/>
                          </a:solidFill>
                          <a:latin typeface="Arial"/>
                          <a:ea typeface="ヒラギノ角ゴ ProN W3"/>
                        </a:rPr>
                        <a:t>…</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800" spc="-1" strike="noStrike">
                          <a:solidFill>
                            <a:srgbClr val="000000"/>
                          </a:solidFill>
                          <a:latin typeface="Arial"/>
                          <a:ea typeface="ヒラギノ角ゴ ProN W3"/>
                        </a:rPr>
                        <a:t>z</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800" spc="-1" strike="noStrike">
                          <a:solidFill>
                            <a:srgbClr val="000000"/>
                          </a:solidFill>
                          <a:latin typeface="Arial"/>
                          <a:ea typeface="ヒラギノ角ゴ ProN W3"/>
                        </a:rPr>
                        <a:t>z</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800" spc="-1" strike="noStrike">
                          <a:solidFill>
                            <a:srgbClr val="000000"/>
                          </a:solidFill>
                          <a:latin typeface="Arial"/>
                          <a:ea typeface="ヒラギノ角ゴ ProN W3"/>
                        </a:rPr>
                        <a:t>z</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800" spc="-1" strike="noStrike">
                          <a:solidFill>
                            <a:srgbClr val="000000"/>
                          </a:solidFill>
                          <a:latin typeface="Arial"/>
                          <a:ea typeface="ヒラギノ角ゴ ProN W3"/>
                        </a:rPr>
                        <a:t>z</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800" spc="-1" strike="noStrike">
                          <a:solidFill>
                            <a:srgbClr val="000000"/>
                          </a:solidFill>
                          <a:latin typeface="Arial"/>
                          <a:ea typeface="ヒラギノ角ゴ ProN W3"/>
                        </a:rPr>
                        <a:t>…</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800" spc="-1" strike="noStrike">
                          <a:solidFill>
                            <a:srgbClr val="000000"/>
                          </a:solidFill>
                          <a:latin typeface="Arial"/>
                          <a:ea typeface="ヒラギノ角ゴ ProN W3"/>
                        </a:rPr>
                        <a:t>a</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800" spc="-1" strike="noStrike">
                          <a:solidFill>
                            <a:srgbClr val="000000"/>
                          </a:solidFill>
                          <a:latin typeface="Arial"/>
                          <a:ea typeface="ヒラギノ角ゴ ProN W3"/>
                        </a:rPr>
                        <a:t>a</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800" spc="-1" strike="noStrike">
                          <a:solidFill>
                            <a:srgbClr val="000000"/>
                          </a:solidFill>
                          <a:latin typeface="Arial"/>
                          <a:ea typeface="ヒラギノ角ゴ ProN W3"/>
                        </a:rPr>
                        <a:t>a</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800" spc="-1" strike="noStrike">
                          <a:solidFill>
                            <a:srgbClr val="000000"/>
                          </a:solidFill>
                          <a:latin typeface="Arial"/>
                          <a:ea typeface="ヒラギノ角ゴ ProN W3"/>
                        </a:rPr>
                        <a:t>a</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800" spc="-1" strike="noStrike">
                          <a:solidFill>
                            <a:srgbClr val="000000"/>
                          </a:solidFill>
                          <a:latin typeface="Arial"/>
                          <a:ea typeface="ヒラギノ角ゴ ProN W3"/>
                        </a:rPr>
                        <a:t>…</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r>
            </a:tbl>
          </a:graphicData>
        </a:graphic>
      </p:graphicFrame>
      <p:graphicFrame>
        <p:nvGraphicFramePr>
          <p:cNvPr id="1879" name="Table 4"/>
          <p:cNvGraphicFramePr/>
          <p:nvPr/>
        </p:nvGraphicFramePr>
        <p:xfrm>
          <a:off x="928800" y="5445360"/>
          <a:ext cx="5442840" cy="299160"/>
        </p:xfrm>
        <a:graphic>
          <a:graphicData uri="http://schemas.openxmlformats.org/drawingml/2006/table">
            <a:tbl>
              <a:tblPr/>
              <a:tblGrid>
                <a:gridCol w="272880"/>
                <a:gridCol w="271440"/>
                <a:gridCol w="272880"/>
                <a:gridCol w="271440"/>
                <a:gridCol w="271440"/>
                <a:gridCol w="272880"/>
                <a:gridCol w="271440"/>
                <a:gridCol w="272880"/>
                <a:gridCol w="271440"/>
                <a:gridCol w="272880"/>
                <a:gridCol w="271440"/>
                <a:gridCol w="271440"/>
                <a:gridCol w="272880"/>
                <a:gridCol w="271440"/>
                <a:gridCol w="272880"/>
                <a:gridCol w="271440"/>
                <a:gridCol w="272880"/>
                <a:gridCol w="271440"/>
                <a:gridCol w="271440"/>
                <a:gridCol w="274320"/>
              </a:tblGrid>
              <a:tr h="347760">
                <a:tc>
                  <a:txBody>
                    <a:bodyPr lIns="21600" rIns="21600"/>
                    <a:p>
                      <a:pPr marL="30240" algn="ctr">
                        <a:lnSpc>
                          <a:spcPct val="100000"/>
                        </a:lnSpc>
                      </a:pPr>
                      <a:r>
                        <a:rPr b="1" lang="en-US" sz="1800" spc="-1" strike="noStrike">
                          <a:solidFill>
                            <a:srgbClr val="000000"/>
                          </a:solidFill>
                          <a:latin typeface="Arial"/>
                          <a:ea typeface="ヒラギノ角ゴ ProN W3"/>
                        </a:rPr>
                        <a:t>x</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800" spc="-1" strike="noStrike">
                          <a:solidFill>
                            <a:srgbClr val="000000"/>
                          </a:solidFill>
                          <a:latin typeface="Arial"/>
                          <a:ea typeface="ヒラギノ角ゴ ProN W3"/>
                        </a:rPr>
                        <a:t>y</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800" spc="-1" strike="noStrike">
                          <a:solidFill>
                            <a:srgbClr val="000000"/>
                          </a:solidFill>
                          <a:latin typeface="Arial"/>
                          <a:ea typeface="ヒラギノ角ゴ ProN W3"/>
                        </a:rPr>
                        <a:t>z</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800" spc="-1" strike="noStrike">
                          <a:solidFill>
                            <a:srgbClr val="000000"/>
                          </a:solidFill>
                          <a:latin typeface="Arial"/>
                          <a:ea typeface="ヒラギノ角ゴ ProN W3"/>
                        </a:rPr>
                        <a:t>a</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800" spc="-1" strike="noStrike">
                          <a:solidFill>
                            <a:srgbClr val="000000"/>
                          </a:solidFill>
                          <a:latin typeface="Arial"/>
                          <a:ea typeface="ヒラギノ角ゴ ProN W3"/>
                        </a:rPr>
                        <a:t>…</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800" spc="-1" strike="noStrike">
                          <a:solidFill>
                            <a:srgbClr val="000000"/>
                          </a:solidFill>
                          <a:latin typeface="Arial"/>
                          <a:ea typeface="ヒラギノ角ゴ ProN W3"/>
                        </a:rPr>
                        <a:t>x</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800" spc="-1" strike="noStrike">
                          <a:solidFill>
                            <a:srgbClr val="000000"/>
                          </a:solidFill>
                          <a:latin typeface="Arial"/>
                          <a:ea typeface="ヒラギノ角ゴ ProN W3"/>
                        </a:rPr>
                        <a:t>y</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800" spc="-1" strike="noStrike">
                          <a:solidFill>
                            <a:srgbClr val="000000"/>
                          </a:solidFill>
                          <a:latin typeface="Arial"/>
                          <a:ea typeface="ヒラギノ角ゴ ProN W3"/>
                        </a:rPr>
                        <a:t>z</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800" spc="-1" strike="noStrike">
                          <a:solidFill>
                            <a:srgbClr val="000000"/>
                          </a:solidFill>
                          <a:latin typeface="Arial"/>
                          <a:ea typeface="ヒラギノ角ゴ ProN W3"/>
                        </a:rPr>
                        <a:t>a</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800" spc="-1" strike="noStrike">
                          <a:solidFill>
                            <a:srgbClr val="000000"/>
                          </a:solidFill>
                          <a:latin typeface="Arial"/>
                          <a:ea typeface="ヒラギノ角ゴ ProN W3"/>
                        </a:rPr>
                        <a:t>…</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800" spc="-1" strike="noStrike">
                          <a:solidFill>
                            <a:srgbClr val="000000"/>
                          </a:solidFill>
                          <a:latin typeface="Arial"/>
                          <a:ea typeface="ヒラギノ角ゴ ProN W3"/>
                        </a:rPr>
                        <a:t>x</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800" spc="-1" strike="noStrike">
                          <a:solidFill>
                            <a:srgbClr val="000000"/>
                          </a:solidFill>
                          <a:latin typeface="Arial"/>
                          <a:ea typeface="ヒラギノ角ゴ ProN W3"/>
                        </a:rPr>
                        <a:t>y</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800" spc="-1" strike="noStrike">
                          <a:solidFill>
                            <a:srgbClr val="000000"/>
                          </a:solidFill>
                          <a:latin typeface="Arial"/>
                          <a:ea typeface="ヒラギノ角ゴ ProN W3"/>
                        </a:rPr>
                        <a:t>z</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800" spc="-1" strike="noStrike">
                          <a:solidFill>
                            <a:srgbClr val="000000"/>
                          </a:solidFill>
                          <a:latin typeface="Arial"/>
                          <a:ea typeface="ヒラギノ角ゴ ProN W3"/>
                        </a:rPr>
                        <a:t>a</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800" spc="-1" strike="noStrike">
                          <a:solidFill>
                            <a:srgbClr val="000000"/>
                          </a:solidFill>
                          <a:latin typeface="Arial"/>
                          <a:ea typeface="ヒラギノ角ゴ ProN W3"/>
                        </a:rPr>
                        <a:t>…</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800" spc="-1" strike="noStrike">
                          <a:solidFill>
                            <a:srgbClr val="000000"/>
                          </a:solidFill>
                          <a:latin typeface="Arial"/>
                          <a:ea typeface="ヒラギノ角ゴ ProN W3"/>
                        </a:rPr>
                        <a:t>x</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800" spc="-1" strike="noStrike">
                          <a:solidFill>
                            <a:srgbClr val="000000"/>
                          </a:solidFill>
                          <a:latin typeface="Arial"/>
                          <a:ea typeface="ヒラギノ角ゴ ProN W3"/>
                        </a:rPr>
                        <a:t>y</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800" spc="-1" strike="noStrike">
                          <a:solidFill>
                            <a:srgbClr val="000000"/>
                          </a:solidFill>
                          <a:latin typeface="Arial"/>
                          <a:ea typeface="ヒラギノ角ゴ ProN W3"/>
                        </a:rPr>
                        <a:t>z</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800" spc="-1" strike="noStrike">
                          <a:solidFill>
                            <a:srgbClr val="000000"/>
                          </a:solidFill>
                          <a:latin typeface="Arial"/>
                          <a:ea typeface="ヒラギノ角ゴ ProN W3"/>
                        </a:rPr>
                        <a:t>a</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800" spc="-1" strike="noStrike">
                          <a:solidFill>
                            <a:srgbClr val="000000"/>
                          </a:solidFill>
                          <a:latin typeface="Arial"/>
                          <a:ea typeface="ヒラギノ角ゴ ProN W3"/>
                        </a:rPr>
                        <a:t>…</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r>
            </a:tbl>
          </a:graphicData>
        </a:graphic>
      </p:graphicFrame>
      <p:sp>
        <p:nvSpPr>
          <p:cNvPr id="1880" name="CustomShape 5"/>
          <p:cNvSpPr/>
          <p:nvPr/>
        </p:nvSpPr>
        <p:spPr>
          <a:xfrm>
            <a:off x="6588360" y="3213000"/>
            <a:ext cx="2375640" cy="11865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4f81bd"/>
                </a:solidFill>
                <a:latin typeface="Trebuchet MS"/>
                <a:ea typeface="DejaVu Sans"/>
              </a:rPr>
              <a:t>Adjacent work-items like to access adjacent memory</a:t>
            </a:r>
            <a:endParaRPr b="0" lang="en-US" sz="1800" spc="-1" strike="noStrike">
              <a:latin typeface="Arial"/>
            </a:endParaRPr>
          </a:p>
        </p:txBody>
      </p:sp>
      <p:sp>
        <p:nvSpPr>
          <p:cNvPr id="1881" name="CustomShape 6"/>
          <p:cNvSpPr/>
          <p:nvPr/>
        </p:nvSpPr>
        <p:spPr>
          <a:xfrm>
            <a:off x="6588360" y="5169960"/>
            <a:ext cx="2325240" cy="11865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4f81bd"/>
                </a:solidFill>
                <a:latin typeface="Trebuchet MS"/>
                <a:ea typeface="DejaVu Sans"/>
              </a:rPr>
              <a:t>Individual work-items like to access adjacent memory</a:t>
            </a:r>
            <a:endParaRPr b="0" lang="en-US" sz="1800" spc="-1" strike="noStrike">
              <a:latin typeface="Arial"/>
            </a:endParaRPr>
          </a:p>
        </p:txBody>
      </p:sp>
    </p:spTree>
  </p:cSld>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2" name="CustomShape 1"/>
          <p:cNvSpPr/>
          <p:nvPr/>
        </p:nvSpPr>
        <p:spPr>
          <a:xfrm>
            <a:off x="457200" y="-9036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Other optimisation tips</a:t>
            </a:r>
            <a:endParaRPr b="0" lang="en-US" sz="4400" spc="-1" strike="noStrike">
              <a:latin typeface="Arial"/>
            </a:endParaRPr>
          </a:p>
        </p:txBody>
      </p:sp>
      <p:sp>
        <p:nvSpPr>
          <p:cNvPr id="1883" name="CustomShape 2"/>
          <p:cNvSpPr/>
          <p:nvPr/>
        </p:nvSpPr>
        <p:spPr>
          <a:xfrm>
            <a:off x="179640" y="1124640"/>
            <a:ext cx="8784360" cy="5472000"/>
          </a:xfrm>
          <a:prstGeom prst="rect">
            <a:avLst/>
          </a:prstGeom>
          <a:noFill/>
          <a:ln>
            <a:noFill/>
          </a:ln>
        </p:spPr>
        <p:style>
          <a:lnRef idx="0"/>
          <a:fillRef idx="0"/>
          <a:effectRef idx="0"/>
          <a:fontRef idx="minor"/>
        </p:style>
        <p:txBody>
          <a:bodyPr lIns="90000" rIns="90000" tIns="45000" bIns="45000">
            <a:normAutofit/>
          </a:bodyPr>
          <a:p>
            <a:pPr marL="343080" indent="-342360">
              <a:lnSpc>
                <a:spcPct val="110000"/>
              </a:lnSpc>
              <a:spcBef>
                <a:spcPts val="641"/>
              </a:spcBef>
              <a:buClr>
                <a:srgbClr val="000000"/>
              </a:buClr>
              <a:buFont typeface="Arial"/>
              <a:buChar char="•"/>
            </a:pPr>
            <a:r>
              <a:rPr b="0" lang="en-US" sz="3200" spc="-1" strike="noStrike">
                <a:solidFill>
                  <a:srgbClr val="000000"/>
                </a:solidFill>
                <a:latin typeface="Trebuchet MS"/>
              </a:rPr>
              <a:t>Use a profiler to see if you’re getting good performance</a:t>
            </a:r>
            <a:endParaRPr b="0" lang="en-US" sz="3200" spc="-1" strike="noStrike">
              <a:latin typeface="Arial"/>
            </a:endParaRPr>
          </a:p>
          <a:p>
            <a:pPr lvl="1" marL="743040" indent="-285120">
              <a:lnSpc>
                <a:spcPct val="110000"/>
              </a:lnSpc>
              <a:spcBef>
                <a:spcPts val="561"/>
              </a:spcBef>
              <a:buClr>
                <a:srgbClr val="e46c0a"/>
              </a:buClr>
              <a:buFont typeface="Arial"/>
              <a:buChar char="–"/>
            </a:pPr>
            <a:r>
              <a:rPr b="0" lang="en-US" sz="2800" spc="-1" strike="noStrike">
                <a:solidFill>
                  <a:srgbClr val="e46c0a"/>
                </a:solidFill>
                <a:latin typeface="Trebuchet MS"/>
              </a:rPr>
              <a:t>Occupancy </a:t>
            </a:r>
            <a:r>
              <a:rPr b="0" lang="en-US" sz="2800" spc="-1" strike="noStrike">
                <a:solidFill>
                  <a:srgbClr val="000000"/>
                </a:solidFill>
                <a:latin typeface="Trebuchet MS"/>
              </a:rPr>
              <a:t>is a measure of how </a:t>
            </a:r>
            <a:r>
              <a:rPr b="0" lang="en-US" sz="2800" spc="-1" strike="noStrike">
                <a:solidFill>
                  <a:srgbClr val="e46c0a"/>
                </a:solidFill>
                <a:latin typeface="Trebuchet MS"/>
              </a:rPr>
              <a:t>active </a:t>
            </a:r>
            <a:r>
              <a:rPr b="0" lang="en-US" sz="2800" spc="-1" strike="noStrike">
                <a:solidFill>
                  <a:srgbClr val="000000"/>
                </a:solidFill>
                <a:latin typeface="Trebuchet MS"/>
              </a:rPr>
              <a:t>you’re keeping each PE</a:t>
            </a:r>
            <a:endParaRPr b="0" lang="en-US" sz="28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Occupancy measurements of &gt;0.5 are good (&gt;50% active)</a:t>
            </a:r>
            <a:endParaRPr b="0" lang="en-US" sz="2800" spc="-1" strike="noStrike">
              <a:latin typeface="Arial"/>
            </a:endParaRPr>
          </a:p>
          <a:p>
            <a:pPr marL="343080" indent="-342360">
              <a:lnSpc>
                <a:spcPct val="110000"/>
              </a:lnSpc>
              <a:spcBef>
                <a:spcPts val="641"/>
              </a:spcBef>
              <a:buClr>
                <a:srgbClr val="000000"/>
              </a:buClr>
              <a:buFont typeface="Arial"/>
              <a:buChar char="•"/>
            </a:pPr>
            <a:r>
              <a:rPr b="0" lang="en-US" sz="3200" spc="-1" strike="noStrike">
                <a:solidFill>
                  <a:srgbClr val="000000"/>
                </a:solidFill>
                <a:latin typeface="Trebuchet MS"/>
              </a:rPr>
              <a:t>Other measurements to consider with the profiler:</a:t>
            </a:r>
            <a:endParaRPr b="0" lang="en-US" sz="32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Memory bandwidth – should aim for a good fraction of peak</a:t>
            </a:r>
            <a:endParaRPr b="0" lang="en-US" sz="2800" spc="-1" strike="noStrike">
              <a:latin typeface="Arial"/>
            </a:endParaRPr>
          </a:p>
          <a:p>
            <a:pPr lvl="2" marL="1143000" indent="-227880">
              <a:lnSpc>
                <a:spcPct val="110000"/>
              </a:lnSpc>
              <a:spcBef>
                <a:spcPts val="479"/>
              </a:spcBef>
              <a:buClr>
                <a:srgbClr val="000000"/>
              </a:buClr>
              <a:buFont typeface="Arial"/>
              <a:buChar char="•"/>
            </a:pPr>
            <a:r>
              <a:rPr b="0" lang="en-US" sz="2400" spc="-1" strike="noStrike">
                <a:solidFill>
                  <a:srgbClr val="000000"/>
                </a:solidFill>
                <a:latin typeface="Trebuchet MS"/>
              </a:rPr>
              <a:t>E.g. 148 GBytes/s to Global Memory on an M2050 GPU</a:t>
            </a:r>
            <a:endParaRPr b="0" lang="en-US" sz="24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Work-Item (Thread) divergence – want this to be low</a:t>
            </a:r>
            <a:endParaRPr b="0" lang="en-US" sz="28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Registers per Work-Item (Thread) – ideally low and a nice divisor of the number of hardware registers per Compute Unit</a:t>
            </a:r>
            <a:endParaRPr b="0" lang="en-US" sz="2800" spc="-1" strike="noStrike">
              <a:latin typeface="Arial"/>
            </a:endParaRPr>
          </a:p>
          <a:p>
            <a:pPr lvl="2" marL="1143000" indent="-227880">
              <a:lnSpc>
                <a:spcPct val="110000"/>
              </a:lnSpc>
              <a:spcBef>
                <a:spcPts val="479"/>
              </a:spcBef>
              <a:buClr>
                <a:srgbClr val="000000"/>
              </a:buClr>
              <a:buFont typeface="Arial"/>
              <a:buChar char="•"/>
            </a:pPr>
            <a:r>
              <a:rPr b="0" lang="en-US" sz="2400" spc="-1" strike="noStrike">
                <a:solidFill>
                  <a:srgbClr val="000000"/>
                </a:solidFill>
                <a:latin typeface="Trebuchet MS"/>
              </a:rPr>
              <a:t>E.g. 32,768 on M2050 GPUs</a:t>
            </a:r>
            <a:endParaRPr b="0" lang="en-US" sz="2400" spc="-1" strike="noStrike">
              <a:latin typeface="Arial"/>
            </a:endParaRPr>
          </a:p>
          <a:p>
            <a:pPr lvl="2" marL="1143000" indent="-227880">
              <a:lnSpc>
                <a:spcPct val="110000"/>
              </a:lnSpc>
              <a:spcBef>
                <a:spcPts val="479"/>
              </a:spcBef>
              <a:buClr>
                <a:srgbClr val="000000"/>
              </a:buClr>
              <a:buFont typeface="Arial"/>
              <a:buChar char="•"/>
            </a:pPr>
            <a:r>
              <a:rPr b="0" lang="en-US" sz="2400" spc="-1" strike="noStrike">
                <a:solidFill>
                  <a:srgbClr val="000000"/>
                </a:solidFill>
                <a:latin typeface="Trebuchet MS"/>
              </a:rPr>
              <a:t>These are statically allocated and shared between all Work-Items and Work-Groups assigned to each Compute Unit</a:t>
            </a:r>
            <a:endParaRPr b="0" lang="en-US" sz="2400" spc="-1" strike="noStrike">
              <a:latin typeface="Arial"/>
            </a:endParaRPr>
          </a:p>
          <a:p>
            <a:pPr lvl="2" marL="1143000" indent="-227880">
              <a:lnSpc>
                <a:spcPct val="110000"/>
              </a:lnSpc>
              <a:spcBef>
                <a:spcPts val="479"/>
              </a:spcBef>
              <a:buClr>
                <a:srgbClr val="000000"/>
              </a:buClr>
              <a:buFont typeface="Arial"/>
              <a:buChar char="•"/>
            </a:pPr>
            <a:r>
              <a:rPr b="0" lang="en-US" sz="2400" spc="-1" strike="noStrike">
                <a:solidFill>
                  <a:srgbClr val="000000"/>
                </a:solidFill>
                <a:latin typeface="Trebuchet MS"/>
              </a:rPr>
              <a:t>Four Work-Groups of 1,024 Work-Items each would result in just 8 registers per Work-Item! Typically aim for 16-32 registers per Work-Item</a:t>
            </a:r>
            <a:endParaRPr b="0" lang="en-US" sz="2400" spc="-1" strike="noStrike">
              <a:latin typeface="Arial"/>
            </a:endParaRPr>
          </a:p>
          <a:p>
            <a:pPr>
              <a:lnSpc>
                <a:spcPct val="110000"/>
              </a:lnSpc>
              <a:spcBef>
                <a:spcPts val="641"/>
              </a:spcBef>
            </a:pPr>
            <a:endParaRPr b="0" lang="en-US" sz="2400" spc="-1" strike="noStrike">
              <a:latin typeface="Arial"/>
            </a:endParaRPr>
          </a:p>
        </p:txBody>
      </p:sp>
    </p:spTree>
  </p:cSld>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4" name="CustomShape 1"/>
          <p:cNvSpPr/>
          <p:nvPr/>
        </p:nvSpPr>
        <p:spPr>
          <a:xfrm>
            <a:off x="107640" y="-27360"/>
            <a:ext cx="892836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Portable performance in OpenCL</a:t>
            </a:r>
            <a:endParaRPr b="0" lang="en-US" sz="4400" spc="-1" strike="noStrike">
              <a:latin typeface="Arial"/>
            </a:endParaRPr>
          </a:p>
        </p:txBody>
      </p:sp>
      <p:sp>
        <p:nvSpPr>
          <p:cNvPr id="1885" name="CustomShape 2"/>
          <p:cNvSpPr/>
          <p:nvPr/>
        </p:nvSpPr>
        <p:spPr>
          <a:xfrm>
            <a:off x="107640" y="1124640"/>
            <a:ext cx="8856360" cy="5732640"/>
          </a:xfrm>
          <a:prstGeom prst="rect">
            <a:avLst/>
          </a:prstGeom>
          <a:noFill/>
          <a:ln>
            <a:noFill/>
          </a:ln>
        </p:spPr>
        <p:style>
          <a:lnRef idx="0"/>
          <a:fillRef idx="0"/>
          <a:effectRef idx="0"/>
          <a:fontRef idx="minor"/>
        </p:style>
        <p:txBody>
          <a:bodyPr lIns="90000" rIns="90000" tIns="45000" bIns="45000">
            <a:normAutofit/>
          </a:bodyPr>
          <a:p>
            <a:pPr marL="343080" indent="-342360">
              <a:lnSpc>
                <a:spcPct val="110000"/>
              </a:lnSpc>
              <a:spcBef>
                <a:spcPts val="641"/>
              </a:spcBef>
              <a:buClr>
                <a:srgbClr val="e46c0a"/>
              </a:buClr>
              <a:buFont typeface="Arial"/>
              <a:buChar char="•"/>
            </a:pPr>
            <a:r>
              <a:rPr b="0" lang="en-US" sz="3200" spc="-1" strike="noStrike">
                <a:solidFill>
                  <a:srgbClr val="e46c0a"/>
                </a:solidFill>
                <a:latin typeface="Trebuchet MS"/>
              </a:rPr>
              <a:t>Don’t optimize too hard for any one platform</a:t>
            </a:r>
            <a:r>
              <a:rPr b="0" lang="en-US" sz="3200" spc="-1" strike="noStrike">
                <a:solidFill>
                  <a:srgbClr val="000000"/>
                </a:solidFill>
                <a:latin typeface="Trebuchet MS"/>
              </a:rPr>
              <a:t>, e.g.</a:t>
            </a:r>
            <a:endParaRPr b="0" lang="en-US" sz="32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Don’t write specifically for certain warp/wavefront sizes etc</a:t>
            </a:r>
            <a:endParaRPr b="0" lang="en-US" sz="28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Be careful not to rely on specific sizes of local/global memory</a:t>
            </a:r>
            <a:endParaRPr b="0" lang="en-US" sz="28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OpenCL’s vector data types have varying degrees of support – faster on some devices, slower on others</a:t>
            </a:r>
            <a:endParaRPr b="0" lang="en-US" sz="28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Some devices have caches in their memory hierarchies, some don’t, and it can make a big difference to your performance without you realizing</a:t>
            </a:r>
            <a:endParaRPr b="0" lang="en-US" sz="28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Choosing the allocation of Work-Items to Work-Groups and dimensions on your kernel launches</a:t>
            </a:r>
            <a:endParaRPr b="0" lang="en-US" sz="28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Performance differences between unified vs. disjoint host/global memories</a:t>
            </a:r>
            <a:endParaRPr b="0" lang="en-US" sz="28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Double precision performance varies considerably from device to device</a:t>
            </a:r>
            <a:endParaRPr b="0" lang="en-US" sz="28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Some OpenCL SDKs give useful feedback about how well they can compile your code (but you have to turn on this feedback)</a:t>
            </a:r>
            <a:endParaRPr b="0" lang="en-US" sz="2800" spc="-1" strike="noStrike">
              <a:latin typeface="Arial"/>
            </a:endParaRPr>
          </a:p>
          <a:p>
            <a:pPr>
              <a:lnSpc>
                <a:spcPct val="110000"/>
              </a:lnSpc>
              <a:spcBef>
                <a:spcPts val="641"/>
              </a:spcBef>
            </a:pPr>
            <a:endParaRPr b="0" lang="en-US" sz="2800" spc="-1" strike="noStrike">
              <a:latin typeface="Arial"/>
            </a:endParaRPr>
          </a:p>
          <a:p>
            <a:pPr marL="343080" indent="-342360">
              <a:lnSpc>
                <a:spcPct val="110000"/>
              </a:lnSpc>
              <a:spcBef>
                <a:spcPts val="641"/>
              </a:spcBef>
              <a:buClr>
                <a:srgbClr val="000000"/>
              </a:buClr>
              <a:buFont typeface="Arial"/>
              <a:buChar char="•"/>
            </a:pPr>
            <a:r>
              <a:rPr b="0" lang="en-US" sz="3200" spc="-1" strike="noStrike">
                <a:solidFill>
                  <a:srgbClr val="000000"/>
                </a:solidFill>
                <a:latin typeface="Trebuchet MS"/>
              </a:rPr>
              <a:t>It is a good idea to try your code on several different platforms to see what happens (profiling is good!)</a:t>
            </a:r>
            <a:endParaRPr b="0" lang="en-US" sz="32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At least two different GPUs (ideally different vendors) and at least one CPU</a:t>
            </a:r>
            <a:endParaRPr b="0" lang="en-US" sz="2800" spc="-1" strike="noStrike">
              <a:latin typeface="Arial"/>
            </a:endParaRPr>
          </a:p>
          <a:p>
            <a:pPr>
              <a:lnSpc>
                <a:spcPct val="110000"/>
              </a:lnSpc>
              <a:spcBef>
                <a:spcPts val="641"/>
              </a:spcBef>
            </a:pPr>
            <a:endParaRPr b="0" lang="en-US" sz="2800" spc="-1" strike="noStrike">
              <a:latin typeface="Arial"/>
            </a:endParaRPr>
          </a:p>
        </p:txBody>
      </p:sp>
    </p:spTree>
  </p:cSld>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6" name="CustomShape 1"/>
          <p:cNvSpPr/>
          <p:nvPr/>
        </p:nvSpPr>
        <p:spPr>
          <a:xfrm>
            <a:off x="457200" y="-18360"/>
            <a:ext cx="822888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Advice for performance portability</a:t>
            </a:r>
            <a:endParaRPr b="0" lang="en-US" sz="4400" spc="-1" strike="noStrike">
              <a:latin typeface="Arial"/>
            </a:endParaRPr>
          </a:p>
        </p:txBody>
      </p:sp>
      <p:sp>
        <p:nvSpPr>
          <p:cNvPr id="1887" name="CustomShape 2"/>
          <p:cNvSpPr/>
          <p:nvPr/>
        </p:nvSpPr>
        <p:spPr>
          <a:xfrm>
            <a:off x="107640" y="1124640"/>
            <a:ext cx="8856360" cy="132408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561"/>
              </a:spcBef>
              <a:buClr>
                <a:srgbClr val="000000"/>
              </a:buClr>
              <a:buFont typeface="Arial"/>
              <a:buChar char="•"/>
            </a:pPr>
            <a:r>
              <a:rPr b="0" lang="en-US" sz="2800" spc="-1" strike="noStrike">
                <a:solidFill>
                  <a:srgbClr val="000000"/>
                </a:solidFill>
                <a:latin typeface="Trebuchet MS"/>
              </a:rPr>
              <a:t>Discover what devices you have available at run-time, e.g.</a:t>
            </a:r>
            <a:endParaRPr b="0" lang="en-US" sz="2800" spc="-1" strike="noStrike">
              <a:latin typeface="Arial"/>
            </a:endParaRPr>
          </a:p>
        </p:txBody>
      </p:sp>
      <p:sp>
        <p:nvSpPr>
          <p:cNvPr id="1888" name="CustomShape 3"/>
          <p:cNvSpPr/>
          <p:nvPr/>
        </p:nvSpPr>
        <p:spPr>
          <a:xfrm>
            <a:off x="395640" y="2554560"/>
            <a:ext cx="8424360" cy="3713040"/>
          </a:xfrm>
          <a:prstGeom prst="rect">
            <a:avLst/>
          </a:prstGeom>
          <a:noFill/>
          <a:ln>
            <a:noFill/>
          </a:ln>
        </p:spPr>
        <p:style>
          <a:lnRef idx="0"/>
          <a:fillRef idx="0"/>
          <a:effectRef idx="0"/>
          <a:fontRef idx="minor"/>
        </p:style>
        <p:txBody>
          <a:bodyPr lIns="90000" rIns="90000" tIns="45000" bIns="45000"/>
          <a:p>
            <a:pPr>
              <a:lnSpc>
                <a:spcPct val="100000"/>
              </a:lnSpc>
            </a:pPr>
            <a:r>
              <a:rPr b="1" lang="en-US" sz="1400" spc="-1" strike="noStrike">
                <a:solidFill>
                  <a:srgbClr val="000000"/>
                </a:solidFill>
                <a:latin typeface="Courier New"/>
                <a:ea typeface="DejaVu Sans"/>
              </a:rPr>
              <a:t> </a:t>
            </a:r>
            <a:r>
              <a:rPr b="1" lang="en-US" sz="1400" spc="-1" strike="noStrike">
                <a:solidFill>
                  <a:srgbClr val="000000"/>
                </a:solidFill>
                <a:latin typeface="Courier New"/>
                <a:ea typeface="DejaVu Sans"/>
              </a:rPr>
              <a:t>// Get available platforms</a:t>
            </a:r>
            <a:endParaRPr b="0" lang="en-US" sz="1400" spc="-1" strike="noStrike">
              <a:latin typeface="Arial"/>
            </a:endParaRPr>
          </a:p>
          <a:p>
            <a:pPr>
              <a:lnSpc>
                <a:spcPct val="100000"/>
              </a:lnSpc>
            </a:pPr>
            <a:r>
              <a:rPr b="1" lang="en-US" sz="1400" spc="-1" strike="noStrike">
                <a:solidFill>
                  <a:srgbClr val="000000"/>
                </a:solidFill>
                <a:latin typeface="Courier New"/>
                <a:ea typeface="DejaVu Sans"/>
              </a:rPr>
              <a:t> </a:t>
            </a:r>
            <a:r>
              <a:rPr b="1" lang="en-US" sz="1400" spc="-1" strike="noStrike">
                <a:solidFill>
                  <a:srgbClr val="8064a2"/>
                </a:solidFill>
                <a:latin typeface="Courier New"/>
                <a:ea typeface="DejaVu Sans"/>
              </a:rPr>
              <a:t>cl_uint</a:t>
            </a:r>
            <a:r>
              <a:rPr b="1" lang="en-US" sz="1400" spc="-1" strike="noStrike">
                <a:solidFill>
                  <a:srgbClr val="9bbb59"/>
                </a:solidFill>
                <a:latin typeface="Courier New"/>
                <a:ea typeface="DejaVu Sans"/>
              </a:rPr>
              <a:t> </a:t>
            </a:r>
            <a:r>
              <a:rPr b="1" lang="en-US" sz="1400" spc="-1" strike="noStrike">
                <a:solidFill>
                  <a:srgbClr val="000000"/>
                </a:solidFill>
                <a:latin typeface="Courier New"/>
                <a:ea typeface="DejaVu Sans"/>
              </a:rPr>
              <a:t>nPlatforms;</a:t>
            </a:r>
            <a:endParaRPr b="0" lang="en-US" sz="1400" spc="-1" strike="noStrike">
              <a:latin typeface="Arial"/>
            </a:endParaRPr>
          </a:p>
          <a:p>
            <a:pPr>
              <a:lnSpc>
                <a:spcPct val="100000"/>
              </a:lnSpc>
            </a:pPr>
            <a:r>
              <a:rPr b="1" lang="en-US" sz="1400" spc="-1" strike="noStrike">
                <a:solidFill>
                  <a:srgbClr val="000000"/>
                </a:solidFill>
                <a:latin typeface="Courier New"/>
                <a:ea typeface="DejaVu Sans"/>
              </a:rPr>
              <a:t> </a:t>
            </a:r>
            <a:r>
              <a:rPr b="1" lang="en-US" sz="1400" spc="-1" strike="noStrike">
                <a:solidFill>
                  <a:srgbClr val="8064a2"/>
                </a:solidFill>
                <a:latin typeface="Courier New"/>
                <a:ea typeface="DejaVu Sans"/>
              </a:rPr>
              <a:t>cl_platform_id </a:t>
            </a:r>
            <a:r>
              <a:rPr b="1" lang="en-US" sz="1400" spc="-1" strike="noStrike">
                <a:solidFill>
                  <a:srgbClr val="000000"/>
                </a:solidFill>
                <a:latin typeface="Courier New"/>
                <a:ea typeface="DejaVu Sans"/>
              </a:rPr>
              <a:t>platforms[MAX_PLATFORMS];</a:t>
            </a:r>
            <a:endParaRPr b="0" lang="en-US" sz="1400" spc="-1" strike="noStrike">
              <a:latin typeface="Arial"/>
            </a:endParaRPr>
          </a:p>
          <a:p>
            <a:pPr>
              <a:lnSpc>
                <a:spcPct val="100000"/>
              </a:lnSpc>
            </a:pPr>
            <a:r>
              <a:rPr b="1" lang="en-US" sz="1400" spc="-1" strike="noStrike">
                <a:solidFill>
                  <a:srgbClr val="000000"/>
                </a:solidFill>
                <a:latin typeface="Courier New"/>
                <a:ea typeface="DejaVu Sans"/>
              </a:rPr>
              <a:t> </a:t>
            </a:r>
            <a:r>
              <a:rPr b="1" lang="en-US" sz="1400" spc="-1" strike="noStrike">
                <a:solidFill>
                  <a:srgbClr val="c0504d"/>
                </a:solidFill>
                <a:latin typeface="Courier New"/>
                <a:ea typeface="DejaVu Sans"/>
              </a:rPr>
              <a:t>int </a:t>
            </a:r>
            <a:r>
              <a:rPr b="1" lang="en-US" sz="1400" spc="-1" strike="noStrike">
                <a:solidFill>
                  <a:srgbClr val="000000"/>
                </a:solidFill>
                <a:latin typeface="Courier New"/>
                <a:ea typeface="DejaVu Sans"/>
              </a:rPr>
              <a:t>ret = </a:t>
            </a:r>
            <a:r>
              <a:rPr b="1" lang="en-US" sz="1400" spc="-1" strike="noStrike">
                <a:solidFill>
                  <a:srgbClr val="17375e"/>
                </a:solidFill>
                <a:latin typeface="Courier New"/>
                <a:ea typeface="DejaVu Sans"/>
              </a:rPr>
              <a:t>clGetPlatformIDs</a:t>
            </a:r>
            <a:r>
              <a:rPr b="1" lang="en-US" sz="1400" spc="-1" strike="noStrike">
                <a:solidFill>
                  <a:srgbClr val="000000"/>
                </a:solidFill>
                <a:latin typeface="Courier New"/>
                <a:ea typeface="DejaVu Sans"/>
              </a:rPr>
              <a:t>(MAX_PLATFORMS, platforms, &amp;nPlatforms);</a:t>
            </a:r>
            <a:endParaRPr b="0" lang="en-US" sz="1400" spc="-1" strike="noStrike">
              <a:latin typeface="Arial"/>
            </a:endParaRPr>
          </a:p>
          <a:p>
            <a:pPr>
              <a:lnSpc>
                <a:spcPct val="100000"/>
              </a:lnSpc>
            </a:pPr>
            <a:endParaRPr b="0" lang="en-US" sz="1400" spc="-1" strike="noStrike">
              <a:latin typeface="Arial"/>
            </a:endParaRPr>
          </a:p>
          <a:p>
            <a:pPr>
              <a:lnSpc>
                <a:spcPct val="100000"/>
              </a:lnSpc>
            </a:pPr>
            <a:r>
              <a:rPr b="1" lang="en-US" sz="1400" spc="-1" strike="noStrike">
                <a:solidFill>
                  <a:srgbClr val="000000"/>
                </a:solidFill>
                <a:latin typeface="Courier New"/>
                <a:ea typeface="DejaVu Sans"/>
              </a:rPr>
              <a:t> </a:t>
            </a:r>
            <a:r>
              <a:rPr b="1" lang="en-US" sz="1400" spc="-1" strike="noStrike">
                <a:solidFill>
                  <a:srgbClr val="000000"/>
                </a:solidFill>
                <a:latin typeface="Courier New"/>
                <a:ea typeface="DejaVu Sans"/>
              </a:rPr>
              <a:t>// Loop over all platforms</a:t>
            </a:r>
            <a:endParaRPr b="0" lang="en-US" sz="1400" spc="-1" strike="noStrike">
              <a:latin typeface="Arial"/>
            </a:endParaRPr>
          </a:p>
          <a:p>
            <a:pPr>
              <a:lnSpc>
                <a:spcPct val="100000"/>
              </a:lnSpc>
            </a:pPr>
            <a:r>
              <a:rPr b="1" lang="en-US" sz="1400" spc="-1" strike="noStrike">
                <a:solidFill>
                  <a:srgbClr val="000000"/>
                </a:solidFill>
                <a:latin typeface="Courier New"/>
                <a:ea typeface="DejaVu Sans"/>
              </a:rPr>
              <a:t> </a:t>
            </a:r>
            <a:r>
              <a:rPr b="1" lang="en-US" sz="1400" spc="-1" strike="noStrike">
                <a:solidFill>
                  <a:srgbClr val="4f81bd"/>
                </a:solidFill>
                <a:latin typeface="Courier New"/>
                <a:ea typeface="DejaVu Sans"/>
              </a:rPr>
              <a:t>for</a:t>
            </a:r>
            <a:r>
              <a:rPr b="1" lang="en-US" sz="1400" spc="-1" strike="noStrike">
                <a:solidFill>
                  <a:srgbClr val="000000"/>
                </a:solidFill>
                <a:latin typeface="Courier New"/>
                <a:ea typeface="DejaVu Sans"/>
              </a:rPr>
              <a:t> (</a:t>
            </a:r>
            <a:r>
              <a:rPr b="1" lang="en-US" sz="1400" spc="-1" strike="noStrike">
                <a:solidFill>
                  <a:srgbClr val="c0504d"/>
                </a:solidFill>
                <a:latin typeface="Courier New"/>
                <a:ea typeface="DejaVu Sans"/>
              </a:rPr>
              <a:t>int </a:t>
            </a:r>
            <a:r>
              <a:rPr b="1" lang="en-US" sz="1400" spc="-1" strike="noStrike">
                <a:solidFill>
                  <a:srgbClr val="000000"/>
                </a:solidFill>
                <a:latin typeface="Courier New"/>
                <a:ea typeface="DejaVu Sans"/>
              </a:rPr>
              <a:t>p = 0; p &lt; nPlatforms; p++) {</a:t>
            </a:r>
            <a:endParaRPr b="0" lang="en-US" sz="1400" spc="-1" strike="noStrike">
              <a:latin typeface="Arial"/>
            </a:endParaRPr>
          </a:p>
          <a:p>
            <a:pPr>
              <a:lnSpc>
                <a:spcPct val="100000"/>
              </a:lnSpc>
            </a:pPr>
            <a:r>
              <a:rPr b="1" lang="en-US" sz="1400" spc="-1" strike="noStrike">
                <a:solidFill>
                  <a:srgbClr val="000000"/>
                </a:solidFill>
                <a:latin typeface="Courier New"/>
                <a:ea typeface="DejaVu Sans"/>
              </a:rPr>
              <a:t>   </a:t>
            </a:r>
            <a:r>
              <a:rPr b="1" lang="en-US" sz="1400" spc="-1" strike="noStrike">
                <a:solidFill>
                  <a:srgbClr val="000000"/>
                </a:solidFill>
                <a:latin typeface="Courier New"/>
                <a:ea typeface="DejaVu Sans"/>
              </a:rPr>
              <a:t>// Get available devices</a:t>
            </a:r>
            <a:endParaRPr b="0" lang="en-US" sz="1400" spc="-1" strike="noStrike">
              <a:latin typeface="Arial"/>
            </a:endParaRPr>
          </a:p>
          <a:p>
            <a:pPr>
              <a:lnSpc>
                <a:spcPct val="100000"/>
              </a:lnSpc>
            </a:pPr>
            <a:r>
              <a:rPr b="1" lang="en-US" sz="1400" spc="-1" strike="noStrike">
                <a:solidFill>
                  <a:srgbClr val="000000"/>
                </a:solidFill>
                <a:latin typeface="Courier New"/>
                <a:ea typeface="DejaVu Sans"/>
              </a:rPr>
              <a:t>   </a:t>
            </a:r>
            <a:r>
              <a:rPr b="1" lang="en-US" sz="1400" spc="-1" strike="noStrike">
                <a:solidFill>
                  <a:srgbClr val="8064a2"/>
                </a:solidFill>
                <a:latin typeface="Courier New"/>
                <a:ea typeface="DejaVu Sans"/>
              </a:rPr>
              <a:t>cl_uint </a:t>
            </a:r>
            <a:r>
              <a:rPr b="1" lang="en-US" sz="1400" spc="-1" strike="noStrike">
                <a:solidFill>
                  <a:srgbClr val="000000"/>
                </a:solidFill>
                <a:latin typeface="Courier New"/>
                <a:ea typeface="DejaVu Sans"/>
              </a:rPr>
              <a:t>nDevices = 0;</a:t>
            </a:r>
            <a:endParaRPr b="0" lang="en-US" sz="1400" spc="-1" strike="noStrike">
              <a:latin typeface="Arial"/>
            </a:endParaRPr>
          </a:p>
          <a:p>
            <a:pPr>
              <a:lnSpc>
                <a:spcPct val="100000"/>
              </a:lnSpc>
            </a:pPr>
            <a:r>
              <a:rPr b="1" lang="en-US" sz="1400" spc="-1" strike="noStrike">
                <a:solidFill>
                  <a:srgbClr val="000000"/>
                </a:solidFill>
                <a:latin typeface="Courier New"/>
                <a:ea typeface="DejaVu Sans"/>
              </a:rPr>
              <a:t>   </a:t>
            </a:r>
            <a:r>
              <a:rPr b="1" lang="en-US" sz="1400" spc="-1" strike="noStrike">
                <a:solidFill>
                  <a:srgbClr val="8064a2"/>
                </a:solidFill>
                <a:latin typeface="Courier New"/>
                <a:ea typeface="DejaVu Sans"/>
              </a:rPr>
              <a:t>cl_device_id </a:t>
            </a:r>
            <a:r>
              <a:rPr b="1" lang="en-US" sz="1400" spc="-1" strike="noStrike">
                <a:solidFill>
                  <a:srgbClr val="000000"/>
                </a:solidFill>
                <a:latin typeface="Courier New"/>
                <a:ea typeface="DejaVu Sans"/>
              </a:rPr>
              <a:t>devices[MAX_DEVICES];</a:t>
            </a:r>
            <a:endParaRPr b="0" lang="en-US" sz="1400" spc="-1" strike="noStrike">
              <a:latin typeface="Arial"/>
            </a:endParaRPr>
          </a:p>
          <a:p>
            <a:pPr>
              <a:lnSpc>
                <a:spcPct val="100000"/>
              </a:lnSpc>
            </a:pPr>
            <a:r>
              <a:rPr b="1" lang="en-US" sz="1400" spc="-1" strike="noStrike">
                <a:solidFill>
                  <a:srgbClr val="17375e"/>
                </a:solidFill>
                <a:latin typeface="Courier New"/>
                <a:ea typeface="DejaVu Sans"/>
              </a:rPr>
              <a:t>   </a:t>
            </a:r>
            <a:r>
              <a:rPr b="1" lang="en-US" sz="1400" spc="-1" strike="noStrike">
                <a:solidFill>
                  <a:srgbClr val="17375e"/>
                </a:solidFill>
                <a:latin typeface="Courier New"/>
                <a:ea typeface="DejaVu Sans"/>
              </a:rPr>
              <a:t>clGetDeviceIDs</a:t>
            </a:r>
            <a:r>
              <a:rPr b="1" lang="en-US" sz="1400" spc="-1" strike="noStrike">
                <a:solidFill>
                  <a:srgbClr val="000000"/>
                </a:solidFill>
                <a:latin typeface="Courier New"/>
                <a:ea typeface="DejaVu Sans"/>
              </a:rPr>
              <a:t>(platforms[p], deviceType, MAX_DEVICES, devices, &amp;nDevices);</a:t>
            </a:r>
            <a:endParaRPr b="0" lang="en-US" sz="1400" spc="-1" strike="noStrike">
              <a:latin typeface="Arial"/>
            </a:endParaRPr>
          </a:p>
          <a:p>
            <a:pPr>
              <a:lnSpc>
                <a:spcPct val="100000"/>
              </a:lnSpc>
            </a:pPr>
            <a:endParaRPr b="0" lang="en-US" sz="1400" spc="-1" strike="noStrike">
              <a:latin typeface="Arial"/>
            </a:endParaRPr>
          </a:p>
          <a:p>
            <a:pPr>
              <a:lnSpc>
                <a:spcPct val="100000"/>
              </a:lnSpc>
            </a:pPr>
            <a:r>
              <a:rPr b="1" lang="en-US" sz="1400" spc="-1" strike="noStrike">
                <a:solidFill>
                  <a:srgbClr val="000000"/>
                </a:solidFill>
                <a:latin typeface="Courier New"/>
                <a:ea typeface="DejaVu Sans"/>
              </a:rPr>
              <a:t>   </a:t>
            </a:r>
            <a:r>
              <a:rPr b="1" lang="en-US" sz="1400" spc="-1" strike="noStrike">
                <a:solidFill>
                  <a:srgbClr val="000000"/>
                </a:solidFill>
                <a:latin typeface="Courier New"/>
                <a:ea typeface="DejaVu Sans"/>
              </a:rPr>
              <a:t>// Loop over all devices in this platform</a:t>
            </a:r>
            <a:endParaRPr b="0" lang="en-US" sz="1400" spc="-1" strike="noStrike">
              <a:latin typeface="Arial"/>
            </a:endParaRPr>
          </a:p>
          <a:p>
            <a:pPr>
              <a:lnSpc>
                <a:spcPct val="100000"/>
              </a:lnSpc>
            </a:pPr>
            <a:r>
              <a:rPr b="1" lang="en-US" sz="1400" spc="-1" strike="noStrike">
                <a:solidFill>
                  <a:srgbClr val="000000"/>
                </a:solidFill>
                <a:latin typeface="Courier New"/>
                <a:ea typeface="DejaVu Sans"/>
              </a:rPr>
              <a:t>   </a:t>
            </a:r>
            <a:r>
              <a:rPr b="1" lang="en-US" sz="1400" spc="-1" strike="noStrike">
                <a:solidFill>
                  <a:srgbClr val="4f81bd"/>
                </a:solidFill>
                <a:latin typeface="Courier New"/>
                <a:ea typeface="DejaVu Sans"/>
              </a:rPr>
              <a:t>for</a:t>
            </a:r>
            <a:r>
              <a:rPr b="1" lang="en-US" sz="1400" spc="-1" strike="noStrike">
                <a:solidFill>
                  <a:srgbClr val="000000"/>
                </a:solidFill>
                <a:latin typeface="Courier New"/>
                <a:ea typeface="DejaVu Sans"/>
              </a:rPr>
              <a:t> (</a:t>
            </a:r>
            <a:r>
              <a:rPr b="1" lang="en-US" sz="1400" spc="-1" strike="noStrike">
                <a:solidFill>
                  <a:srgbClr val="c0504d"/>
                </a:solidFill>
                <a:latin typeface="Courier New"/>
                <a:ea typeface="DejaVu Sans"/>
              </a:rPr>
              <a:t>int </a:t>
            </a:r>
            <a:r>
              <a:rPr b="1" lang="en-US" sz="1400" spc="-1" strike="noStrike">
                <a:solidFill>
                  <a:srgbClr val="000000"/>
                </a:solidFill>
                <a:latin typeface="Courier New"/>
                <a:ea typeface="DejaVu Sans"/>
              </a:rPr>
              <a:t>d = 0; d &lt; nDevices; d++)</a:t>
            </a:r>
            <a:endParaRPr b="0" lang="en-US" sz="1400" spc="-1" strike="noStrike">
              <a:latin typeface="Arial"/>
            </a:endParaRPr>
          </a:p>
          <a:p>
            <a:pPr>
              <a:lnSpc>
                <a:spcPct val="100000"/>
              </a:lnSpc>
            </a:pPr>
            <a:r>
              <a:rPr b="1" lang="en-US" sz="1400" spc="-1" strike="noStrike">
                <a:solidFill>
                  <a:srgbClr val="000000"/>
                </a:solidFill>
                <a:latin typeface="Courier New"/>
                <a:ea typeface="DejaVu Sans"/>
              </a:rPr>
              <a:t>     </a:t>
            </a:r>
            <a:r>
              <a:rPr b="1" lang="en-US" sz="1400" spc="-1" strike="noStrike">
                <a:solidFill>
                  <a:srgbClr val="17375e"/>
                </a:solidFill>
                <a:latin typeface="Courier New"/>
                <a:ea typeface="DejaVu Sans"/>
              </a:rPr>
              <a:t>getDeviceInformation</a:t>
            </a:r>
            <a:r>
              <a:rPr b="1" lang="en-US" sz="1400" spc="-1" strike="noStrike">
                <a:solidFill>
                  <a:srgbClr val="000000"/>
                </a:solidFill>
                <a:latin typeface="Courier New"/>
                <a:ea typeface="DejaVu Sans"/>
              </a:rPr>
              <a:t>(devices[d]);</a:t>
            </a:r>
            <a:endParaRPr b="0" lang="en-US" sz="1400" spc="-1" strike="noStrike">
              <a:latin typeface="Arial"/>
            </a:endParaRPr>
          </a:p>
          <a:p>
            <a:pPr>
              <a:lnSpc>
                <a:spcPct val="100000"/>
              </a:lnSpc>
            </a:pPr>
            <a:r>
              <a:rPr b="1" lang="en-US" sz="1400" spc="-1" strike="noStrike">
                <a:solidFill>
                  <a:srgbClr val="000000"/>
                </a:solidFill>
                <a:latin typeface="Courier New"/>
                <a:ea typeface="DejaVu Sans"/>
              </a:rPr>
              <a:t>}</a:t>
            </a:r>
            <a:endParaRPr b="0" lang="en-US" sz="1400" spc="-1" strike="noStrike">
              <a:latin typeface="Arial"/>
            </a:endParaRPr>
          </a:p>
          <a:p>
            <a:pPr>
              <a:lnSpc>
                <a:spcPct val="100000"/>
              </a:lnSpc>
            </a:pPr>
            <a:endParaRPr b="0" lang="en-US" sz="1400" spc="-1" strike="noStrike">
              <a:latin typeface="Arial"/>
            </a:endParaRPr>
          </a:p>
        </p:txBody>
      </p:sp>
      <p:sp>
        <p:nvSpPr>
          <p:cNvPr id="1889" name="CustomShape 4"/>
          <p:cNvSpPr/>
          <p:nvPr/>
        </p:nvSpPr>
        <p:spPr>
          <a:xfrm>
            <a:off x="7596360" y="2493000"/>
            <a:ext cx="1007280" cy="57744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000000"/>
                </a:solidFill>
                <a:latin typeface="Trebuchet MS"/>
                <a:ea typeface="DejaVu Sans"/>
              </a:rPr>
              <a:t>C</a:t>
            </a:r>
            <a:endParaRPr b="0" lang="en-US" sz="3200" spc="-1" strike="noStrike">
              <a:latin typeface="Arial"/>
            </a:endParaRPr>
          </a:p>
        </p:txBody>
      </p:sp>
    </p:spTree>
  </p:cSld>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0" name="CustomShape 1"/>
          <p:cNvSpPr/>
          <p:nvPr/>
        </p:nvSpPr>
        <p:spPr>
          <a:xfrm>
            <a:off x="107640" y="-99360"/>
            <a:ext cx="892836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Advice for performance portability</a:t>
            </a:r>
            <a:endParaRPr b="0" lang="en-US" sz="4400" spc="-1" strike="noStrike">
              <a:latin typeface="Arial"/>
            </a:endParaRPr>
          </a:p>
        </p:txBody>
      </p:sp>
      <p:sp>
        <p:nvSpPr>
          <p:cNvPr id="1891" name="CustomShape 2"/>
          <p:cNvSpPr/>
          <p:nvPr/>
        </p:nvSpPr>
        <p:spPr>
          <a:xfrm>
            <a:off x="179640" y="1052640"/>
            <a:ext cx="8784360" cy="5616000"/>
          </a:xfrm>
          <a:prstGeom prst="rect">
            <a:avLst/>
          </a:prstGeom>
          <a:noFill/>
          <a:ln>
            <a:noFill/>
          </a:ln>
        </p:spPr>
        <p:style>
          <a:lnRef idx="0"/>
          <a:fillRef idx="0"/>
          <a:effectRef idx="0"/>
          <a:fontRef idx="minor"/>
        </p:style>
        <p:txBody>
          <a:bodyPr lIns="90000" rIns="90000" tIns="45000" bIns="45000">
            <a:normAutofit/>
          </a:bodyPr>
          <a:p>
            <a:pPr marL="343080" indent="-342360">
              <a:lnSpc>
                <a:spcPct val="110000"/>
              </a:lnSpc>
              <a:spcBef>
                <a:spcPts val="641"/>
              </a:spcBef>
              <a:buClr>
                <a:srgbClr val="c0504d"/>
              </a:buClr>
              <a:buFont typeface="Arial"/>
              <a:buChar char="•"/>
            </a:pPr>
            <a:r>
              <a:rPr b="0" lang="en-US" sz="3200" spc="-1" strike="noStrike">
                <a:solidFill>
                  <a:srgbClr val="c0504d"/>
                </a:solidFill>
                <a:latin typeface="Trebuchet MS"/>
              </a:rPr>
              <a:t>Micro-benchmark</a:t>
            </a:r>
            <a:r>
              <a:rPr b="0" lang="en-US" sz="3200" spc="-1" strike="noStrike">
                <a:solidFill>
                  <a:srgbClr val="9bbb59"/>
                </a:solidFill>
                <a:latin typeface="Trebuchet MS"/>
              </a:rPr>
              <a:t> </a:t>
            </a:r>
            <a:r>
              <a:rPr b="0" lang="en-US" sz="3200" spc="-1" strike="noStrike">
                <a:solidFill>
                  <a:srgbClr val="000000"/>
                </a:solidFill>
                <a:latin typeface="Trebuchet MS"/>
              </a:rPr>
              <a:t>all your OpenCL devices at run-time to gauge how to divide your total workload across all the devices</a:t>
            </a:r>
            <a:endParaRPr b="0" lang="en-US" sz="32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Ideally use some real work so you’re not wasting resource</a:t>
            </a:r>
            <a:endParaRPr b="0" lang="en-US" sz="28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Keep the microbenchmark very short otherwise slower devices penalize faster ones</a:t>
            </a:r>
            <a:endParaRPr b="0" lang="en-US" sz="2800" spc="-1" strike="noStrike">
              <a:latin typeface="Arial"/>
            </a:endParaRPr>
          </a:p>
          <a:p>
            <a:pPr marL="343080" indent="-342360">
              <a:lnSpc>
                <a:spcPct val="110000"/>
              </a:lnSpc>
              <a:spcBef>
                <a:spcPts val="641"/>
              </a:spcBef>
              <a:buClr>
                <a:srgbClr val="000000"/>
              </a:buClr>
              <a:buFont typeface="Arial"/>
              <a:buChar char="•"/>
            </a:pPr>
            <a:r>
              <a:rPr b="0" lang="en-US" sz="3200" spc="-1" strike="noStrike">
                <a:solidFill>
                  <a:srgbClr val="000000"/>
                </a:solidFill>
                <a:latin typeface="Trebuchet MS"/>
              </a:rPr>
              <a:t>Once you’ve got a work fraction per device calculated, it might be worth retesting from time to time</a:t>
            </a:r>
            <a:endParaRPr b="0" lang="en-US" sz="32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The behavior of the workload may change</a:t>
            </a:r>
            <a:endParaRPr b="0" lang="en-US" sz="28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The host or devices may become busy (or quiet)</a:t>
            </a:r>
            <a:endParaRPr b="0" lang="en-US" sz="2800" spc="-1" strike="noStrike">
              <a:latin typeface="Arial"/>
            </a:endParaRPr>
          </a:p>
          <a:p>
            <a:pPr marL="343080" indent="-342360">
              <a:lnSpc>
                <a:spcPct val="110000"/>
              </a:lnSpc>
              <a:spcBef>
                <a:spcPts val="641"/>
              </a:spcBef>
              <a:buClr>
                <a:srgbClr val="000000"/>
              </a:buClr>
              <a:buFont typeface="Arial"/>
              <a:buChar char="•"/>
            </a:pPr>
            <a:r>
              <a:rPr b="0" lang="en-US" sz="3200" spc="-1" strike="noStrike">
                <a:solidFill>
                  <a:srgbClr val="000000"/>
                </a:solidFill>
                <a:latin typeface="Trebuchet MS"/>
              </a:rPr>
              <a:t>It is most important to keep the fastest devices busy</a:t>
            </a:r>
            <a:endParaRPr b="0" lang="en-US" sz="32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Less important if slower devices finish slightly earlier than faster ones (and thus become idle)</a:t>
            </a:r>
            <a:endParaRPr b="0" lang="en-US" sz="2800" spc="-1" strike="noStrike">
              <a:latin typeface="Arial"/>
            </a:endParaRPr>
          </a:p>
          <a:p>
            <a:pPr marL="343080" indent="-342360">
              <a:lnSpc>
                <a:spcPct val="110000"/>
              </a:lnSpc>
              <a:spcBef>
                <a:spcPts val="641"/>
              </a:spcBef>
              <a:buClr>
                <a:srgbClr val="000000"/>
              </a:buClr>
              <a:buFont typeface="Arial"/>
              <a:buChar char="•"/>
            </a:pPr>
            <a:r>
              <a:rPr b="0" lang="en-US" sz="3200" spc="-1" strike="noStrike">
                <a:solidFill>
                  <a:srgbClr val="000000"/>
                </a:solidFill>
                <a:latin typeface="Trebuchet MS"/>
              </a:rPr>
              <a:t>Avoid overloading the CPU with both OpenCL host code and OpenCL device code at the same time</a:t>
            </a:r>
            <a:endParaRPr b="0" lang="en-US" sz="3200" spc="-1" strike="noStrike">
              <a:latin typeface="Arial"/>
            </a:endParaRPr>
          </a:p>
          <a:p>
            <a:pPr>
              <a:lnSpc>
                <a:spcPct val="110000"/>
              </a:lnSpc>
              <a:spcBef>
                <a:spcPts val="641"/>
              </a:spcBef>
            </a:pPr>
            <a:endParaRPr b="0" lang="en-US" sz="3200" spc="-1" strike="noStrike">
              <a:latin typeface="Arial"/>
            </a:endParaRPr>
          </a:p>
        </p:txBody>
      </p:sp>
    </p:spTree>
  </p:cSld>
</p:sld>
</file>

<file path=ppt/slides/slide1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2"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Timing microbenchmarks (C)</a:t>
            </a:r>
            <a:endParaRPr b="0" lang="en-US" sz="4400" spc="-1" strike="noStrike">
              <a:latin typeface="Arial"/>
            </a:endParaRPr>
          </a:p>
        </p:txBody>
      </p:sp>
      <p:sp>
        <p:nvSpPr>
          <p:cNvPr id="1893" name="CustomShape 2"/>
          <p:cNvSpPr/>
          <p:nvPr/>
        </p:nvSpPr>
        <p:spPr>
          <a:xfrm>
            <a:off x="179640" y="1600200"/>
            <a:ext cx="8784360" cy="506844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360"/>
              </a:spcBef>
            </a:pPr>
            <a:r>
              <a:rPr b="1" lang="en-US" sz="1800" spc="-1" strike="noStrike">
                <a:solidFill>
                  <a:srgbClr val="4f81bd"/>
                </a:solidFill>
                <a:latin typeface="Courier New Bold"/>
              </a:rPr>
              <a:t>for</a:t>
            </a:r>
            <a:r>
              <a:rPr b="1" lang="en-US" sz="1800" spc="-1" strike="noStrike">
                <a:solidFill>
                  <a:srgbClr val="000000"/>
                </a:solidFill>
                <a:latin typeface="Courier New Bold"/>
              </a:rPr>
              <a:t> (</a:t>
            </a:r>
            <a:r>
              <a:rPr b="1" lang="en-US" sz="1800" spc="-1" strike="noStrike">
                <a:solidFill>
                  <a:srgbClr val="c0504d"/>
                </a:solidFill>
                <a:latin typeface="Courier New Bold"/>
              </a:rPr>
              <a:t>int </a:t>
            </a:r>
            <a:r>
              <a:rPr b="1" lang="en-US" sz="1800" spc="-1" strike="noStrike">
                <a:solidFill>
                  <a:srgbClr val="000000"/>
                </a:solidFill>
                <a:latin typeface="Courier New Bold"/>
              </a:rPr>
              <a:t>i = 0; i &lt; numDevices; i++) {</a:t>
            </a:r>
            <a:endParaRPr b="0" lang="en-US" sz="1800" spc="-1" strike="noStrike">
              <a:latin typeface="Arial"/>
            </a:endParaRPr>
          </a:p>
          <a:p>
            <a:pPr>
              <a:lnSpc>
                <a:spcPct val="100000"/>
              </a:lnSpc>
              <a:spcBef>
                <a:spcPts val="360"/>
              </a:spcBef>
            </a:pPr>
            <a:r>
              <a:rPr b="1" lang="en-US" sz="1800" spc="-1" strike="noStrike">
                <a:solidFill>
                  <a:srgbClr val="000000"/>
                </a:solidFill>
                <a:latin typeface="Courier New Bold"/>
              </a:rPr>
              <a:t>   </a:t>
            </a:r>
            <a:r>
              <a:rPr b="1" lang="en-US" sz="1800" spc="-1" strike="noStrike">
                <a:solidFill>
                  <a:srgbClr val="000000"/>
                </a:solidFill>
                <a:latin typeface="Courier New Bold"/>
              </a:rPr>
              <a:t>// Wait for the kernel to finish</a:t>
            </a:r>
            <a:endParaRPr b="0" lang="en-US" sz="1800" spc="-1" strike="noStrike">
              <a:latin typeface="Arial"/>
            </a:endParaRPr>
          </a:p>
          <a:p>
            <a:pPr>
              <a:lnSpc>
                <a:spcPct val="100000"/>
              </a:lnSpc>
              <a:spcBef>
                <a:spcPts val="360"/>
              </a:spcBef>
            </a:pPr>
            <a:r>
              <a:rPr b="1" lang="en-US" sz="1800" spc="-1" strike="noStrike">
                <a:solidFill>
                  <a:srgbClr val="000000"/>
                </a:solidFill>
                <a:latin typeface="Courier New Bold"/>
              </a:rPr>
              <a:t>   </a:t>
            </a:r>
            <a:r>
              <a:rPr b="1" lang="en-US" sz="1800" spc="-1" strike="noStrike">
                <a:solidFill>
                  <a:srgbClr val="000000"/>
                </a:solidFill>
                <a:latin typeface="Courier New Bold"/>
              </a:rPr>
              <a:t>ret = </a:t>
            </a:r>
            <a:r>
              <a:rPr b="1" lang="en-US" sz="1800" spc="-1" strike="noStrike">
                <a:solidFill>
                  <a:srgbClr val="17375e"/>
                </a:solidFill>
                <a:latin typeface="Courier New Bold"/>
              </a:rPr>
              <a:t>clFinish</a:t>
            </a:r>
            <a:r>
              <a:rPr b="1" lang="en-US" sz="1800" spc="-1" strike="noStrike">
                <a:solidFill>
                  <a:srgbClr val="000000"/>
                </a:solidFill>
                <a:latin typeface="Courier New Bold"/>
              </a:rPr>
              <a:t>(oclDevices[i].queue);</a:t>
            </a:r>
            <a:endParaRPr b="0" lang="en-US" sz="1800" spc="-1" strike="noStrike">
              <a:latin typeface="Arial"/>
            </a:endParaRPr>
          </a:p>
          <a:p>
            <a:pPr>
              <a:lnSpc>
                <a:spcPct val="100000"/>
              </a:lnSpc>
              <a:spcBef>
                <a:spcPts val="360"/>
              </a:spcBef>
            </a:pPr>
            <a:r>
              <a:rPr b="1" lang="en-US" sz="1800" spc="-1" strike="noStrike">
                <a:solidFill>
                  <a:srgbClr val="000000"/>
                </a:solidFill>
                <a:latin typeface="Courier New Bold"/>
              </a:rPr>
              <a:t>   </a:t>
            </a:r>
            <a:r>
              <a:rPr b="1" lang="en-US" sz="1800" spc="-1" strike="noStrike">
                <a:solidFill>
                  <a:srgbClr val="000000"/>
                </a:solidFill>
                <a:latin typeface="Courier New Bold"/>
              </a:rPr>
              <a:t>// Update timers</a:t>
            </a:r>
            <a:endParaRPr b="0" lang="en-US" sz="1800" spc="-1" strike="noStrike">
              <a:latin typeface="Arial"/>
            </a:endParaRPr>
          </a:p>
          <a:p>
            <a:pPr>
              <a:lnSpc>
                <a:spcPct val="100000"/>
              </a:lnSpc>
              <a:spcBef>
                <a:spcPts val="360"/>
              </a:spcBef>
            </a:pPr>
            <a:r>
              <a:rPr b="1" lang="en-US" sz="1800" spc="-1" strike="noStrike">
                <a:solidFill>
                  <a:srgbClr val="000000"/>
                </a:solidFill>
                <a:latin typeface="Courier New Bold"/>
              </a:rPr>
              <a:t>   </a:t>
            </a:r>
            <a:r>
              <a:rPr b="1" lang="en-US" sz="1800" spc="-1" strike="noStrike">
                <a:solidFill>
                  <a:srgbClr val="8064a2"/>
                </a:solidFill>
                <a:latin typeface="Courier New Bold"/>
              </a:rPr>
              <a:t>cl_ulong </a:t>
            </a:r>
            <a:r>
              <a:rPr b="1" lang="en-US" sz="1800" spc="-1" strike="noStrike">
                <a:solidFill>
                  <a:srgbClr val="000000"/>
                </a:solidFill>
                <a:latin typeface="Courier New Bold"/>
              </a:rPr>
              <a:t>start, end;</a:t>
            </a:r>
            <a:endParaRPr b="0" lang="en-US" sz="1800" spc="-1" strike="noStrike">
              <a:latin typeface="Arial"/>
            </a:endParaRPr>
          </a:p>
          <a:p>
            <a:pPr>
              <a:lnSpc>
                <a:spcPct val="100000"/>
              </a:lnSpc>
              <a:spcBef>
                <a:spcPts val="360"/>
              </a:spcBef>
            </a:pPr>
            <a:r>
              <a:rPr b="1" lang="en-US" sz="1800" spc="-1" strike="noStrike">
                <a:solidFill>
                  <a:srgbClr val="000000"/>
                </a:solidFill>
                <a:latin typeface="Courier New Bold"/>
              </a:rPr>
              <a:t>   </a:t>
            </a:r>
            <a:r>
              <a:rPr b="1" lang="en-US" sz="1800" spc="-1" strike="noStrike">
                <a:solidFill>
                  <a:srgbClr val="000000"/>
                </a:solidFill>
                <a:latin typeface="Courier New Bold"/>
              </a:rPr>
              <a:t>ret = </a:t>
            </a:r>
            <a:r>
              <a:rPr b="1" lang="en-US" sz="1800" spc="-1" strike="noStrike">
                <a:solidFill>
                  <a:srgbClr val="17375e"/>
                </a:solidFill>
                <a:latin typeface="Courier New Bold"/>
              </a:rPr>
              <a:t>clGetEventProfilingInfo</a:t>
            </a:r>
            <a:r>
              <a:rPr b="1" lang="en-US" sz="1800" spc="-1" strike="noStrike">
                <a:solidFill>
                  <a:srgbClr val="000000"/>
                </a:solidFill>
                <a:latin typeface="Courier New Bold"/>
              </a:rPr>
              <a:t>(oclDevices[i].kernelEvent,</a:t>
            </a:r>
            <a:endParaRPr b="0" lang="en-US" sz="1800" spc="-1" strike="noStrike">
              <a:latin typeface="Arial"/>
            </a:endParaRPr>
          </a:p>
          <a:p>
            <a:pPr>
              <a:lnSpc>
                <a:spcPct val="100000"/>
              </a:lnSpc>
              <a:spcBef>
                <a:spcPts val="360"/>
              </a:spcBef>
            </a:pPr>
            <a:r>
              <a:rPr b="1" lang="en-US" sz="1800" spc="-1" strike="noStrike">
                <a:solidFill>
                  <a:srgbClr val="000000"/>
                </a:solidFill>
                <a:latin typeface="Courier New Bold"/>
              </a:rPr>
              <a:t>             </a:t>
            </a:r>
            <a:r>
              <a:rPr b="1" lang="en-US" sz="1800" spc="-1" strike="noStrike">
                <a:solidFill>
                  <a:srgbClr val="000000"/>
                </a:solidFill>
                <a:latin typeface="Courier New Bold"/>
              </a:rPr>
              <a:t>	</a:t>
            </a:r>
            <a:r>
              <a:rPr b="1" lang="en-US" sz="1800" spc="-1" strike="noStrike">
                <a:solidFill>
                  <a:srgbClr val="8064a2"/>
                </a:solidFill>
                <a:latin typeface="Courier New Bold"/>
              </a:rPr>
              <a:t>CL_PROFILING_COMMAND_START</a:t>
            </a:r>
            <a:r>
              <a:rPr b="1" lang="en-US" sz="1800" spc="-1" strike="noStrike">
                <a:solidFill>
                  <a:srgbClr val="000000"/>
                </a:solidFill>
                <a:latin typeface="Courier New Bold"/>
              </a:rPr>
              <a:t>, </a:t>
            </a:r>
            <a:endParaRPr b="0" lang="en-US" sz="1800" spc="-1" strike="noStrike">
              <a:latin typeface="Arial"/>
            </a:endParaRPr>
          </a:p>
          <a:p>
            <a:pPr>
              <a:lnSpc>
                <a:spcPct val="100000"/>
              </a:lnSpc>
              <a:spcBef>
                <a:spcPts val="360"/>
              </a:spcBef>
            </a:pPr>
            <a:r>
              <a:rPr b="1" lang="en-US" sz="1800" spc="-1" strike="noStrike">
                <a:solidFill>
                  <a:srgbClr val="17375e"/>
                </a:solidFill>
                <a:latin typeface="Courier New Bold"/>
              </a:rPr>
              <a:t>	</a:t>
            </a:r>
            <a:r>
              <a:rPr b="1" lang="en-US" sz="1800" spc="-1" strike="noStrike">
                <a:solidFill>
                  <a:srgbClr val="17375e"/>
                </a:solidFill>
                <a:latin typeface="Courier New Bold"/>
              </a:rPr>
              <a:t>	</a:t>
            </a:r>
            <a:r>
              <a:rPr b="1" lang="en-US" sz="1800" spc="-1" strike="noStrike">
                <a:solidFill>
                  <a:srgbClr val="17375e"/>
                </a:solidFill>
                <a:latin typeface="Courier New Bold"/>
              </a:rPr>
              <a:t>sizeof</a:t>
            </a:r>
            <a:r>
              <a:rPr b="1" lang="en-US" sz="1800" spc="-1" strike="noStrike">
                <a:solidFill>
                  <a:srgbClr val="000000"/>
                </a:solidFill>
                <a:latin typeface="Courier New Bold"/>
              </a:rPr>
              <a:t>(cl_ulong), &amp;start, NULL);</a:t>
            </a:r>
            <a:endParaRPr b="0" lang="en-US" sz="1800" spc="-1" strike="noStrike">
              <a:latin typeface="Arial"/>
            </a:endParaRPr>
          </a:p>
          <a:p>
            <a:pPr>
              <a:lnSpc>
                <a:spcPct val="100000"/>
              </a:lnSpc>
              <a:spcBef>
                <a:spcPts val="360"/>
              </a:spcBef>
            </a:pPr>
            <a:r>
              <a:rPr b="1" lang="en-US" sz="1800" spc="-1" strike="noStrike">
                <a:solidFill>
                  <a:srgbClr val="000000"/>
                </a:solidFill>
                <a:latin typeface="Courier New Bold"/>
              </a:rPr>
              <a:t>   </a:t>
            </a:r>
            <a:r>
              <a:rPr b="1" lang="en-US" sz="1800" spc="-1" strike="noStrike">
                <a:solidFill>
                  <a:srgbClr val="000000"/>
                </a:solidFill>
                <a:latin typeface="Courier New Bold"/>
              </a:rPr>
              <a:t>ret |= </a:t>
            </a:r>
            <a:r>
              <a:rPr b="1" lang="en-US" sz="1800" spc="-1" strike="noStrike">
                <a:solidFill>
                  <a:srgbClr val="17375e"/>
                </a:solidFill>
                <a:latin typeface="Courier New Bold"/>
              </a:rPr>
              <a:t>clGetEventProfilingInfo</a:t>
            </a:r>
            <a:r>
              <a:rPr b="1" lang="en-US" sz="1800" spc="-1" strike="noStrike">
                <a:solidFill>
                  <a:srgbClr val="000000"/>
                </a:solidFill>
                <a:latin typeface="Courier New Bold"/>
              </a:rPr>
              <a:t>(oclDevices[i].kernelEvent, </a:t>
            </a:r>
            <a:endParaRPr b="0" lang="en-US" sz="1800" spc="-1" strike="noStrike">
              <a:latin typeface="Arial"/>
            </a:endParaRPr>
          </a:p>
          <a:p>
            <a:pPr>
              <a:lnSpc>
                <a:spcPct val="100000"/>
              </a:lnSpc>
              <a:spcBef>
                <a:spcPts val="360"/>
              </a:spcBef>
            </a:pPr>
            <a:r>
              <a:rPr b="1" lang="en-US" sz="1800" spc="-1" strike="noStrike">
                <a:solidFill>
                  <a:srgbClr val="000000"/>
                </a:solidFill>
                <a:latin typeface="Courier New Bold"/>
              </a:rPr>
              <a:t>             </a:t>
            </a:r>
            <a:r>
              <a:rPr b="1" lang="en-US" sz="1800" spc="-1" strike="noStrike">
                <a:solidFill>
                  <a:srgbClr val="000000"/>
                </a:solidFill>
                <a:latin typeface="Courier New Bold"/>
              </a:rPr>
              <a:t>	</a:t>
            </a:r>
            <a:r>
              <a:rPr b="1" lang="en-US" sz="1800" spc="-1" strike="noStrike">
                <a:solidFill>
                  <a:srgbClr val="8064a2"/>
                </a:solidFill>
                <a:latin typeface="Courier New Bold"/>
              </a:rPr>
              <a:t>CL_PROFILING_COMMAND_END</a:t>
            </a:r>
            <a:r>
              <a:rPr b="1" lang="en-US" sz="1800" spc="-1" strike="noStrike">
                <a:solidFill>
                  <a:srgbClr val="000000"/>
                </a:solidFill>
                <a:latin typeface="Courier New Bold"/>
              </a:rPr>
              <a:t>, </a:t>
            </a:r>
            <a:endParaRPr b="0" lang="en-US" sz="1800" spc="-1" strike="noStrike">
              <a:latin typeface="Arial"/>
            </a:endParaRPr>
          </a:p>
          <a:p>
            <a:pPr>
              <a:lnSpc>
                <a:spcPct val="100000"/>
              </a:lnSpc>
              <a:spcBef>
                <a:spcPts val="360"/>
              </a:spcBef>
            </a:pPr>
            <a:r>
              <a:rPr b="1" lang="en-US" sz="1800" spc="-1" strike="noStrike">
                <a:solidFill>
                  <a:srgbClr val="17375e"/>
                </a:solidFill>
                <a:latin typeface="Courier New Bold"/>
              </a:rPr>
              <a:t>	</a:t>
            </a:r>
            <a:r>
              <a:rPr b="1" lang="en-US" sz="1800" spc="-1" strike="noStrike">
                <a:solidFill>
                  <a:srgbClr val="17375e"/>
                </a:solidFill>
                <a:latin typeface="Courier New Bold"/>
              </a:rPr>
              <a:t>	</a:t>
            </a:r>
            <a:r>
              <a:rPr b="1" lang="en-US" sz="1800" spc="-1" strike="noStrike">
                <a:solidFill>
                  <a:srgbClr val="17375e"/>
                </a:solidFill>
                <a:latin typeface="Courier New Bold"/>
              </a:rPr>
              <a:t>sizeof</a:t>
            </a:r>
            <a:r>
              <a:rPr b="1" lang="en-US" sz="1800" spc="-1" strike="noStrike">
                <a:solidFill>
                  <a:srgbClr val="000000"/>
                </a:solidFill>
                <a:latin typeface="Courier New Bold"/>
              </a:rPr>
              <a:t>(cl_ulong), &amp;end, NULL);</a:t>
            </a:r>
            <a:endParaRPr b="0" lang="en-US" sz="1800" spc="-1" strike="noStrike">
              <a:latin typeface="Arial"/>
            </a:endParaRPr>
          </a:p>
          <a:p>
            <a:pPr>
              <a:lnSpc>
                <a:spcPct val="100000"/>
              </a:lnSpc>
              <a:spcBef>
                <a:spcPts val="360"/>
              </a:spcBef>
            </a:pPr>
            <a:r>
              <a:rPr b="1" lang="en-US" sz="1800" spc="-1" strike="noStrike">
                <a:solidFill>
                  <a:srgbClr val="000000"/>
                </a:solidFill>
                <a:latin typeface="Courier New Bold"/>
              </a:rPr>
              <a:t>   </a:t>
            </a:r>
            <a:r>
              <a:rPr b="1" lang="en-US" sz="1800" spc="-1" strike="noStrike">
                <a:solidFill>
                  <a:srgbClr val="c0504d"/>
                </a:solidFill>
                <a:latin typeface="Courier New Bold"/>
              </a:rPr>
              <a:t>long</a:t>
            </a:r>
            <a:r>
              <a:rPr b="1" lang="en-US" sz="1800" spc="-1" strike="noStrike">
                <a:solidFill>
                  <a:srgbClr val="000000"/>
                </a:solidFill>
                <a:latin typeface="Courier New Bold"/>
              </a:rPr>
              <a:t> timeTaken = (end - start);</a:t>
            </a:r>
            <a:endParaRPr b="0" lang="en-US" sz="1800" spc="-1" strike="noStrike">
              <a:latin typeface="Arial"/>
            </a:endParaRPr>
          </a:p>
          <a:p>
            <a:pPr>
              <a:lnSpc>
                <a:spcPct val="100000"/>
              </a:lnSpc>
              <a:spcBef>
                <a:spcPts val="360"/>
              </a:spcBef>
            </a:pPr>
            <a:r>
              <a:rPr b="1" lang="en-US" sz="1800" spc="-1" strike="noStrike">
                <a:solidFill>
                  <a:srgbClr val="000000"/>
                </a:solidFill>
                <a:latin typeface="Courier New Bold"/>
              </a:rPr>
              <a:t>   </a:t>
            </a:r>
            <a:r>
              <a:rPr b="1" lang="en-US" sz="1800" spc="-1" strike="noStrike">
                <a:solidFill>
                  <a:srgbClr val="000000"/>
                </a:solidFill>
                <a:latin typeface="Courier New Bold"/>
              </a:rPr>
              <a:t>speeds[i] = timeTaken / oclDevices[i].load;</a:t>
            </a:r>
            <a:endParaRPr b="0" lang="en-US" sz="1800" spc="-1" strike="noStrike">
              <a:latin typeface="Arial"/>
            </a:endParaRPr>
          </a:p>
          <a:p>
            <a:pPr>
              <a:lnSpc>
                <a:spcPct val="100000"/>
              </a:lnSpc>
              <a:spcBef>
                <a:spcPts val="360"/>
              </a:spcBef>
            </a:pPr>
            <a:r>
              <a:rPr b="1" lang="en-US" sz="1800" spc="-1" strike="noStrike">
                <a:solidFill>
                  <a:srgbClr val="000000"/>
                </a:solidFill>
                <a:latin typeface="Courier New Bold"/>
              </a:rPr>
              <a:t>}</a:t>
            </a:r>
            <a:endParaRPr b="0" lang="en-US" sz="1800" spc="-1" strike="noStrike">
              <a:latin typeface="Arial"/>
            </a:endParaRPr>
          </a:p>
          <a:p>
            <a:pPr>
              <a:lnSpc>
                <a:spcPct val="100000"/>
              </a:lnSpc>
              <a:spcBef>
                <a:spcPts val="360"/>
              </a:spcBef>
            </a:pPr>
            <a:endParaRPr b="0" lang="en-US" sz="1800" spc="-1" strike="noStrike">
              <a:latin typeface="Arial"/>
            </a:endParaRPr>
          </a:p>
        </p:txBody>
      </p:sp>
    </p:spTree>
  </p:cSld>
</p:sld>
</file>

<file path=ppt/slides/slide1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4" name="CustomShape 1"/>
          <p:cNvSpPr/>
          <p:nvPr/>
        </p:nvSpPr>
        <p:spPr>
          <a:xfrm>
            <a:off x="107640" y="-99360"/>
            <a:ext cx="885636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Advice for performance portability</a:t>
            </a:r>
            <a:endParaRPr b="0" lang="en-US" sz="4400" spc="-1" strike="noStrike">
              <a:latin typeface="Arial"/>
            </a:endParaRPr>
          </a:p>
        </p:txBody>
      </p:sp>
      <p:sp>
        <p:nvSpPr>
          <p:cNvPr id="1895" name="CustomShape 2"/>
          <p:cNvSpPr/>
          <p:nvPr/>
        </p:nvSpPr>
        <p:spPr>
          <a:xfrm>
            <a:off x="179640" y="1196640"/>
            <a:ext cx="8784360" cy="5660640"/>
          </a:xfrm>
          <a:prstGeom prst="rect">
            <a:avLst/>
          </a:prstGeom>
          <a:noFill/>
          <a:ln>
            <a:noFill/>
          </a:ln>
        </p:spPr>
        <p:style>
          <a:lnRef idx="0"/>
          <a:fillRef idx="0"/>
          <a:effectRef idx="0"/>
          <a:fontRef idx="minor"/>
        </p:style>
        <p:txBody>
          <a:bodyPr lIns="90000" rIns="90000" tIns="45000" bIns="45000">
            <a:normAutofit/>
          </a:bodyPr>
          <a:p>
            <a:pPr marL="343080" indent="-342360">
              <a:lnSpc>
                <a:spcPct val="110000"/>
              </a:lnSpc>
              <a:spcBef>
                <a:spcPts val="641"/>
              </a:spcBef>
              <a:buClr>
                <a:srgbClr val="c0504d"/>
              </a:buClr>
              <a:buFont typeface="Arial"/>
              <a:buChar char="•"/>
            </a:pPr>
            <a:r>
              <a:rPr b="0" lang="en-US" sz="3200" spc="-1" strike="noStrike">
                <a:solidFill>
                  <a:srgbClr val="c0504d"/>
                </a:solidFill>
                <a:latin typeface="Trebuchet MS"/>
              </a:rPr>
              <a:t>Optimal Work-Group sizes will differ between devices</a:t>
            </a:r>
            <a:endParaRPr b="0" lang="en-US" sz="32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E.g. CPUs tend to prefer 1 Work-Item per Work-Group, while GPUs prefer lots of Work-Items per Work-Group (usually a multiple of the number of PEs per Compute Unit, i.e. 32, 64 etc.)</a:t>
            </a:r>
            <a:endParaRPr b="0" lang="en-US" sz="2800" spc="-1" strike="noStrike">
              <a:latin typeface="Arial"/>
            </a:endParaRPr>
          </a:p>
          <a:p>
            <a:pPr marL="343080" indent="-342360">
              <a:lnSpc>
                <a:spcPct val="110000"/>
              </a:lnSpc>
              <a:spcBef>
                <a:spcPts val="641"/>
              </a:spcBef>
              <a:buClr>
                <a:srgbClr val="000000"/>
              </a:buClr>
              <a:buFont typeface="Arial"/>
              <a:buChar char="•"/>
            </a:pPr>
            <a:r>
              <a:rPr b="0" lang="en-US" sz="3200" spc="-1" strike="noStrike">
                <a:solidFill>
                  <a:srgbClr val="000000"/>
                </a:solidFill>
                <a:latin typeface="Trebuchet MS"/>
              </a:rPr>
              <a:t>From OpenCL v1.1 you </a:t>
            </a:r>
            <a:r>
              <a:rPr b="0" lang="en-US" sz="3200" spc="-1" strike="noStrike">
                <a:solidFill>
                  <a:srgbClr val="c0504d"/>
                </a:solidFill>
                <a:latin typeface="Trebuchet MS"/>
              </a:rPr>
              <a:t>can discover the preferred Work-Group size </a:t>
            </a:r>
            <a:r>
              <a:rPr b="0" lang="en-US" sz="3200" spc="-1" strike="noStrike">
                <a:solidFill>
                  <a:srgbClr val="000000"/>
                </a:solidFill>
                <a:latin typeface="Trebuchet MS"/>
              </a:rPr>
              <a:t>multiple for a kernel once it’s been built for a specific device</a:t>
            </a:r>
            <a:endParaRPr b="0" lang="en-US" sz="32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Important to pad the total number of Work-Items to an exact multiple of this</a:t>
            </a:r>
            <a:endParaRPr b="0" lang="en-US" sz="28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Again, will be different per device</a:t>
            </a:r>
            <a:endParaRPr b="0" lang="en-US" sz="2800" spc="-1" strike="noStrike">
              <a:latin typeface="Arial"/>
            </a:endParaRPr>
          </a:p>
          <a:p>
            <a:pPr marL="343080" indent="-342360">
              <a:lnSpc>
                <a:spcPct val="110000"/>
              </a:lnSpc>
              <a:spcBef>
                <a:spcPts val="641"/>
              </a:spcBef>
              <a:buClr>
                <a:srgbClr val="000000"/>
              </a:buClr>
              <a:buFont typeface="Arial"/>
              <a:buChar char="•"/>
            </a:pPr>
            <a:r>
              <a:rPr b="0" lang="en-US" sz="3200" spc="-1" strike="noStrike">
                <a:solidFill>
                  <a:srgbClr val="000000"/>
                </a:solidFill>
                <a:latin typeface="Trebuchet MS"/>
              </a:rPr>
              <a:t>The OpenCL run-time will have a go at choosing good EnqueueNDRangeKernel dimensions for you</a:t>
            </a:r>
            <a:endParaRPr b="0" lang="en-US" sz="32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With very variable results</a:t>
            </a:r>
            <a:endParaRPr b="0" lang="en-US" sz="2800" spc="-1" strike="noStrike">
              <a:latin typeface="Arial"/>
            </a:endParaRPr>
          </a:p>
          <a:p>
            <a:pPr>
              <a:lnSpc>
                <a:spcPct val="100000"/>
              </a:lnSpc>
            </a:pPr>
            <a:endParaRPr b="0" lang="en-US" sz="2800" spc="-1" strike="noStrike">
              <a:latin typeface="Arial"/>
            </a:endParaRPr>
          </a:p>
          <a:p>
            <a:pPr marL="343080" indent="-342360">
              <a:lnSpc>
                <a:spcPct val="110000"/>
              </a:lnSpc>
              <a:spcBef>
                <a:spcPts val="760"/>
              </a:spcBef>
              <a:buClr>
                <a:srgbClr val="c0504d"/>
              </a:buClr>
              <a:buFont typeface="Arial"/>
              <a:buChar char="•"/>
            </a:pPr>
            <a:r>
              <a:rPr b="1" lang="en-US" sz="3800" spc="-1" strike="noStrike">
                <a:solidFill>
                  <a:srgbClr val="c0504d"/>
                </a:solidFill>
                <a:latin typeface="Trebuchet MS"/>
              </a:rPr>
              <a:t>Your mileage will vary</a:t>
            </a:r>
            <a:r>
              <a:rPr b="0" lang="en-US" sz="3800" spc="-1" strike="noStrike">
                <a:solidFill>
                  <a:srgbClr val="000000"/>
                </a:solidFill>
                <a:latin typeface="Trebuchet MS"/>
              </a:rPr>
              <a:t>, the best strategy is to write </a:t>
            </a:r>
            <a:r>
              <a:rPr b="1" i="1" lang="en-US" sz="3800" spc="-1" strike="noStrike">
                <a:solidFill>
                  <a:srgbClr val="8064a2"/>
                </a:solidFill>
                <a:latin typeface="Trebuchet MS"/>
              </a:rPr>
              <a:t>adaptive</a:t>
            </a:r>
            <a:r>
              <a:rPr b="0" lang="en-US" sz="3800" spc="-1" strike="noStrike">
                <a:solidFill>
                  <a:srgbClr val="8064a2"/>
                </a:solidFill>
                <a:latin typeface="Trebuchet MS"/>
              </a:rPr>
              <a:t> </a:t>
            </a:r>
            <a:r>
              <a:rPr b="0" lang="en-US" sz="3800" spc="-1" strike="noStrike">
                <a:solidFill>
                  <a:srgbClr val="000000"/>
                </a:solidFill>
                <a:latin typeface="Trebuchet MS"/>
              </a:rPr>
              <a:t>code that makes decisions at run-time</a:t>
            </a:r>
            <a:endParaRPr b="0" lang="en-US" sz="3800" spc="-1" strike="noStrike">
              <a:latin typeface="Arial"/>
            </a:endParaRPr>
          </a:p>
          <a:p>
            <a:pPr>
              <a:lnSpc>
                <a:spcPct val="110000"/>
              </a:lnSpc>
              <a:spcBef>
                <a:spcPts val="641"/>
              </a:spcBef>
            </a:pPr>
            <a:endParaRPr b="0" lang="en-US" sz="3800" spc="-1" strike="noStrike">
              <a:latin typeface="Arial"/>
            </a:endParaRPr>
          </a:p>
        </p:txBody>
      </p:sp>
    </p:spTree>
  </p:cSld>
</p:sld>
</file>

<file path=ppt/slides/slide1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6"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Tuning Knobs</a:t>
            </a:r>
            <a:br/>
            <a:r>
              <a:rPr b="0" lang="en-US" sz="4400" spc="-1" strike="noStrike">
                <a:solidFill>
                  <a:srgbClr val="000000"/>
                </a:solidFill>
                <a:latin typeface="Trebuchet MS"/>
              </a:rPr>
              <a:t>some general issues to think about</a:t>
            </a:r>
            <a:endParaRPr b="0" lang="en-US" sz="4400" spc="-1" strike="noStrike">
              <a:latin typeface="Arial"/>
            </a:endParaRPr>
          </a:p>
        </p:txBody>
      </p:sp>
      <p:sp>
        <p:nvSpPr>
          <p:cNvPr id="1897" name="CustomShape 2"/>
          <p:cNvSpPr/>
          <p:nvPr/>
        </p:nvSpPr>
        <p:spPr>
          <a:xfrm>
            <a:off x="107640" y="1600200"/>
            <a:ext cx="8928360" cy="514044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Tiling size (work-group sizes, dimensionality etc.)</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For block-based algorithms (e.g. matrix multiplication)</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Different devices might run faster on different block sizes</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Data layout</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Array of Structures or Structure of Arrays (AoS vs. SoA)</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Column or Row major</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Caching and prefetching</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Use of local memory or not</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Extra loads and stores assist hardware cache?</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Work-item / work-group data mapping</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Related to data layout</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Also how you parallelize the work</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Operation-specific tuning</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Specific hardware differences</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Built-in trig / special function hardware</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Double vs. float (vs. half)</a:t>
            </a:r>
            <a:endParaRPr b="0" lang="en-US" sz="2800" spc="-1" strike="noStrike">
              <a:latin typeface="Arial"/>
            </a:endParaRPr>
          </a:p>
        </p:txBody>
      </p:sp>
      <p:sp>
        <p:nvSpPr>
          <p:cNvPr id="1898" name="CustomShape 3"/>
          <p:cNvSpPr/>
          <p:nvPr/>
        </p:nvSpPr>
        <p:spPr>
          <a:xfrm>
            <a:off x="5652000" y="5046120"/>
            <a:ext cx="3311640" cy="106272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4f81bd"/>
                </a:solidFill>
                <a:latin typeface="Trebuchet MS"/>
                <a:ea typeface="DejaVu Sans"/>
              </a:rPr>
              <a:t>From Zhang, Sinclair II and Chien: Improving Performance Portability in OpenCL Programs – ISC13</a:t>
            </a:r>
            <a:endParaRPr b="0" lang="en-US" sz="1600" spc="-1" strike="noStrike">
              <a:latin typeface="Arial"/>
            </a:endParaRPr>
          </a:p>
        </p:txBody>
      </p:sp>
    </p:spTree>
  </p:cSld>
</p:sld>
</file>

<file path=ppt/slides/slide1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9"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Auto tuning</a:t>
            </a:r>
            <a:endParaRPr b="0" lang="en-US" sz="4400" spc="-1" strike="noStrike">
              <a:latin typeface="Arial"/>
            </a:endParaRPr>
          </a:p>
        </p:txBody>
      </p:sp>
      <p:sp>
        <p:nvSpPr>
          <p:cNvPr id="1900" name="CustomShape 2"/>
          <p:cNvSpPr/>
          <p:nvPr/>
        </p:nvSpPr>
        <p:spPr>
          <a:xfrm>
            <a:off x="107640" y="1600200"/>
            <a:ext cx="8856360" cy="506844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Q: How do you know what the </a:t>
            </a:r>
            <a:r>
              <a:rPr b="1" i="1" lang="en-US" sz="3200" spc="-1" strike="noStrike">
                <a:solidFill>
                  <a:srgbClr val="4f81bd"/>
                </a:solidFill>
                <a:latin typeface="Trebuchet MS"/>
              </a:rPr>
              <a:t>best</a:t>
            </a:r>
            <a:r>
              <a:rPr b="0" lang="en-US" sz="3200" spc="-1" strike="noStrike">
                <a:solidFill>
                  <a:srgbClr val="000000"/>
                </a:solidFill>
                <a:latin typeface="Trebuchet MS"/>
              </a:rPr>
              <a:t> parameter values for your program are?</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What is the best work-group size, for example</a:t>
            </a:r>
            <a:endParaRPr b="0" lang="en-US" sz="2800" spc="-1" strike="noStrike">
              <a:latin typeface="Arial"/>
            </a:endParaRPr>
          </a:p>
          <a:p>
            <a:pPr>
              <a:lnSpc>
                <a:spcPct val="100000"/>
              </a:lnSpc>
              <a:spcBef>
                <a:spcPts val="641"/>
              </a:spcBef>
            </a:pP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A: Try them all! (Or a well chosen subset)</a:t>
            </a:r>
            <a:endParaRPr b="0" lang="en-US" sz="3200" spc="-1" strike="noStrike">
              <a:latin typeface="Arial"/>
            </a:endParaRPr>
          </a:p>
          <a:p>
            <a:pPr>
              <a:lnSpc>
                <a:spcPct val="100000"/>
              </a:lnSpc>
              <a:spcBef>
                <a:spcPts val="641"/>
              </a:spcBef>
            </a:pP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This is where auto tuning comes in</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Run through different combinations of parameter values and optimize the runtime (or another measure) of your program.</a:t>
            </a:r>
            <a:endParaRPr b="0" lang="en-US" sz="2800" spc="-1" strike="noStrike">
              <a:latin typeface="Arial"/>
            </a:endParaRPr>
          </a:p>
        </p:txBody>
      </p:sp>
    </p:spTree>
  </p:cSld>
</p:sld>
</file>

<file path=ppt/slides/slide1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1" name="CustomShape 1"/>
          <p:cNvSpPr/>
          <p:nvPr/>
        </p:nvSpPr>
        <p:spPr>
          <a:xfrm>
            <a:off x="457200" y="26064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Auto tuning example - Flamingo</a:t>
            </a:r>
            <a:endParaRPr b="0" lang="en-US" sz="4400" spc="-1" strike="noStrike">
              <a:latin typeface="Arial"/>
            </a:endParaRPr>
          </a:p>
        </p:txBody>
      </p:sp>
      <p:sp>
        <p:nvSpPr>
          <p:cNvPr id="1902" name="CustomShape 2"/>
          <p:cNvSpPr/>
          <p:nvPr/>
        </p:nvSpPr>
        <p:spPr>
          <a:xfrm>
            <a:off x="179640" y="1600200"/>
            <a:ext cx="8784360" cy="499644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u="sng">
                <a:solidFill>
                  <a:srgbClr val="0000ff"/>
                </a:solidFill>
                <a:uFillTx/>
                <a:latin typeface="Trebuchet MS"/>
                <a:hlinkClick r:id="rId1"/>
              </a:rPr>
              <a:t>http://mistymountain.co.uk/flamingo/</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Python program which compiles your code with different parameter values, and calculates the “best” combination to use</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Write a simple config file, and Flamingo will run your program with different values, and returns the best combination</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Remember: scale down your problem so you don’t have to wait for “bad” values (less iterations, etc.)</a:t>
            </a:r>
            <a:endParaRPr b="0" lang="en-US" sz="3200" spc="-1" strike="noStrike">
              <a:latin typeface="Arial"/>
            </a:endParaRPr>
          </a:p>
        </p:txBody>
      </p:sp>
    </p:spTree>
  </p:cSld>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2"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安装 </a:t>
            </a:r>
            <a:r>
              <a:rPr b="0" lang="en-US" sz="4400" spc="-1" strike="noStrike">
                <a:solidFill>
                  <a:srgbClr val="000000"/>
                </a:solidFill>
                <a:latin typeface="Trebuchet MS"/>
              </a:rPr>
              <a:t>pyopencl</a:t>
            </a:r>
            <a:endParaRPr b="0" lang="en-US" sz="4400" spc="-1" strike="noStrike">
              <a:latin typeface="Arial"/>
            </a:endParaRPr>
          </a:p>
        </p:txBody>
      </p:sp>
      <p:sp>
        <p:nvSpPr>
          <p:cNvPr id="463"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你得先保证自己安装好 </a:t>
            </a:r>
            <a:r>
              <a:rPr b="0" lang="en-US" sz="3200" spc="-1" strike="noStrike">
                <a:solidFill>
                  <a:srgbClr val="000000"/>
                </a:solidFill>
                <a:latin typeface="Trebuchet MS"/>
              </a:rPr>
              <a:t>Python</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然后安装 </a:t>
            </a:r>
            <a:r>
              <a:rPr b="0" lang="en-US" sz="3200" spc="-1" strike="noStrike">
                <a:solidFill>
                  <a:srgbClr val="000000"/>
                </a:solidFill>
                <a:latin typeface="Trebuchet MS"/>
              </a:rPr>
              <a:t>numpy </a:t>
            </a:r>
            <a:r>
              <a:rPr b="0" lang="en-US" sz="3200" spc="-1" strike="noStrike">
                <a:solidFill>
                  <a:srgbClr val="000000"/>
                </a:solidFill>
                <a:latin typeface="Trebuchet MS"/>
              </a:rPr>
              <a:t>库（</a:t>
            </a:r>
            <a:r>
              <a:rPr b="0" lang="en-US" sz="3200" spc="-1" strike="noStrike">
                <a:solidFill>
                  <a:srgbClr val="000000"/>
                </a:solidFill>
                <a:latin typeface="Trebuchet MS"/>
              </a:rPr>
              <a:t>library</a:t>
            </a:r>
            <a:r>
              <a:rPr b="0" lang="en-US" sz="3200" spc="-1" strike="noStrike">
                <a:solidFill>
                  <a:srgbClr val="000000"/>
                </a:solidFill>
                <a:latin typeface="Trebuchet MS"/>
              </a:rPr>
              <a:t>）</a:t>
            </a:r>
            <a:endParaRPr b="0" lang="en-US" sz="3200" spc="-1" strike="noStrike">
              <a:latin typeface="Arial"/>
            </a:endParaRPr>
          </a:p>
          <a:p>
            <a:pPr lvl="1" marL="743040" indent="-285120">
              <a:lnSpc>
                <a:spcPct val="100000"/>
              </a:lnSpc>
              <a:spcBef>
                <a:spcPts val="561"/>
              </a:spcBef>
              <a:buClr>
                <a:srgbClr val="e46c0a"/>
              </a:buClr>
              <a:buFont typeface="Arial"/>
              <a:buChar char="–"/>
            </a:pPr>
            <a:r>
              <a:rPr b="1" lang="en-US" sz="2800" spc="-1" strike="noStrike">
                <a:solidFill>
                  <a:srgbClr val="e46c0a"/>
                </a:solidFill>
                <a:latin typeface="Courier New Bold"/>
              </a:rPr>
              <a:t>sudo apt-get install python-numpy</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从 </a:t>
            </a:r>
            <a:r>
              <a:rPr b="0" lang="en-US" sz="3200" spc="-1" strike="noStrike">
                <a:solidFill>
                  <a:srgbClr val="000000"/>
                </a:solidFill>
                <a:latin typeface="Trebuchet MS"/>
              </a:rPr>
              <a:t>pyopencl </a:t>
            </a:r>
            <a:r>
              <a:rPr b="0" lang="en-US" sz="3200" spc="-1" strike="noStrike">
                <a:solidFill>
                  <a:srgbClr val="000000"/>
                </a:solidFill>
                <a:latin typeface="Trebuchet MS"/>
              </a:rPr>
              <a:t>官网下载最新版本</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然后解压缩 </a:t>
            </a:r>
            <a:r>
              <a:rPr b="0" lang="en-US" sz="2800" spc="-1" strike="noStrike">
                <a:solidFill>
                  <a:srgbClr val="e46c0a"/>
                </a:solidFill>
                <a:latin typeface="Courier New Bold"/>
              </a:rPr>
              <a:t>tar -zxf</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运行下面的命令来安装这个包</a:t>
            </a:r>
            <a:endParaRPr b="0" lang="en-US" sz="3200" spc="-1" strike="noStrike">
              <a:latin typeface="Arial"/>
            </a:endParaRPr>
          </a:p>
          <a:p>
            <a:pPr lvl="1" marL="743040" indent="-285120">
              <a:lnSpc>
                <a:spcPct val="100000"/>
              </a:lnSpc>
              <a:spcBef>
                <a:spcPts val="561"/>
              </a:spcBef>
              <a:buClr>
                <a:srgbClr val="e46c0a"/>
              </a:buClr>
              <a:buFont typeface="Arial"/>
              <a:buChar char="–"/>
            </a:pPr>
            <a:r>
              <a:rPr b="1" lang="en-US" sz="2800" spc="-1" strike="noStrike">
                <a:solidFill>
                  <a:srgbClr val="e46c0a"/>
                </a:solidFill>
                <a:latin typeface="Courier New Bold"/>
              </a:rPr>
              <a:t>python setup.py install --user</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译者注：现在可以直接用 </a:t>
            </a:r>
            <a:r>
              <a:rPr b="0" lang="en-US" sz="3200" spc="-1" strike="noStrike">
                <a:solidFill>
                  <a:srgbClr val="000000"/>
                </a:solidFill>
                <a:latin typeface="Trebuchet MS"/>
              </a:rPr>
              <a:t>pip </a:t>
            </a:r>
            <a:r>
              <a:rPr b="0" lang="en-US" sz="3200" spc="-1" strike="noStrike">
                <a:solidFill>
                  <a:srgbClr val="000000"/>
                </a:solidFill>
                <a:latin typeface="Trebuchet MS"/>
              </a:rPr>
              <a:t>安装 </a:t>
            </a:r>
            <a:r>
              <a:rPr b="0" lang="en-US" sz="3200" spc="-1" strike="noStrike">
                <a:solidFill>
                  <a:srgbClr val="000000"/>
                </a:solidFill>
                <a:latin typeface="Trebuchet MS"/>
              </a:rPr>
              <a:t>pyopencl</a:t>
            </a:r>
            <a:endParaRPr b="0" lang="en-US" sz="3200" spc="-1" strike="noStrike">
              <a:latin typeface="Arial"/>
            </a:endParaRPr>
          </a:p>
          <a:p>
            <a:pPr lvl="1" marL="743040" indent="-285120">
              <a:lnSpc>
                <a:spcPct val="100000"/>
              </a:lnSpc>
              <a:spcBef>
                <a:spcPts val="561"/>
              </a:spcBef>
              <a:buClr>
                <a:srgbClr val="e46c0a"/>
              </a:buClr>
              <a:buFont typeface="Arial"/>
              <a:buChar char="–"/>
            </a:pPr>
            <a:r>
              <a:rPr b="1" lang="en-US" sz="2800" spc="-1" strike="noStrike">
                <a:solidFill>
                  <a:srgbClr val="e46c0a"/>
                </a:solidFill>
                <a:latin typeface="Courier New Bold"/>
              </a:rPr>
              <a:t>pip install pyopencl</a:t>
            </a:r>
            <a:endParaRPr b="0" lang="en-US" sz="2800" spc="-1" strike="noStrike">
              <a:latin typeface="Arial"/>
            </a:endParaRPr>
          </a:p>
          <a:p>
            <a:pPr marL="457200">
              <a:lnSpc>
                <a:spcPct val="100000"/>
              </a:lnSpc>
              <a:spcBef>
                <a:spcPts val="561"/>
              </a:spcBef>
            </a:pPr>
            <a:endParaRPr b="0" lang="en-US" sz="2800" spc="-1" strike="noStrike">
              <a:latin typeface="Arial"/>
            </a:endParaRPr>
          </a:p>
        </p:txBody>
      </p:sp>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3" name="CustomShape 1"/>
          <p:cNvSpPr/>
          <p:nvPr/>
        </p:nvSpPr>
        <p:spPr>
          <a:xfrm>
            <a:off x="457200" y="-17136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Auto tuning - Example</a:t>
            </a:r>
            <a:endParaRPr b="0" lang="en-US" sz="4400" spc="-1" strike="noStrike">
              <a:latin typeface="Arial"/>
            </a:endParaRPr>
          </a:p>
        </p:txBody>
      </p:sp>
      <p:sp>
        <p:nvSpPr>
          <p:cNvPr id="1904" name="CustomShape 2"/>
          <p:cNvSpPr/>
          <p:nvPr/>
        </p:nvSpPr>
        <p:spPr>
          <a:xfrm>
            <a:off x="457200" y="1052640"/>
            <a:ext cx="8228880" cy="201564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D2Q9 Lattice-Boltzmann</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What is the best work-group size for a specific problem size (3000x2000) on a specific device (NVIDIA Tesla M2050)?</a:t>
            </a:r>
            <a:endParaRPr b="0" lang="en-US" sz="3200" spc="-1" strike="noStrike">
              <a:latin typeface="Arial"/>
            </a:endParaRPr>
          </a:p>
        </p:txBody>
      </p:sp>
      <p:pic>
        <p:nvPicPr>
          <p:cNvPr id="1905" name="Picture 3" descr=""/>
          <p:cNvPicPr/>
          <p:nvPr/>
        </p:nvPicPr>
        <p:blipFill>
          <a:blip r:embed="rId1"/>
          <a:stretch/>
        </p:blipFill>
        <p:spPr>
          <a:xfrm>
            <a:off x="0" y="3074400"/>
            <a:ext cx="9143280" cy="3782880"/>
          </a:xfrm>
          <a:prstGeom prst="rect">
            <a:avLst/>
          </a:prstGeom>
          <a:ln>
            <a:noFill/>
          </a:ln>
        </p:spPr>
      </p:pic>
      <p:sp>
        <p:nvSpPr>
          <p:cNvPr id="1906" name="CustomShape 3"/>
          <p:cNvSpPr/>
          <p:nvPr/>
        </p:nvSpPr>
        <p:spPr>
          <a:xfrm>
            <a:off x="4032000" y="4913280"/>
            <a:ext cx="1079280" cy="6379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0504d"/>
                </a:solidFill>
                <a:latin typeface="Trebuchet MS"/>
                <a:ea typeface="DejaVu Sans"/>
              </a:rPr>
              <a:t>X values</a:t>
            </a:r>
            <a:endParaRPr b="0" lang="en-US" sz="1800" spc="-1" strike="noStrike">
              <a:latin typeface="Arial"/>
            </a:endParaRPr>
          </a:p>
        </p:txBody>
      </p:sp>
      <p:sp>
        <p:nvSpPr>
          <p:cNvPr id="1907" name="CustomShape 4"/>
          <p:cNvSpPr/>
          <p:nvPr/>
        </p:nvSpPr>
        <p:spPr>
          <a:xfrm>
            <a:off x="4032000" y="5949360"/>
            <a:ext cx="1079280" cy="6379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0504d"/>
                </a:solidFill>
                <a:latin typeface="Trebuchet MS"/>
                <a:ea typeface="DejaVu Sans"/>
              </a:rPr>
              <a:t>Y values</a:t>
            </a:r>
            <a:endParaRPr b="0" lang="en-US" sz="1800" spc="-1" strike="noStrike">
              <a:latin typeface="Arial"/>
            </a:endParaRPr>
          </a:p>
        </p:txBody>
      </p:sp>
      <p:sp>
        <p:nvSpPr>
          <p:cNvPr id="1908" name="CustomShape 5"/>
          <p:cNvSpPr/>
          <p:nvPr/>
        </p:nvSpPr>
        <p:spPr>
          <a:xfrm>
            <a:off x="3105000" y="3573000"/>
            <a:ext cx="2933640" cy="6379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0504d"/>
                </a:solidFill>
                <a:latin typeface="Trebuchet MS"/>
                <a:ea typeface="DejaVu Sans"/>
              </a:rPr>
              <a:t>Runtimes – lower is better</a:t>
            </a:r>
            <a:endParaRPr b="0" lang="en-US" sz="1800" spc="-1" strike="noStrike">
              <a:latin typeface="Arial"/>
            </a:endParaRPr>
          </a:p>
        </p:txBody>
      </p:sp>
      <p:sp>
        <p:nvSpPr>
          <p:cNvPr id="1909" name="CustomShape 6"/>
          <p:cNvSpPr/>
          <p:nvPr/>
        </p:nvSpPr>
        <p:spPr>
          <a:xfrm>
            <a:off x="1835640" y="3142800"/>
            <a:ext cx="1268280" cy="6379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4f81bd"/>
                </a:solidFill>
                <a:latin typeface="Trebuchet MS"/>
                <a:ea typeface="DejaVu Sans"/>
              </a:rPr>
              <a:t>Best: 60x1</a:t>
            </a:r>
            <a:endParaRPr b="0" lang="en-US" sz="1800" spc="-1" strike="noStrike">
              <a:latin typeface="Arial"/>
            </a:endParaRPr>
          </a:p>
        </p:txBody>
      </p:sp>
      <p:sp>
        <p:nvSpPr>
          <p:cNvPr id="1910" name="CustomShape 7"/>
          <p:cNvSpPr/>
          <p:nvPr/>
        </p:nvSpPr>
        <p:spPr>
          <a:xfrm flipH="1">
            <a:off x="970920" y="3512160"/>
            <a:ext cx="1497960" cy="99648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Tree>
  </p:cSld>
</p:sld>
</file>

<file path=ppt/slides/slide1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1" name="CustomShape 1"/>
          <p:cNvSpPr/>
          <p:nvPr/>
        </p:nvSpPr>
        <p:spPr>
          <a:xfrm>
            <a:off x="35640" y="119520"/>
            <a:ext cx="910764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3600" spc="-1" strike="noStrike">
                <a:solidFill>
                  <a:srgbClr val="000000"/>
                </a:solidFill>
                <a:latin typeface="Trebuchet MS"/>
              </a:rPr>
              <a:t>Exercise 11: Optimize matrix multiplication</a:t>
            </a:r>
            <a:endParaRPr b="0" lang="en-US" sz="3600" spc="-1" strike="noStrike">
              <a:latin typeface="Arial"/>
            </a:endParaRPr>
          </a:p>
        </p:txBody>
      </p:sp>
      <p:sp>
        <p:nvSpPr>
          <p:cNvPr id="1912" name="CustomShape 2"/>
          <p:cNvSpPr/>
          <p:nvPr/>
        </p:nvSpPr>
        <p:spPr>
          <a:xfrm>
            <a:off x="179640" y="1415520"/>
            <a:ext cx="8784360" cy="503712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c0504d"/>
              </a:buClr>
              <a:buFont typeface="Arial"/>
              <a:buChar char="•"/>
            </a:pPr>
            <a:r>
              <a:rPr b="0" lang="en-US" sz="3200" spc="-1" strike="noStrike">
                <a:solidFill>
                  <a:srgbClr val="c0504d"/>
                </a:solidFill>
                <a:latin typeface="Trebuchet MS"/>
              </a:rPr>
              <a:t>Goal: </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To understand portable performance in OpenCL</a:t>
            </a:r>
            <a:endParaRPr b="0" lang="en-US" sz="2800" spc="-1" strike="noStrike">
              <a:latin typeface="Arial"/>
            </a:endParaRPr>
          </a:p>
          <a:p>
            <a:pPr marL="343080" indent="-342360">
              <a:lnSpc>
                <a:spcPct val="100000"/>
              </a:lnSpc>
              <a:spcBef>
                <a:spcPts val="641"/>
              </a:spcBef>
              <a:buClr>
                <a:srgbClr val="c0504d"/>
              </a:buClr>
              <a:buFont typeface="Arial"/>
              <a:buChar char="•"/>
            </a:pPr>
            <a:r>
              <a:rPr b="0" lang="en-US" sz="3200" spc="-1" strike="noStrike">
                <a:solidFill>
                  <a:srgbClr val="c0504d"/>
                </a:solidFill>
                <a:latin typeface="Trebuchet MS"/>
              </a:rPr>
              <a:t>Procedure: </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Optimize a matrix multiply solution step by step, saving intermediate versions and tracking performance improvements</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After you’ve tried to optimize the program on your own, study the blocked solution optimized for an NVIDIA GPU.  Apply these techniques to your own code to further optimize performance</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As a final step, go back and make a single program that is adaptive so it delivers good results on both a CPU and a GPU</a:t>
            </a:r>
            <a:endParaRPr b="0" lang="en-US" sz="2800" spc="-1" strike="noStrike">
              <a:latin typeface="Arial"/>
            </a:endParaRPr>
          </a:p>
          <a:p>
            <a:pPr marL="343080" indent="-342360">
              <a:lnSpc>
                <a:spcPct val="100000"/>
              </a:lnSpc>
              <a:spcBef>
                <a:spcPts val="641"/>
              </a:spcBef>
              <a:buClr>
                <a:srgbClr val="c0504d"/>
              </a:buClr>
              <a:buFont typeface="Arial"/>
              <a:buChar char="•"/>
            </a:pPr>
            <a:r>
              <a:rPr b="0" lang="en-US" sz="3200" spc="-1" strike="noStrike">
                <a:solidFill>
                  <a:srgbClr val="c0504d"/>
                </a:solidFill>
                <a:latin typeface="Trebuchet MS"/>
              </a:rPr>
              <a:t>Expected output:</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A message confirming that the matrix multiplication is correct</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Report the runtime and the MFLOPS</a:t>
            </a:r>
            <a:endParaRPr b="0" lang="en-US" sz="2800" spc="-1" strike="noStrike">
              <a:latin typeface="Arial"/>
            </a:endParaRPr>
          </a:p>
        </p:txBody>
      </p:sp>
    </p:spTree>
  </p:cSld>
</p:sld>
</file>

<file path=ppt/slides/slide1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3" name="CustomShape 1"/>
          <p:cNvSpPr/>
          <p:nvPr/>
        </p:nvSpPr>
        <p:spPr>
          <a:xfrm>
            <a:off x="722160" y="4406760"/>
            <a:ext cx="7771680" cy="1361520"/>
          </a:xfrm>
          <a:prstGeom prst="rect">
            <a:avLst/>
          </a:prstGeom>
          <a:noFill/>
          <a:ln>
            <a:noFill/>
          </a:ln>
        </p:spPr>
        <p:style>
          <a:lnRef idx="0"/>
          <a:fillRef idx="0"/>
          <a:effectRef idx="0"/>
          <a:fontRef idx="minor"/>
        </p:style>
        <p:txBody>
          <a:bodyPr lIns="90000" rIns="90000" tIns="45000" bIns="45000">
            <a:normAutofit/>
          </a:bodyPr>
          <a:p>
            <a:pPr>
              <a:lnSpc>
                <a:spcPct val="100000"/>
              </a:lnSpc>
            </a:pPr>
            <a:r>
              <a:rPr b="1" lang="en-US" sz="4000" spc="-1" strike="noStrike" cap="all">
                <a:solidFill>
                  <a:srgbClr val="000000"/>
                </a:solidFill>
                <a:latin typeface="Trebuchet MS"/>
              </a:rPr>
              <a:t>Optimizing OpenCL performance</a:t>
            </a:r>
            <a:endParaRPr b="0" lang="en-US" sz="4000" spc="-1" strike="noStrike">
              <a:latin typeface="Arial"/>
            </a:endParaRPr>
          </a:p>
        </p:txBody>
      </p:sp>
      <p:sp>
        <p:nvSpPr>
          <p:cNvPr id="1914" name="CustomShape 2"/>
          <p:cNvSpPr/>
          <p:nvPr/>
        </p:nvSpPr>
        <p:spPr>
          <a:xfrm>
            <a:off x="722160" y="2906640"/>
            <a:ext cx="7771680" cy="1499400"/>
          </a:xfrm>
          <a:prstGeom prst="rect">
            <a:avLst/>
          </a:prstGeom>
          <a:noFill/>
          <a:ln>
            <a:noFill/>
          </a:ln>
        </p:spPr>
        <p:style>
          <a:lnRef idx="0"/>
          <a:fillRef idx="0"/>
          <a:effectRef idx="0"/>
          <a:fontRef idx="minor"/>
        </p:style>
        <p:txBody>
          <a:bodyPr lIns="90000" rIns="90000" tIns="45000" bIns="45000" anchor="b"/>
          <a:p>
            <a:pPr>
              <a:lnSpc>
                <a:spcPct val="100000"/>
              </a:lnSpc>
              <a:spcBef>
                <a:spcPts val="400"/>
              </a:spcBef>
            </a:pPr>
            <a:r>
              <a:rPr b="0" lang="en-US" sz="2000" spc="-1" strike="noStrike">
                <a:solidFill>
                  <a:srgbClr val="000000"/>
                </a:solidFill>
                <a:latin typeface="Trebuchet MS"/>
              </a:rPr>
              <a:t>章节 </a:t>
            </a:r>
            <a:r>
              <a:rPr b="0" lang="en-US" sz="2000" spc="-1" strike="noStrike">
                <a:solidFill>
                  <a:srgbClr val="000000"/>
                </a:solidFill>
                <a:latin typeface="Trebuchet MS"/>
              </a:rPr>
              <a:t>10</a:t>
            </a:r>
            <a:endParaRPr b="0" lang="en-US" sz="2000" spc="-1" strike="noStrike">
              <a:latin typeface="Arial"/>
            </a:endParaRPr>
          </a:p>
        </p:txBody>
      </p:sp>
    </p:spTree>
  </p:cSld>
</p:sld>
</file>

<file path=ppt/slides/slide1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5"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Extrae and Paraver</a:t>
            </a:r>
            <a:endParaRPr b="0" lang="en-US" sz="4400" spc="-1" strike="noStrike">
              <a:latin typeface="Arial"/>
            </a:endParaRPr>
          </a:p>
        </p:txBody>
      </p:sp>
      <p:sp>
        <p:nvSpPr>
          <p:cNvPr id="1916" name="CustomShape 2"/>
          <p:cNvSpPr/>
          <p:nvPr/>
        </p:nvSpPr>
        <p:spPr>
          <a:xfrm>
            <a:off x="179640" y="1600200"/>
            <a:ext cx="8784360" cy="499644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From Barcelona Supercomputing Center</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u="sng">
                <a:solidFill>
                  <a:srgbClr val="0000ff"/>
                </a:solidFill>
                <a:uFillTx/>
                <a:latin typeface="Trebuchet MS"/>
                <a:hlinkClick r:id="rId1"/>
              </a:rPr>
              <a:t>http://www.bsc.es/computer-sciences/performance-tools/trace-generation</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u="sng">
                <a:solidFill>
                  <a:srgbClr val="0000ff"/>
                </a:solidFill>
                <a:uFillTx/>
                <a:latin typeface="Trebuchet MS"/>
                <a:hlinkClick r:id="rId2"/>
              </a:rPr>
              <a:t>http://www.bsc.es/computer-sciences/performance-tools/paraver</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Create and analyze traces of OpenCL programs</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Also MPI, OpenMP</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Required versions:</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Extrae v2.3.5rc</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Paraver 4.4.5</a:t>
            </a:r>
            <a:endParaRPr b="0" lang="en-US" sz="2800" spc="-1" strike="noStrike">
              <a:latin typeface="Arial"/>
            </a:endParaRPr>
          </a:p>
          <a:p>
            <a:pPr>
              <a:lnSpc>
                <a:spcPct val="100000"/>
              </a:lnSpc>
            </a:pPr>
            <a:endParaRPr b="0" lang="en-US" sz="2800" spc="-1" strike="noStrike">
              <a:latin typeface="Arial"/>
            </a:endParaRPr>
          </a:p>
        </p:txBody>
      </p:sp>
    </p:spTree>
  </p:cSld>
</p:sld>
</file>

<file path=ppt/slides/slide1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7"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Extrae and Paraver</a:t>
            </a:r>
            <a:endParaRPr b="0" lang="en-US" sz="4400" spc="-1" strike="noStrike">
              <a:latin typeface="Arial"/>
            </a:endParaRPr>
          </a:p>
        </p:txBody>
      </p:sp>
      <p:sp>
        <p:nvSpPr>
          <p:cNvPr id="1918"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normAutofit/>
          </a:bodyPr>
          <a:p>
            <a:pPr marL="514440" indent="-513720">
              <a:lnSpc>
                <a:spcPct val="100000"/>
              </a:lnSpc>
              <a:spcBef>
                <a:spcPts val="641"/>
              </a:spcBef>
              <a:buClr>
                <a:srgbClr val="000000"/>
              </a:buClr>
              <a:buFont typeface="Trebuchet MS"/>
              <a:buAutoNum type="arabicPeriod"/>
            </a:pPr>
            <a:r>
              <a:rPr b="0" lang="en-US" sz="3200" spc="-1" strike="noStrike">
                <a:solidFill>
                  <a:srgbClr val="000000"/>
                </a:solidFill>
                <a:latin typeface="Trebuchet MS"/>
              </a:rPr>
              <a:t>Extrae </a:t>
            </a:r>
            <a:r>
              <a:rPr b="0" i="1" lang="en-US" sz="3200" spc="-1" strike="noStrike">
                <a:solidFill>
                  <a:srgbClr val="000000"/>
                </a:solidFill>
                <a:latin typeface="Trebuchet MS"/>
              </a:rPr>
              <a:t>instruments</a:t>
            </a:r>
            <a:r>
              <a:rPr b="0" lang="en-US" sz="3200" spc="-1" strike="noStrike">
                <a:solidFill>
                  <a:srgbClr val="000000"/>
                </a:solidFill>
                <a:latin typeface="Trebuchet MS"/>
              </a:rPr>
              <a:t> your application and produces “timestamped events of runtime calls, performance counters and source code references”</a:t>
            </a:r>
            <a:endParaRPr b="0" lang="en-US" sz="3200" spc="-1" strike="noStrike">
              <a:latin typeface="Arial"/>
            </a:endParaRPr>
          </a:p>
          <a:p>
            <a:pPr lvl="1" marL="914400" indent="-513720">
              <a:lnSpc>
                <a:spcPct val="100000"/>
              </a:lnSpc>
              <a:spcBef>
                <a:spcPts val="561"/>
              </a:spcBef>
              <a:buClr>
                <a:srgbClr val="000000"/>
              </a:buClr>
              <a:buFont typeface="Arial"/>
              <a:buChar char="–"/>
            </a:pPr>
            <a:r>
              <a:rPr b="0" lang="en-US" sz="2800" spc="-1" strike="noStrike">
                <a:solidFill>
                  <a:srgbClr val="000000"/>
                </a:solidFill>
                <a:latin typeface="Trebuchet MS"/>
              </a:rPr>
              <a:t>Allows you to measure the run times of your API and kernel calls</a:t>
            </a:r>
            <a:endParaRPr b="0" lang="en-US" sz="2800" spc="-1" strike="noStrike">
              <a:latin typeface="Arial"/>
            </a:endParaRPr>
          </a:p>
          <a:p>
            <a:pPr>
              <a:lnSpc>
                <a:spcPct val="100000"/>
              </a:lnSpc>
              <a:spcBef>
                <a:spcPts val="641"/>
              </a:spcBef>
            </a:pPr>
            <a:endParaRPr b="0" lang="en-US" sz="2800" spc="-1" strike="noStrike">
              <a:latin typeface="Arial"/>
            </a:endParaRPr>
          </a:p>
          <a:p>
            <a:pPr marL="514440" indent="-513720">
              <a:lnSpc>
                <a:spcPct val="100000"/>
              </a:lnSpc>
              <a:spcBef>
                <a:spcPts val="641"/>
              </a:spcBef>
              <a:buClr>
                <a:srgbClr val="000000"/>
              </a:buClr>
              <a:buFont typeface="Trebuchet MS"/>
              <a:buAutoNum type="arabicPeriod"/>
            </a:pPr>
            <a:r>
              <a:rPr b="0" lang="en-US" sz="3200" spc="-1" strike="noStrike">
                <a:solidFill>
                  <a:srgbClr val="000000"/>
                </a:solidFill>
                <a:latin typeface="Trebuchet MS"/>
              </a:rPr>
              <a:t>Paraver provides a way to view and analyze these traces in a graphical way</a:t>
            </a:r>
            <a:endParaRPr b="0" lang="en-US" sz="3200" spc="-1" strike="noStrike">
              <a:latin typeface="Arial"/>
            </a:endParaRPr>
          </a:p>
          <a:p>
            <a:pPr>
              <a:lnSpc>
                <a:spcPct val="100000"/>
              </a:lnSpc>
            </a:pPr>
            <a:endParaRPr b="0" lang="en-US" sz="3200" spc="-1" strike="noStrike">
              <a:latin typeface="Arial"/>
            </a:endParaRPr>
          </a:p>
          <a:p>
            <a:pPr>
              <a:lnSpc>
                <a:spcPct val="100000"/>
              </a:lnSpc>
              <a:spcBef>
                <a:spcPts val="641"/>
              </a:spcBef>
            </a:pPr>
            <a:endParaRPr b="0" lang="en-US" sz="3200" spc="-1" strike="noStrike">
              <a:latin typeface="Arial"/>
            </a:endParaRPr>
          </a:p>
          <a:p>
            <a:pPr>
              <a:lnSpc>
                <a:spcPct val="100000"/>
              </a:lnSpc>
              <a:spcBef>
                <a:spcPts val="641"/>
              </a:spcBef>
            </a:pPr>
            <a:endParaRPr b="0" lang="en-US" sz="3200" spc="-1" strike="noStrike">
              <a:latin typeface="Arial"/>
            </a:endParaRPr>
          </a:p>
        </p:txBody>
      </p:sp>
    </p:spTree>
  </p:cSld>
</p:sld>
</file>

<file path=ppt/slides/slide1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9"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Important!</a:t>
            </a:r>
            <a:endParaRPr b="0" lang="en-US" sz="4400" spc="-1" strike="noStrike">
              <a:latin typeface="Arial"/>
            </a:endParaRPr>
          </a:p>
        </p:txBody>
      </p:sp>
      <p:sp>
        <p:nvSpPr>
          <p:cNvPr id="1920"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At the moment NVIDIA® GPUs support up to OpenCL v1.1 and AMD® and Intel® support v1.2</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If you want to profile on NVIDIA® devices you </a:t>
            </a:r>
            <a:r>
              <a:rPr b="1" lang="en-US" sz="3200" spc="-1" strike="noStrike">
                <a:solidFill>
                  <a:srgbClr val="000000"/>
                </a:solidFill>
                <a:latin typeface="Trebuchet MS"/>
              </a:rPr>
              <a:t>must</a:t>
            </a:r>
            <a:r>
              <a:rPr b="0" lang="en-US" sz="3200" spc="-1" strike="noStrike">
                <a:solidFill>
                  <a:srgbClr val="000000"/>
                </a:solidFill>
                <a:latin typeface="Trebuchet MS"/>
              </a:rPr>
              <a:t> compile Extrae against the NVIDIA headers and runtime otherwise v1.2 code will be used by Extrae internally which will cause the trace step to segfault</a:t>
            </a:r>
            <a:endParaRPr b="0" lang="en-US" sz="3200" spc="-1" strike="noStrike">
              <a:latin typeface="Arial"/>
            </a:endParaRPr>
          </a:p>
        </p:txBody>
      </p:sp>
    </p:spTree>
  </p:cSld>
</p:sld>
</file>

<file path=ppt/slides/slide1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1" name="CustomShape 1"/>
          <p:cNvSpPr/>
          <p:nvPr/>
        </p:nvSpPr>
        <p:spPr>
          <a:xfrm>
            <a:off x="457200" y="-17136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Installing Extrae and Paraver</a:t>
            </a:r>
            <a:endParaRPr b="0" lang="en-US" sz="4400" spc="-1" strike="noStrike">
              <a:latin typeface="Arial"/>
            </a:endParaRPr>
          </a:p>
        </p:txBody>
      </p:sp>
      <p:sp>
        <p:nvSpPr>
          <p:cNvPr id="1922" name="CustomShape 2"/>
          <p:cNvSpPr/>
          <p:nvPr/>
        </p:nvSpPr>
        <p:spPr>
          <a:xfrm>
            <a:off x="107640" y="1052640"/>
            <a:ext cx="8928360" cy="561600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Paraver is easy to install on Linux</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Just download and unpack the binary</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Extrae has some dependencies, some of which you’ll have to build from source</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libxml2</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binutils-dev</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libunwind</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PAPI</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MPI (optional)</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Use something like the following command line to configure before “make &amp;&amp; make install”:</a:t>
            </a:r>
            <a:br/>
            <a:r>
              <a:rPr b="0" lang="en-US" sz="1800" spc="-1" strike="noStrike">
                <a:solidFill>
                  <a:srgbClr val="000000"/>
                </a:solidFill>
                <a:latin typeface="Trebuchet MS"/>
              </a:rPr>
              <a:t> </a:t>
            </a:r>
            <a:endParaRPr b="0" lang="en-US" sz="1800" spc="-1" strike="noStrike">
              <a:latin typeface="Arial"/>
            </a:endParaRPr>
          </a:p>
          <a:p>
            <a:pPr marL="457200">
              <a:lnSpc>
                <a:spcPct val="100000"/>
              </a:lnSpc>
              <a:spcBef>
                <a:spcPts val="561"/>
              </a:spcBef>
            </a:pPr>
            <a:r>
              <a:rPr b="0" lang="en-US" sz="2800" spc="-1" strike="noStrike">
                <a:solidFill>
                  <a:srgbClr val="000000"/>
                </a:solidFill>
                <a:latin typeface="Courier New Bold"/>
              </a:rPr>
              <a:t>./configure –-prefix=$HOME/extrae --with-binutils=$HOME --with-papi=$HOME --with-mpi=$HOME --without-dyninst --with-unwind=$HOME --with-opencl=/usr/local/ --with-opencl-libs=/usr/lib64</a:t>
            </a:r>
            <a:endParaRPr b="0" lang="en-US" sz="2800" spc="-1" strike="noStrike">
              <a:latin typeface="Arial"/>
            </a:endParaRPr>
          </a:p>
        </p:txBody>
      </p:sp>
    </p:spTree>
  </p:cSld>
</p:sld>
</file>

<file path=ppt/slides/slide1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3"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Step 1 – tracing your code</a:t>
            </a:r>
            <a:endParaRPr b="0" lang="en-US" sz="4400" spc="-1" strike="noStrike">
              <a:latin typeface="Arial"/>
            </a:endParaRPr>
          </a:p>
        </p:txBody>
      </p:sp>
      <p:sp>
        <p:nvSpPr>
          <p:cNvPr id="1924"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Copy the trace.sh script from extrae/share/example/OPENCL to your project directory</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This sets up a few environment variables and then runs your compiled binary</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Copy the extrae.xml file from the same location to your project directory</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This gives some instructions to Extrae as to how to profile your code</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Lots of options here – see their user guide</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The default they provide is fine to use to begin with</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Trace!</a:t>
            </a:r>
            <a:endParaRPr b="0" lang="en-US" sz="3200" spc="-1" strike="noStrike">
              <a:latin typeface="Arial"/>
            </a:endParaRPr>
          </a:p>
          <a:p>
            <a:pPr lvl="1" marL="743040" indent="-285120">
              <a:lnSpc>
                <a:spcPct val="100000"/>
              </a:lnSpc>
              <a:spcBef>
                <a:spcPts val="561"/>
              </a:spcBef>
              <a:buClr>
                <a:srgbClr val="000000"/>
              </a:buClr>
              <a:buFont typeface="Arial"/>
              <a:buChar char="–"/>
            </a:pPr>
            <a:r>
              <a:rPr b="1" lang="en-US" sz="2800" spc="-1" strike="noStrike">
                <a:solidFill>
                  <a:srgbClr val="000000"/>
                </a:solidFill>
                <a:latin typeface="Courier New"/>
              </a:rPr>
              <a:t>./trace.sh ./a.out</a:t>
            </a:r>
            <a:endParaRPr b="0" lang="en-US" sz="2800" spc="-1" strike="noStrike">
              <a:latin typeface="Arial"/>
            </a:endParaRPr>
          </a:p>
        </p:txBody>
      </p:sp>
    </p:spTree>
  </p:cSld>
</p:sld>
</file>

<file path=ppt/slides/slide1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5"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Step 2 – visualize the trace</a:t>
            </a:r>
            <a:endParaRPr b="0" lang="en-US" sz="4400" spc="-1" strike="noStrike">
              <a:latin typeface="Arial"/>
            </a:endParaRPr>
          </a:p>
        </p:txBody>
      </p:sp>
      <p:sp>
        <p:nvSpPr>
          <p:cNvPr id="1926" name="CustomShape 2"/>
          <p:cNvSpPr/>
          <p:nvPr/>
        </p:nvSpPr>
        <p:spPr>
          <a:xfrm>
            <a:off x="457200" y="1600200"/>
            <a:ext cx="8228880" cy="499644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Extrae produces a number of files</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.prv, .pcf, .row, etc…</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Run Paraver</a:t>
            </a:r>
            <a:endParaRPr b="0" lang="en-US" sz="3200" spc="-1" strike="noStrike">
              <a:latin typeface="Arial"/>
            </a:endParaRPr>
          </a:p>
          <a:p>
            <a:pPr lvl="1" marL="743040" indent="-285120">
              <a:lnSpc>
                <a:spcPct val="100000"/>
              </a:lnSpc>
              <a:spcBef>
                <a:spcPts val="561"/>
              </a:spcBef>
              <a:buClr>
                <a:srgbClr val="000000"/>
              </a:buClr>
              <a:buFont typeface="Arial"/>
              <a:buChar char="–"/>
            </a:pPr>
            <a:r>
              <a:rPr b="1" lang="en-US" sz="2800" spc="-1" strike="noStrike">
                <a:solidFill>
                  <a:srgbClr val="000000"/>
                </a:solidFill>
                <a:latin typeface="Courier New"/>
              </a:rPr>
              <a:t>./wxparaver-&lt;version&gt;/bin/wxparaver</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Load in the trace</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File –&gt; Load Trace -&gt; Select the .prv file</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Load in the provided OpenCL view config file</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File -&gt; Load configuration -&gt; wxparaver-&lt;version&gt;/cfgs/OpenCL/views/opencl_call.cfg</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The traces appear as three windows</a:t>
            </a:r>
            <a:endParaRPr b="0" lang="en-US" sz="3200" spc="-1" strike="noStrike">
              <a:latin typeface="Arial"/>
            </a:endParaRPr>
          </a:p>
          <a:p>
            <a:pPr lvl="1" marL="971640" indent="-513720">
              <a:lnSpc>
                <a:spcPct val="100000"/>
              </a:lnSpc>
              <a:spcBef>
                <a:spcPts val="561"/>
              </a:spcBef>
              <a:buClr>
                <a:srgbClr val="000000"/>
              </a:buClr>
              <a:buFont typeface="Trebuchet MS"/>
              <a:buAutoNum type="arabicPeriod"/>
            </a:pPr>
            <a:r>
              <a:rPr b="0" lang="en-US" sz="2800" spc="-1" strike="noStrike">
                <a:solidFill>
                  <a:srgbClr val="000000"/>
                </a:solidFill>
                <a:latin typeface="Trebuchet MS"/>
              </a:rPr>
              <a:t>OpenCL call in host - timings of API calls</a:t>
            </a:r>
            <a:endParaRPr b="0" lang="en-US" sz="2800" spc="-1" strike="noStrike">
              <a:latin typeface="Arial"/>
            </a:endParaRPr>
          </a:p>
          <a:p>
            <a:pPr lvl="1" marL="971640" indent="-513720">
              <a:lnSpc>
                <a:spcPct val="100000"/>
              </a:lnSpc>
              <a:spcBef>
                <a:spcPts val="561"/>
              </a:spcBef>
              <a:buClr>
                <a:srgbClr val="000000"/>
              </a:buClr>
              <a:buFont typeface="Trebuchet MS"/>
              <a:buAutoNum type="arabicPeriod"/>
            </a:pPr>
            <a:r>
              <a:rPr b="0" lang="en-US" sz="2800" spc="-1" strike="noStrike">
                <a:solidFill>
                  <a:srgbClr val="000000"/>
                </a:solidFill>
                <a:latin typeface="Trebuchet MS"/>
              </a:rPr>
              <a:t>Kernel Name – run times of kernel executions</a:t>
            </a:r>
            <a:endParaRPr b="0" lang="en-US" sz="2800" spc="-1" strike="noStrike">
              <a:latin typeface="Arial"/>
            </a:endParaRPr>
          </a:p>
          <a:p>
            <a:pPr lvl="1" marL="971640" indent="-513720">
              <a:lnSpc>
                <a:spcPct val="100000"/>
              </a:lnSpc>
              <a:spcBef>
                <a:spcPts val="561"/>
              </a:spcBef>
              <a:buClr>
                <a:srgbClr val="000000"/>
              </a:buClr>
              <a:buFont typeface="Trebuchet MS"/>
              <a:buAutoNum type="arabicPeriod"/>
            </a:pPr>
            <a:r>
              <a:rPr b="0" lang="en-US" sz="2800" spc="-1" strike="noStrike">
                <a:solidFill>
                  <a:srgbClr val="000000"/>
                </a:solidFill>
                <a:latin typeface="Trebuchet MS"/>
              </a:rPr>
              <a:t>OpenCL call in accelerator – information about total compute vs memory transfer times</a:t>
            </a:r>
            <a:endParaRPr b="0" lang="en-US" sz="2800" spc="-1" strike="noStrike">
              <a:latin typeface="Arial"/>
            </a:endParaRPr>
          </a:p>
        </p:txBody>
      </p:sp>
    </p:spTree>
  </p:cSld>
</p:sld>
</file>

<file path=ppt/slides/slide1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7"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Paraver</a:t>
            </a:r>
            <a:endParaRPr b="0" lang="en-US" sz="4400" spc="-1" strike="noStrike">
              <a:latin typeface="Arial"/>
            </a:endParaRPr>
          </a:p>
        </p:txBody>
      </p:sp>
      <p:pic>
        <p:nvPicPr>
          <p:cNvPr id="1928" name="Content Placeholder 5" descr=""/>
          <p:cNvPicPr/>
          <p:nvPr/>
        </p:nvPicPr>
        <p:blipFill>
          <a:blip r:embed="rId1"/>
          <a:stretch/>
        </p:blipFill>
        <p:spPr>
          <a:xfrm>
            <a:off x="539640" y="1268640"/>
            <a:ext cx="2519640" cy="5256720"/>
          </a:xfrm>
          <a:prstGeom prst="rect">
            <a:avLst/>
          </a:prstGeom>
          <a:ln>
            <a:noFill/>
          </a:ln>
        </p:spPr>
      </p:pic>
      <p:pic>
        <p:nvPicPr>
          <p:cNvPr id="1929" name="Content Placeholder 6" descr=""/>
          <p:cNvPicPr/>
          <p:nvPr/>
        </p:nvPicPr>
        <p:blipFill>
          <a:blip r:embed="rId2"/>
          <a:stretch/>
        </p:blipFill>
        <p:spPr>
          <a:xfrm>
            <a:off x="3492000" y="1917000"/>
            <a:ext cx="5184000" cy="3786480"/>
          </a:xfrm>
          <a:prstGeom prst="rect">
            <a:avLst/>
          </a:prstGeom>
          <a:ln>
            <a:noFill/>
          </a:ln>
        </p:spPr>
      </p:pic>
    </p:spTree>
  </p:cSld>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C/C++ </a:t>
            </a:r>
            <a:r>
              <a:rPr b="0" lang="en-US" sz="4400" spc="-1" strike="noStrike">
                <a:solidFill>
                  <a:srgbClr val="000000"/>
                </a:solidFill>
                <a:latin typeface="Trebuchet MS"/>
              </a:rPr>
              <a:t>链接 </a:t>
            </a:r>
            <a:r>
              <a:rPr b="0" lang="en-US" sz="4400" spc="-1" strike="noStrike">
                <a:solidFill>
                  <a:srgbClr val="000000"/>
                </a:solidFill>
                <a:latin typeface="Trebuchet MS"/>
              </a:rPr>
              <a:t>(gcc/g++)</a:t>
            </a:r>
            <a:endParaRPr b="0" lang="en-US" sz="4400" spc="-1" strike="noStrike">
              <a:latin typeface="Arial"/>
            </a:endParaRPr>
          </a:p>
        </p:txBody>
      </p:sp>
      <p:sp>
        <p:nvSpPr>
          <p:cNvPr id="465" name="CustomShape 2"/>
          <p:cNvSpPr/>
          <p:nvPr/>
        </p:nvSpPr>
        <p:spPr>
          <a:xfrm>
            <a:off x="457200" y="1600200"/>
            <a:ext cx="8228880" cy="4852440"/>
          </a:xfrm>
          <a:prstGeom prst="rect">
            <a:avLst/>
          </a:prstGeom>
          <a:noFill/>
          <a:ln>
            <a:noFill/>
          </a:ln>
        </p:spPr>
        <p:style>
          <a:lnRef idx="0"/>
          <a:fillRef idx="0"/>
          <a:effectRef idx="0"/>
          <a:fontRef idx="minor"/>
        </p:style>
        <p:txBody>
          <a:bodyPr lIns="90000" rIns="90000" tIns="45000" bIns="45000">
            <a:normAutofit/>
          </a:bodyPr>
          <a:p>
            <a:pPr marL="343080" indent="-342360">
              <a:lnSpc>
                <a:spcPct val="110000"/>
              </a:lnSpc>
              <a:spcBef>
                <a:spcPts val="641"/>
              </a:spcBef>
              <a:buClr>
                <a:srgbClr val="000000"/>
              </a:buClr>
              <a:buFont typeface="Arial"/>
              <a:buChar char="•"/>
            </a:pPr>
            <a:r>
              <a:rPr b="0" lang="en-US" sz="3200" spc="-1" strike="noStrike">
                <a:solidFill>
                  <a:srgbClr val="000000"/>
                </a:solidFill>
                <a:latin typeface="Trebuchet MS"/>
              </a:rPr>
              <a:t>要编译 </a:t>
            </a:r>
            <a:r>
              <a:rPr b="0" lang="en-US" sz="3200" spc="-1" strike="noStrike">
                <a:solidFill>
                  <a:srgbClr val="000000"/>
                </a:solidFill>
                <a:latin typeface="Trebuchet MS"/>
              </a:rPr>
              <a:t>OpenCL </a:t>
            </a:r>
            <a:r>
              <a:rPr b="0" lang="en-US" sz="3200" spc="-1" strike="noStrike">
                <a:solidFill>
                  <a:srgbClr val="000000"/>
                </a:solidFill>
                <a:latin typeface="Trebuchet MS"/>
              </a:rPr>
              <a:t>程序，你必须告诉编译器 （</a:t>
            </a:r>
            <a:r>
              <a:rPr b="0" lang="en-US" sz="3200" spc="-1" strike="noStrike">
                <a:solidFill>
                  <a:srgbClr val="000000"/>
                </a:solidFill>
                <a:latin typeface="Trebuchet MS"/>
              </a:rPr>
              <a:t>compiler</a:t>
            </a:r>
            <a:r>
              <a:rPr b="0" lang="en-US" sz="3200" spc="-1" strike="noStrike">
                <a:solidFill>
                  <a:srgbClr val="000000"/>
                </a:solidFill>
                <a:latin typeface="Trebuchet MS"/>
              </a:rPr>
              <a:t>）去使用 </a:t>
            </a:r>
            <a:r>
              <a:rPr b="0" lang="en-US" sz="3200" spc="-1" strike="noStrike">
                <a:solidFill>
                  <a:srgbClr val="000000"/>
                </a:solidFill>
                <a:latin typeface="Trebuchet MS"/>
              </a:rPr>
              <a:t>OpenCL </a:t>
            </a:r>
            <a:r>
              <a:rPr b="0" lang="en-US" sz="3200" spc="-1" strike="noStrike">
                <a:solidFill>
                  <a:srgbClr val="000000"/>
                </a:solidFill>
                <a:latin typeface="Trebuchet MS"/>
              </a:rPr>
              <a:t>库（</a:t>
            </a:r>
            <a:r>
              <a:rPr b="0" lang="en-US" sz="3200" spc="-1" strike="noStrike">
                <a:solidFill>
                  <a:srgbClr val="000000"/>
                </a:solidFill>
                <a:latin typeface="Trebuchet MS"/>
              </a:rPr>
              <a:t>library</a:t>
            </a:r>
            <a:r>
              <a:rPr b="0" lang="en-US" sz="3200" spc="-1" strike="noStrike">
                <a:solidFill>
                  <a:srgbClr val="000000"/>
                </a:solidFill>
                <a:latin typeface="Trebuchet MS"/>
              </a:rPr>
              <a:t>），就要在编译的时候加上备注（</a:t>
            </a:r>
            <a:r>
              <a:rPr b="0" lang="en-US" sz="3200" spc="-1" strike="noStrike">
                <a:solidFill>
                  <a:srgbClr val="000000"/>
                </a:solidFill>
                <a:latin typeface="Trebuchet MS"/>
              </a:rPr>
              <a:t>flag</a:t>
            </a:r>
            <a:r>
              <a:rPr b="0" lang="en-US" sz="3200" spc="-1" strike="noStrike">
                <a:solidFill>
                  <a:srgbClr val="000000"/>
                </a:solidFill>
                <a:latin typeface="Trebuchet MS"/>
              </a:rPr>
              <a:t>）</a:t>
            </a:r>
            <a:r>
              <a:rPr b="0" lang="en-US" sz="3200" spc="-1" strike="noStrike">
                <a:solidFill>
                  <a:srgbClr val="000000"/>
                </a:solidFill>
                <a:latin typeface="Trebuchet MS"/>
              </a:rPr>
              <a:t>: </a:t>
            </a:r>
            <a:r>
              <a:rPr b="1" lang="en-US" sz="3200" spc="-1" strike="noStrike">
                <a:solidFill>
                  <a:srgbClr val="e46c0a"/>
                </a:solidFill>
                <a:latin typeface="Courier New Bold"/>
              </a:rPr>
              <a:t>–l OpenCL</a:t>
            </a:r>
            <a:endParaRPr b="0" lang="en-US" sz="3200" spc="-1" strike="noStrike">
              <a:latin typeface="Arial"/>
            </a:endParaRPr>
          </a:p>
          <a:p>
            <a:pPr marL="343080" indent="-342360">
              <a:lnSpc>
                <a:spcPct val="110000"/>
              </a:lnSpc>
              <a:spcBef>
                <a:spcPts val="641"/>
              </a:spcBef>
              <a:buClr>
                <a:srgbClr val="000000"/>
              </a:buClr>
              <a:buFont typeface="Arial"/>
              <a:buChar char="•"/>
            </a:pPr>
            <a:r>
              <a:rPr b="0" lang="en-US" sz="3200" spc="-1" strike="noStrike">
                <a:solidFill>
                  <a:srgbClr val="000000"/>
                </a:solidFill>
                <a:latin typeface="Trebuchet MS"/>
              </a:rPr>
              <a:t>编译器应该能找到 </a:t>
            </a:r>
            <a:r>
              <a:rPr b="0" lang="en-US" sz="3200" spc="-1" strike="noStrike">
                <a:solidFill>
                  <a:srgbClr val="000000"/>
                </a:solidFill>
                <a:latin typeface="Trebuchet MS"/>
              </a:rPr>
              <a:t>OpenCL </a:t>
            </a:r>
            <a:r>
              <a:rPr b="0" lang="en-US" sz="3200" spc="-1" strike="noStrike">
                <a:solidFill>
                  <a:srgbClr val="000000"/>
                </a:solidFill>
                <a:latin typeface="Trebuchet MS"/>
              </a:rPr>
              <a:t>头文件（</a:t>
            </a:r>
            <a:r>
              <a:rPr b="0" lang="en-US" sz="3200" spc="-1" strike="noStrike">
                <a:solidFill>
                  <a:srgbClr val="000000"/>
                </a:solidFill>
                <a:latin typeface="Trebuchet MS"/>
              </a:rPr>
              <a:t>header files</a:t>
            </a:r>
            <a:r>
              <a:rPr b="0" lang="en-US" sz="3200" spc="-1" strike="noStrike">
                <a:solidFill>
                  <a:srgbClr val="000000"/>
                </a:solidFill>
                <a:latin typeface="Trebuchet MS"/>
              </a:rPr>
              <a:t>）了，如果找不到，你就得指定具体的 </a:t>
            </a:r>
            <a:r>
              <a:rPr b="0" lang="en-US" sz="3200" spc="-1" strike="noStrike">
                <a:solidFill>
                  <a:srgbClr val="000000"/>
                </a:solidFill>
                <a:latin typeface="Trebuchet MS"/>
              </a:rPr>
              <a:t>CL/ </a:t>
            </a:r>
            <a:r>
              <a:rPr b="0" lang="en-US" sz="3200" spc="-1" strike="noStrike">
                <a:solidFill>
                  <a:srgbClr val="000000"/>
                </a:solidFill>
                <a:latin typeface="Trebuchet MS"/>
              </a:rPr>
              <a:t>文件夹的路径，这需要加上 </a:t>
            </a:r>
            <a:r>
              <a:rPr b="1" lang="en-US" sz="3200" spc="-1" strike="noStrike">
                <a:solidFill>
                  <a:srgbClr val="e46c0a"/>
                </a:solidFill>
                <a:latin typeface="Courier New Bold"/>
              </a:rPr>
              <a:t>–</a:t>
            </a:r>
            <a:r>
              <a:rPr b="1" lang="en-US" sz="3200" spc="-1" strike="noStrike">
                <a:solidFill>
                  <a:srgbClr val="e46c0a"/>
                </a:solidFill>
                <a:latin typeface="Courier New Bold"/>
              </a:rPr>
              <a:t>I</a:t>
            </a:r>
            <a:r>
              <a:rPr b="1" lang="en-US" sz="3200" spc="-1" strike="noStrike">
                <a:solidFill>
                  <a:srgbClr val="e46c0a"/>
                </a:solidFill>
                <a:latin typeface="Trebuchet MS"/>
              </a:rPr>
              <a:t> </a:t>
            </a:r>
            <a:r>
              <a:rPr b="0" lang="en-US" sz="3200" spc="-1" strike="noStrike">
                <a:solidFill>
                  <a:srgbClr val="000000"/>
                </a:solidFill>
                <a:latin typeface="Trebuchet MS"/>
              </a:rPr>
              <a:t>(</a:t>
            </a:r>
            <a:r>
              <a:rPr b="0" lang="en-US" sz="3200" spc="-1" strike="noStrike">
                <a:solidFill>
                  <a:srgbClr val="000000"/>
                </a:solidFill>
                <a:latin typeface="Trebuchet MS"/>
              </a:rPr>
              <a:t>一定要是大写的，不能用 “</a:t>
            </a:r>
            <a:r>
              <a:rPr b="0" lang="en-US" sz="3200" spc="-1" strike="noStrike">
                <a:solidFill>
                  <a:srgbClr val="000000"/>
                </a:solidFill>
                <a:latin typeface="Trebuchet MS"/>
              </a:rPr>
              <a:t>i”)</a:t>
            </a:r>
            <a:r>
              <a:rPr b="0" lang="en-US" sz="3200" spc="-1" strike="noStrike">
                <a:solidFill>
                  <a:srgbClr val="000000"/>
                </a:solidFill>
                <a:latin typeface="Trebuchet MS"/>
              </a:rPr>
              <a:t>备注（</a:t>
            </a:r>
            <a:r>
              <a:rPr b="0" lang="en-US" sz="3200" spc="-1" strike="noStrike">
                <a:solidFill>
                  <a:srgbClr val="000000"/>
                </a:solidFill>
                <a:latin typeface="Trebuchet MS"/>
              </a:rPr>
              <a:t>flag</a:t>
            </a:r>
            <a:r>
              <a:rPr b="0" lang="en-US" sz="3200" spc="-1" strike="noStrike">
                <a:solidFill>
                  <a:srgbClr val="000000"/>
                </a:solidFill>
                <a:latin typeface="Trebuchet MS"/>
              </a:rPr>
              <a:t>） </a:t>
            </a:r>
            <a:endParaRPr b="0" lang="en-US" sz="3200" spc="-1" strike="noStrike">
              <a:latin typeface="Arial"/>
            </a:endParaRPr>
          </a:p>
          <a:p>
            <a:pPr marL="343080" indent="-342360">
              <a:lnSpc>
                <a:spcPct val="110000"/>
              </a:lnSpc>
              <a:spcBef>
                <a:spcPts val="641"/>
              </a:spcBef>
              <a:buClr>
                <a:srgbClr val="000000"/>
              </a:buClr>
              <a:buFont typeface="Arial"/>
              <a:buChar char="•"/>
            </a:pPr>
            <a:r>
              <a:rPr b="0" lang="en-US" sz="3200" spc="-1" strike="noStrike">
                <a:solidFill>
                  <a:srgbClr val="000000"/>
                </a:solidFill>
                <a:latin typeface="Trebuchet MS"/>
              </a:rPr>
              <a:t>链接器（</a:t>
            </a:r>
            <a:r>
              <a:rPr b="0" lang="en-US" sz="3200" spc="-1" strike="noStrike">
                <a:solidFill>
                  <a:srgbClr val="000000"/>
                </a:solidFill>
                <a:latin typeface="Trebuchet MS"/>
              </a:rPr>
              <a:t>linker</a:t>
            </a:r>
            <a:r>
              <a:rPr b="0" lang="en-US" sz="3200" spc="-1" strike="noStrike">
                <a:solidFill>
                  <a:srgbClr val="000000"/>
                </a:solidFill>
                <a:latin typeface="Trebuchet MS"/>
              </a:rPr>
              <a:t>）应该能找到 </a:t>
            </a:r>
            <a:r>
              <a:rPr b="0" lang="en-US" sz="3200" spc="-1" strike="noStrike">
                <a:solidFill>
                  <a:srgbClr val="000000"/>
                </a:solidFill>
                <a:latin typeface="Trebuchet MS"/>
              </a:rPr>
              <a:t>OpenCL </a:t>
            </a:r>
            <a:r>
              <a:rPr b="0" lang="en-US" sz="3200" spc="-1" strike="noStrike">
                <a:solidFill>
                  <a:srgbClr val="000000"/>
                </a:solidFill>
                <a:latin typeface="Trebuchet MS"/>
              </a:rPr>
              <a:t>运行环境库（ </a:t>
            </a:r>
            <a:r>
              <a:rPr b="0" lang="en-US" sz="3200" spc="-1" strike="noStrike">
                <a:solidFill>
                  <a:srgbClr val="000000"/>
                </a:solidFill>
                <a:latin typeface="Trebuchet MS"/>
              </a:rPr>
              <a:t>runtime libraries </a:t>
            </a:r>
            <a:r>
              <a:rPr b="0" lang="en-US" sz="3200" spc="-1" strike="noStrike">
                <a:solidFill>
                  <a:srgbClr val="000000"/>
                </a:solidFill>
                <a:latin typeface="Trebuchet MS"/>
              </a:rPr>
              <a:t>），如果找不到，你就得加上 </a:t>
            </a:r>
            <a:r>
              <a:rPr b="1" lang="en-US" sz="3200" spc="-1" strike="noStrike">
                <a:solidFill>
                  <a:srgbClr val="e46c0a"/>
                </a:solidFill>
                <a:latin typeface="Courier New Bold"/>
              </a:rPr>
              <a:t>–</a:t>
            </a:r>
            <a:r>
              <a:rPr b="1" lang="en-US" sz="3200" spc="-1" strike="noStrike">
                <a:solidFill>
                  <a:srgbClr val="e46c0a"/>
                </a:solidFill>
                <a:latin typeface="Courier New Bold"/>
              </a:rPr>
              <a:t>L</a:t>
            </a:r>
            <a:r>
              <a:rPr b="0" lang="en-US" sz="3200" spc="-1" strike="noStrike">
                <a:solidFill>
                  <a:srgbClr val="000000"/>
                </a:solidFill>
                <a:latin typeface="Trebuchet MS"/>
              </a:rPr>
              <a:t>（注意也要是大写哈）备注（</a:t>
            </a:r>
            <a:r>
              <a:rPr b="0" lang="en-US" sz="3200" spc="-1" strike="noStrike">
                <a:solidFill>
                  <a:srgbClr val="000000"/>
                </a:solidFill>
                <a:latin typeface="Trebuchet MS"/>
              </a:rPr>
              <a:t>flag</a:t>
            </a:r>
            <a:r>
              <a:rPr b="0" lang="en-US" sz="3200" spc="-1" strike="noStrike">
                <a:solidFill>
                  <a:srgbClr val="000000"/>
                </a:solidFill>
                <a:latin typeface="Trebuchet MS"/>
              </a:rPr>
              <a:t>） 来指定 </a:t>
            </a:r>
            <a:r>
              <a:rPr b="0" lang="en-US" sz="3200" spc="-1" strike="noStrike">
                <a:solidFill>
                  <a:srgbClr val="000000"/>
                </a:solidFill>
                <a:latin typeface="Trebuchet MS"/>
              </a:rPr>
              <a:t>lib </a:t>
            </a:r>
            <a:r>
              <a:rPr b="0" lang="en-US" sz="3200" spc="-1" strike="noStrike">
                <a:solidFill>
                  <a:srgbClr val="000000"/>
                </a:solidFill>
                <a:latin typeface="Trebuchet MS"/>
              </a:rPr>
              <a:t>文件夹位置</a:t>
            </a:r>
            <a:endParaRPr b="0" lang="en-US" sz="3200" spc="-1" strike="noStrike">
              <a:latin typeface="Arial"/>
            </a:endParaRPr>
          </a:p>
          <a:p>
            <a:pPr marL="343080" indent="-342360">
              <a:lnSpc>
                <a:spcPct val="110000"/>
              </a:lnSpc>
              <a:spcBef>
                <a:spcPts val="641"/>
              </a:spcBef>
              <a:buClr>
                <a:srgbClr val="000000"/>
              </a:buClr>
              <a:buFont typeface="Arial"/>
              <a:buChar char="•"/>
            </a:pPr>
            <a:r>
              <a:rPr b="0" lang="en-US" sz="3200" spc="-1" strike="noStrike">
                <a:solidFill>
                  <a:srgbClr val="000000"/>
                </a:solidFill>
                <a:latin typeface="Trebuchet MS"/>
              </a:rPr>
              <a:t>还得确定你使用的 </a:t>
            </a:r>
            <a:r>
              <a:rPr b="0" lang="en-US" sz="3200" spc="-1" strike="noStrike">
                <a:solidFill>
                  <a:srgbClr val="000000"/>
                </a:solidFill>
                <a:latin typeface="Trebuchet MS"/>
              </a:rPr>
              <a:t>gcc/g++ </a:t>
            </a:r>
            <a:r>
              <a:rPr b="0" lang="en-US" sz="3200" spc="-1" strike="noStrike">
                <a:solidFill>
                  <a:srgbClr val="000000"/>
                </a:solidFill>
                <a:latin typeface="Trebuchet MS"/>
              </a:rPr>
              <a:t>版本得足够新，要使用 </a:t>
            </a:r>
            <a:r>
              <a:rPr b="0" lang="en-US" sz="3200" spc="-1" strike="noStrike">
                <a:solidFill>
                  <a:srgbClr val="000000"/>
                </a:solidFill>
                <a:latin typeface="Trebuchet MS"/>
              </a:rPr>
              <a:t>OpenCL C++ API </a:t>
            </a:r>
            <a:r>
              <a:rPr b="0" lang="en-US" sz="3200" spc="-1" strike="noStrike">
                <a:solidFill>
                  <a:srgbClr val="000000"/>
                </a:solidFill>
                <a:latin typeface="Trebuchet MS"/>
              </a:rPr>
              <a:t>要求最低也得是 </a:t>
            </a:r>
            <a:r>
              <a:rPr b="0" lang="en-US" sz="3200" spc="-1" strike="noStrike">
                <a:solidFill>
                  <a:srgbClr val="000000"/>
                </a:solidFill>
                <a:latin typeface="Trebuchet MS"/>
              </a:rPr>
              <a:t>v4.7 </a:t>
            </a:r>
            <a:r>
              <a:rPr b="0" lang="en-US" sz="3200" spc="-1" strike="noStrike">
                <a:solidFill>
                  <a:srgbClr val="000000"/>
                </a:solidFill>
                <a:latin typeface="Trebuchet MS"/>
              </a:rPr>
              <a:t>版本（因为需要支持 </a:t>
            </a:r>
            <a:r>
              <a:rPr b="0" lang="en-US" sz="3200" spc="-1" strike="noStrike">
                <a:solidFill>
                  <a:srgbClr val="000000"/>
                </a:solidFill>
                <a:latin typeface="Trebuchet MS"/>
              </a:rPr>
              <a:t>C++11</a:t>
            </a:r>
            <a:r>
              <a:rPr b="0" lang="en-US" sz="3200" spc="-1" strike="noStrike">
                <a:solidFill>
                  <a:srgbClr val="000000"/>
                </a:solidFill>
                <a:latin typeface="Trebuchet MS"/>
              </a:rPr>
              <a:t>）</a:t>
            </a:r>
            <a:endParaRPr b="0" lang="en-US" sz="3200" spc="-1" strike="noStrike">
              <a:latin typeface="Arial"/>
            </a:endParaRPr>
          </a:p>
        </p:txBody>
      </p:sp>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0"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Usage Tips</a:t>
            </a:r>
            <a:endParaRPr b="0" lang="en-US" sz="4400" spc="-1" strike="noStrike">
              <a:latin typeface="Arial"/>
            </a:endParaRPr>
          </a:p>
        </p:txBody>
      </p:sp>
      <p:sp>
        <p:nvSpPr>
          <p:cNvPr id="1931" name="CustomShape 2"/>
          <p:cNvSpPr/>
          <p:nvPr/>
        </p:nvSpPr>
        <p:spPr>
          <a:xfrm>
            <a:off x="107640" y="1600200"/>
            <a:ext cx="8856360" cy="514044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Show what the colours represent</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Right click -&gt; Info Panel</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Zoom in to examine specific areas of interest</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Highlight a section of the trace to populate the timeline window</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Tabulate the data – numerical timings of API calls</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Select a timeline in the Paraver main window, click on the ‘New Histogram’ icon and select OK</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Powerful software – can also pick up your MPI communications</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Perform calculations with the data – see the Paraver user guide</a:t>
            </a:r>
            <a:endParaRPr b="0" lang="en-US" sz="3200" spc="-1" strike="noStrike">
              <a:latin typeface="Arial"/>
            </a:endParaRPr>
          </a:p>
        </p:txBody>
      </p:sp>
    </p:spTree>
  </p:cSld>
</p:sld>
</file>

<file path=ppt/slides/slide1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2"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Platform specific profilers</a:t>
            </a:r>
            <a:endParaRPr b="0" lang="en-US" sz="4400" spc="-1" strike="noStrike">
              <a:latin typeface="Arial"/>
            </a:endParaRPr>
          </a:p>
        </p:txBody>
      </p:sp>
      <p:sp>
        <p:nvSpPr>
          <p:cNvPr id="1933"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More information can be obtained about your OpenCL program by profiling it using the hardware vendors dedicated profilers</a:t>
            </a:r>
            <a:endParaRPr b="0" lang="en-US" sz="3200" spc="-1" strike="noStrike">
              <a:latin typeface="Arial"/>
            </a:endParaRPr>
          </a:p>
          <a:p>
            <a:pPr>
              <a:lnSpc>
                <a:spcPct val="100000"/>
              </a:lnSpc>
              <a:spcBef>
                <a:spcPts val="641"/>
              </a:spcBef>
            </a:pP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OpenCL profiling can be done with Events in the API itself for specific profiling of queues and kernel calls</a:t>
            </a:r>
            <a:endParaRPr b="0" lang="en-US" sz="3200" spc="-1" strike="noStrike">
              <a:latin typeface="Arial"/>
            </a:endParaRPr>
          </a:p>
        </p:txBody>
      </p:sp>
    </p:spTree>
  </p:cSld>
</p:sld>
</file>

<file path=ppt/slides/slide1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4" name="CustomShape 1"/>
          <p:cNvSpPr/>
          <p:nvPr/>
        </p:nvSpPr>
        <p:spPr>
          <a:xfrm>
            <a:off x="457200" y="-17136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NVIDIA Visual Profiler®</a:t>
            </a:r>
            <a:endParaRPr b="0" lang="en-US" sz="4400" spc="-1" strike="noStrike">
              <a:latin typeface="Arial"/>
            </a:endParaRPr>
          </a:p>
        </p:txBody>
      </p:sp>
      <p:graphicFrame>
        <p:nvGraphicFramePr>
          <p:cNvPr id="1935" name="Table 2"/>
          <p:cNvGraphicFramePr/>
          <p:nvPr/>
        </p:nvGraphicFramePr>
        <p:xfrm>
          <a:off x="107640" y="1484640"/>
          <a:ext cx="8928360" cy="360000"/>
        </p:xfrm>
        <a:graphic>
          <a:graphicData uri="http://schemas.openxmlformats.org/drawingml/2006/table">
            <a:tbl>
              <a:tblPr/>
              <a:tblGrid>
                <a:gridCol w="4464360"/>
                <a:gridCol w="4464360"/>
              </a:tblGrid>
              <a:tr h="0">
                <a:tc>
                  <a:txBody>
                    <a:bodyPr/>
                    <a:p>
                      <a:pPr>
                        <a:lnSpc>
                          <a:spcPct val="100000"/>
                        </a:lnSpc>
                        <a:spcBef>
                          <a:spcPts val="641"/>
                        </a:spcBef>
                      </a:pPr>
                      <a:r>
                        <a:rPr b="0" lang="en-US" sz="2480" spc="-1" strike="noStrike">
                          <a:solidFill>
                            <a:srgbClr val="000000"/>
                          </a:solidFill>
                          <a:latin typeface="Trebuchet MS"/>
                        </a:rPr>
                        <a:t>This gives us information about:</a:t>
                      </a:r>
                      <a:endParaRPr b="0" lang="en-US" sz="2480" spc="-1" strike="noStrike">
                        <a:latin typeface="Arial"/>
                      </a:endParaRPr>
                    </a:p>
                    <a:p>
                      <a:pPr marL="343080" indent="-342360">
                        <a:lnSpc>
                          <a:spcPct val="100000"/>
                        </a:lnSpc>
                        <a:spcBef>
                          <a:spcPts val="621"/>
                        </a:spcBef>
                        <a:buClr>
                          <a:srgbClr val="000000"/>
                        </a:buClr>
                        <a:buFont typeface="Arial"/>
                        <a:buChar char="•"/>
                      </a:pPr>
                      <a:r>
                        <a:rPr b="0" lang="en-US" sz="2400" spc="-1" strike="noStrike">
                          <a:solidFill>
                            <a:srgbClr val="000000"/>
                          </a:solidFill>
                          <a:latin typeface="Trebuchet MS"/>
                        </a:rPr>
                        <a:t>Device occupancy</a:t>
                      </a:r>
                      <a:endParaRPr b="0" lang="en-US" sz="2400" spc="-1" strike="noStrike">
                        <a:latin typeface="Arial"/>
                      </a:endParaRPr>
                    </a:p>
                    <a:p>
                      <a:pPr marL="343080" indent="-342360">
                        <a:lnSpc>
                          <a:spcPct val="100000"/>
                        </a:lnSpc>
                        <a:spcBef>
                          <a:spcPts val="621"/>
                        </a:spcBef>
                        <a:buClr>
                          <a:srgbClr val="000000"/>
                        </a:buClr>
                        <a:buFont typeface="Arial"/>
                        <a:buChar char="•"/>
                      </a:pPr>
                      <a:r>
                        <a:rPr b="0" lang="en-US" sz="2400" spc="-1" strike="noStrike">
                          <a:solidFill>
                            <a:srgbClr val="000000"/>
                          </a:solidFill>
                          <a:latin typeface="Trebuchet MS"/>
                        </a:rPr>
                        <a:t>Memory bandwidth(between host and device)</a:t>
                      </a:r>
                      <a:endParaRPr b="0" lang="en-US" sz="2400" spc="-1" strike="noStrike">
                        <a:latin typeface="Arial"/>
                      </a:endParaRPr>
                    </a:p>
                    <a:p>
                      <a:pPr>
                        <a:lnSpc>
                          <a:spcPct val="100000"/>
                        </a:lnSpc>
                        <a:spcBef>
                          <a:spcPts val="621"/>
                        </a:spcBef>
                      </a:pPr>
                      <a:endParaRPr b="0" lang="en-US" sz="2400" spc="-1" strike="noStrike">
                        <a:latin typeface="Arial"/>
                      </a:endParaRPr>
                    </a:p>
                  </a:txBody>
                  <a:tcPr marL="91440" marR="91440">
                    <a:noFill/>
                  </a:tcPr>
                </a:tc>
                <a:tc>
                  <a:txBody>
                    <a:bodyPr/>
                    <a:p>
                      <a:pPr>
                        <a:lnSpc>
                          <a:spcPct val="100000"/>
                        </a:lnSpc>
                        <a:spcBef>
                          <a:spcPts val="621"/>
                        </a:spcBef>
                      </a:pPr>
                      <a:endParaRPr b="0" lang="en-US" sz="1800" spc="-1" strike="noStrike">
                        <a:latin typeface="Arial"/>
                      </a:endParaRPr>
                    </a:p>
                    <a:p>
                      <a:pPr marL="343080" indent="-342360">
                        <a:lnSpc>
                          <a:spcPct val="100000"/>
                        </a:lnSpc>
                        <a:spcBef>
                          <a:spcPts val="621"/>
                        </a:spcBef>
                        <a:buClr>
                          <a:srgbClr val="000000"/>
                        </a:buClr>
                        <a:buFont typeface="Arial"/>
                        <a:buChar char="•"/>
                      </a:pPr>
                      <a:r>
                        <a:rPr b="0" lang="en-US" sz="2400" spc="-1" strike="noStrike">
                          <a:solidFill>
                            <a:srgbClr val="000000"/>
                          </a:solidFill>
                          <a:latin typeface="Trebuchet MS"/>
                        </a:rPr>
                        <a:t>Number of registers uses</a:t>
                      </a:r>
                      <a:endParaRPr b="0" lang="en-US" sz="2400" spc="-1" strike="noStrike">
                        <a:latin typeface="Arial"/>
                      </a:endParaRPr>
                    </a:p>
                    <a:p>
                      <a:pPr marL="343080" indent="-342360">
                        <a:lnSpc>
                          <a:spcPct val="100000"/>
                        </a:lnSpc>
                        <a:spcBef>
                          <a:spcPts val="621"/>
                        </a:spcBef>
                        <a:buClr>
                          <a:srgbClr val="000000"/>
                        </a:buClr>
                        <a:buFont typeface="Arial"/>
                        <a:buChar char="•"/>
                      </a:pPr>
                      <a:r>
                        <a:rPr b="0" lang="en-US" sz="2400" spc="-1" strike="noStrike">
                          <a:solidFill>
                            <a:srgbClr val="000000"/>
                          </a:solidFill>
                          <a:latin typeface="Trebuchet MS"/>
                        </a:rPr>
                        <a:t>Timeline of kernel executions and memory copies</a:t>
                      </a:r>
                      <a:endParaRPr b="0" lang="en-US" sz="2400" spc="-1" strike="noStrike">
                        <a:latin typeface="Arial"/>
                      </a:endParaRPr>
                    </a:p>
                    <a:p>
                      <a:pPr marL="343080" indent="-342360">
                        <a:lnSpc>
                          <a:spcPct val="100000"/>
                        </a:lnSpc>
                        <a:spcBef>
                          <a:spcPts val="621"/>
                        </a:spcBef>
                        <a:buClr>
                          <a:srgbClr val="000000"/>
                        </a:buClr>
                        <a:buFont typeface="Arial"/>
                        <a:buChar char="•"/>
                      </a:pPr>
                      <a:r>
                        <a:rPr b="0" lang="en-US" sz="2400" spc="-1" strike="noStrike">
                          <a:solidFill>
                            <a:srgbClr val="000000"/>
                          </a:solidFill>
                          <a:latin typeface="Trebuchet MS"/>
                        </a:rPr>
                        <a:t>Etc…</a:t>
                      </a:r>
                      <a:endParaRPr b="0" lang="en-US" sz="2400" spc="-1" strike="noStrike">
                        <a:latin typeface="Arial"/>
                      </a:endParaRPr>
                    </a:p>
                  </a:txBody>
                  <a:tcPr marL="91440" marR="91440">
                    <a:noFill/>
                  </a:tcPr>
                </a:tc>
              </a:tr>
            </a:tbl>
          </a:graphicData>
        </a:graphic>
      </p:graphicFrame>
      <p:sp>
        <p:nvSpPr>
          <p:cNvPr id="1936" name="CustomShape 3"/>
          <p:cNvSpPr/>
          <p:nvPr/>
        </p:nvSpPr>
        <p:spPr>
          <a:xfrm>
            <a:off x="107640" y="6453360"/>
            <a:ext cx="4860720" cy="51768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241"/>
              </a:spcBef>
            </a:pPr>
            <a:r>
              <a:rPr b="0" lang="en-US" sz="1200" spc="-1" strike="noStrike">
                <a:solidFill>
                  <a:srgbClr val="000000"/>
                </a:solidFill>
                <a:latin typeface="Trebuchet MS"/>
                <a:ea typeface="DejaVu Sans"/>
              </a:rPr>
              <a:t>Third party names are the property of their owners.</a:t>
            </a:r>
            <a:endParaRPr b="0" lang="en-US" sz="1200" spc="-1" strike="noStrike">
              <a:latin typeface="Arial"/>
            </a:endParaRPr>
          </a:p>
        </p:txBody>
      </p:sp>
      <p:sp>
        <p:nvSpPr>
          <p:cNvPr id="1937" name="CustomShape 4"/>
          <p:cNvSpPr/>
          <p:nvPr/>
        </p:nvSpPr>
        <p:spPr>
          <a:xfrm>
            <a:off x="313200" y="3789000"/>
            <a:ext cx="8228880" cy="251964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400"/>
              </a:spcBef>
              <a:buClr>
                <a:srgbClr val="000000"/>
              </a:buClr>
              <a:buFont typeface="Arial"/>
              <a:buChar char="•"/>
            </a:pPr>
            <a:r>
              <a:rPr b="0" lang="en-US" sz="2000" spc="-1" strike="noStrike">
                <a:solidFill>
                  <a:srgbClr val="000000"/>
                </a:solidFill>
                <a:latin typeface="Trebuchet MS"/>
                <a:ea typeface="DejaVu Sans"/>
              </a:rPr>
              <a:t>Start a new session:</a:t>
            </a:r>
            <a:endParaRPr b="0" lang="en-US" sz="2000" spc="-1" strike="noStrike">
              <a:latin typeface="Arial"/>
            </a:endParaRPr>
          </a:p>
          <a:p>
            <a:pPr>
              <a:lnSpc>
                <a:spcPct val="100000"/>
              </a:lnSpc>
              <a:spcBef>
                <a:spcPts val="400"/>
              </a:spcBef>
            </a:pPr>
            <a:endParaRPr b="0" lang="en-US" sz="2000" spc="-1" strike="noStrike">
              <a:latin typeface="Arial"/>
            </a:endParaRPr>
          </a:p>
          <a:p>
            <a:pPr marL="343080" indent="-342360">
              <a:lnSpc>
                <a:spcPct val="100000"/>
              </a:lnSpc>
              <a:spcBef>
                <a:spcPts val="400"/>
              </a:spcBef>
              <a:buClr>
                <a:srgbClr val="000000"/>
              </a:buClr>
              <a:buFont typeface="Arial"/>
              <a:buChar char="•"/>
            </a:pPr>
            <a:r>
              <a:rPr b="0" lang="en-US" sz="2000" spc="-1" strike="noStrike">
                <a:solidFill>
                  <a:srgbClr val="000000"/>
                </a:solidFill>
                <a:latin typeface="Trebuchet MS"/>
                <a:ea typeface="DejaVu Sans"/>
              </a:rPr>
              <a:t>Follow the wizard, selecting the compiled binary in the File box (you do not need to make any code or compiler modifications). You can leave the other options as the default.</a:t>
            </a:r>
            <a:endParaRPr b="0" lang="en-US" sz="2000" spc="-1" strike="noStrike">
              <a:latin typeface="Arial"/>
            </a:endParaRPr>
          </a:p>
          <a:p>
            <a:pPr marL="343080" indent="-342360">
              <a:lnSpc>
                <a:spcPct val="100000"/>
              </a:lnSpc>
              <a:spcBef>
                <a:spcPts val="400"/>
              </a:spcBef>
              <a:buClr>
                <a:srgbClr val="000000"/>
              </a:buClr>
              <a:buFont typeface="Arial"/>
              <a:buChar char="•"/>
            </a:pPr>
            <a:r>
              <a:rPr b="0" lang="en-US" sz="2000" spc="-1" strike="noStrike">
                <a:solidFill>
                  <a:srgbClr val="000000"/>
                </a:solidFill>
                <a:latin typeface="Trebuchet MS"/>
                <a:ea typeface="DejaVu Sans"/>
              </a:rPr>
              <a:t>The binary is then run and profiled and the results displayed.</a:t>
            </a:r>
            <a:endParaRPr b="0" lang="en-US" sz="2000" spc="-1" strike="noStrike">
              <a:latin typeface="Arial"/>
            </a:endParaRPr>
          </a:p>
          <a:p>
            <a:pPr>
              <a:lnSpc>
                <a:spcPct val="100000"/>
              </a:lnSpc>
              <a:spcBef>
                <a:spcPts val="400"/>
              </a:spcBef>
            </a:pPr>
            <a:endParaRPr b="0" lang="en-US" sz="2000" spc="-1" strike="noStrike">
              <a:latin typeface="Arial"/>
            </a:endParaRPr>
          </a:p>
        </p:txBody>
      </p:sp>
      <p:pic>
        <p:nvPicPr>
          <p:cNvPr id="1938" name="Picture 2" descr=""/>
          <p:cNvPicPr/>
          <p:nvPr/>
        </p:nvPicPr>
        <p:blipFill>
          <a:blip r:embed="rId1"/>
          <a:srcRect l="5000" t="6530" r="81407" b="77449"/>
          <a:stretch/>
        </p:blipFill>
        <p:spPr>
          <a:xfrm>
            <a:off x="6084000" y="3573000"/>
            <a:ext cx="1240200" cy="913680"/>
          </a:xfrm>
          <a:prstGeom prst="rect">
            <a:avLst/>
          </a:prstGeom>
          <a:ln>
            <a:noFill/>
          </a:ln>
        </p:spPr>
      </p:pic>
      <p:sp>
        <p:nvSpPr>
          <p:cNvPr id="1939" name="CustomShape 5"/>
          <p:cNvSpPr/>
          <p:nvPr/>
        </p:nvSpPr>
        <p:spPr>
          <a:xfrm>
            <a:off x="4572000" y="4030200"/>
            <a:ext cx="1511280" cy="360"/>
          </a:xfrm>
          <a:custGeom>
            <a:avLst/>
            <a:gdLst/>
            <a:ahLst/>
            <a:rect l="l" t="t" r="r" b="b"/>
            <a:pathLst>
              <a:path w="21600" h="21600">
                <a:moveTo>
                  <a:pt x="0" y="0"/>
                </a:moveTo>
                <a:lnTo>
                  <a:pt x="21600" y="21600"/>
                </a:lnTo>
              </a:path>
            </a:pathLst>
          </a:custGeom>
          <a:noFill/>
          <a:ln w="38160">
            <a:solidFill>
              <a:schemeClr val="accent1"/>
            </a:solidFill>
            <a:round/>
            <a:tailEnd len="med" type="triangle" w="med"/>
          </a:ln>
        </p:spPr>
        <p:style>
          <a:lnRef idx="1">
            <a:schemeClr val="accent1"/>
          </a:lnRef>
          <a:fillRef idx="0">
            <a:schemeClr val="accent1"/>
          </a:fillRef>
          <a:effectRef idx="0">
            <a:schemeClr val="accent1"/>
          </a:effectRef>
          <a:fontRef idx="minor"/>
        </p:style>
      </p:sp>
    </p:spTree>
  </p:cSld>
</p:sld>
</file>

<file path=ppt/slides/slide1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0" name="CustomShape 1"/>
          <p:cNvSpPr/>
          <p:nvPr/>
        </p:nvSpPr>
        <p:spPr>
          <a:xfrm>
            <a:off x="457200" y="-2736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Profiling using nvvp</a:t>
            </a:r>
            <a:endParaRPr b="0" lang="en-US" sz="4400" spc="-1" strike="noStrike">
              <a:latin typeface="Arial"/>
            </a:endParaRPr>
          </a:p>
        </p:txBody>
      </p:sp>
      <p:sp>
        <p:nvSpPr>
          <p:cNvPr id="1941" name="CustomShape 2"/>
          <p:cNvSpPr/>
          <p:nvPr/>
        </p:nvSpPr>
        <p:spPr>
          <a:xfrm>
            <a:off x="457200" y="1052640"/>
            <a:ext cx="8228880" cy="452520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The timeline says what happened during the program execution:</a:t>
            </a:r>
            <a:endParaRPr b="0" lang="en-US" sz="3200" spc="-1" strike="noStrike">
              <a:latin typeface="Arial"/>
            </a:endParaRPr>
          </a:p>
          <a:p>
            <a:pPr>
              <a:lnSpc>
                <a:spcPct val="100000"/>
              </a:lnSpc>
              <a:spcBef>
                <a:spcPts val="641"/>
              </a:spcBef>
            </a:pPr>
            <a:endParaRPr b="0" lang="en-US" sz="3200" spc="-1" strike="noStrike">
              <a:latin typeface="Arial"/>
            </a:endParaRPr>
          </a:p>
          <a:p>
            <a:pPr>
              <a:lnSpc>
                <a:spcPct val="100000"/>
              </a:lnSpc>
              <a:spcBef>
                <a:spcPts val="641"/>
              </a:spcBef>
            </a:pPr>
            <a:endParaRPr b="0" lang="en-US" sz="3200" spc="-1" strike="noStrike">
              <a:latin typeface="Arial"/>
            </a:endParaRPr>
          </a:p>
          <a:p>
            <a:pPr>
              <a:lnSpc>
                <a:spcPct val="100000"/>
              </a:lnSpc>
              <a:spcBef>
                <a:spcPts val="641"/>
              </a:spcBef>
            </a:pP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Some things to think about optimising are displayed in the Analysis tab:</a:t>
            </a:r>
            <a:endParaRPr b="0" lang="en-US" sz="3200" spc="-1" strike="noStrike">
              <a:latin typeface="Arial"/>
            </a:endParaRPr>
          </a:p>
          <a:p>
            <a:pPr>
              <a:lnSpc>
                <a:spcPct val="100000"/>
              </a:lnSpc>
              <a:spcBef>
                <a:spcPts val="641"/>
              </a:spcBef>
            </a:pPr>
            <a:endParaRPr b="0" lang="en-US" sz="3200" spc="-1" strike="noStrike">
              <a:latin typeface="Arial"/>
            </a:endParaRPr>
          </a:p>
        </p:txBody>
      </p:sp>
      <p:pic>
        <p:nvPicPr>
          <p:cNvPr id="1942" name="Picture 23" descr=""/>
          <p:cNvPicPr/>
          <p:nvPr/>
        </p:nvPicPr>
        <p:blipFill>
          <a:blip r:embed="rId1"/>
          <a:srcRect l="3470" t="12082" r="49990" b="57863"/>
          <a:stretch/>
        </p:blipFill>
        <p:spPr>
          <a:xfrm>
            <a:off x="2296080" y="2133000"/>
            <a:ext cx="4254120" cy="1716120"/>
          </a:xfrm>
          <a:prstGeom prst="rect">
            <a:avLst/>
          </a:prstGeom>
          <a:ln>
            <a:noFill/>
          </a:ln>
        </p:spPr>
      </p:pic>
      <p:sp>
        <p:nvSpPr>
          <p:cNvPr id="1943" name="CustomShape 3"/>
          <p:cNvSpPr/>
          <p:nvPr/>
        </p:nvSpPr>
        <p:spPr>
          <a:xfrm>
            <a:off x="755640" y="2866320"/>
            <a:ext cx="1205280" cy="39492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4f81bd"/>
                </a:solidFill>
                <a:latin typeface="Trebuchet MS"/>
                <a:ea typeface="DejaVu Sans"/>
              </a:rPr>
              <a:t>Kernels</a:t>
            </a:r>
            <a:endParaRPr b="0" lang="en-US" sz="2000" spc="-1" strike="noStrike">
              <a:latin typeface="Arial"/>
            </a:endParaRPr>
          </a:p>
        </p:txBody>
      </p:sp>
      <p:sp>
        <p:nvSpPr>
          <p:cNvPr id="1944" name="CustomShape 4"/>
          <p:cNvSpPr/>
          <p:nvPr/>
        </p:nvSpPr>
        <p:spPr>
          <a:xfrm flipV="1">
            <a:off x="1961640" y="2986920"/>
            <a:ext cx="913680" cy="78120"/>
          </a:xfrm>
          <a:custGeom>
            <a:avLst/>
            <a:gdLst/>
            <a:ahLst/>
            <a:rect l="l" t="t" r="r" b="b"/>
            <a:pathLst>
              <a:path w="21600" h="21600">
                <a:moveTo>
                  <a:pt x="0" y="0"/>
                </a:moveTo>
                <a:lnTo>
                  <a:pt x="21600" y="21600"/>
                </a:lnTo>
              </a:path>
            </a:pathLst>
          </a:custGeom>
          <a:solidFill>
            <a:srgbClr val="e66714"/>
          </a:solidFill>
          <a:ln w="38160">
            <a:solidFill>
              <a:schemeClr val="accent1"/>
            </a:solidFill>
            <a:round/>
            <a:tailEnd len="med" type="triangle" w="med"/>
          </a:ln>
        </p:spPr>
        <p:style>
          <a:lnRef idx="0"/>
          <a:fillRef idx="0"/>
          <a:effectRef idx="0"/>
          <a:fontRef idx="minor"/>
        </p:style>
      </p:sp>
      <p:sp>
        <p:nvSpPr>
          <p:cNvPr id="1945" name="CustomShape 5"/>
          <p:cNvSpPr/>
          <p:nvPr/>
        </p:nvSpPr>
        <p:spPr>
          <a:xfrm>
            <a:off x="6780600" y="2312280"/>
            <a:ext cx="1967040" cy="161460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000" spc="-1" strike="noStrike">
                <a:solidFill>
                  <a:srgbClr val="4f81bd"/>
                </a:solidFill>
                <a:latin typeface="Trebuchet MS"/>
                <a:ea typeface="DejaVu Sans"/>
              </a:rPr>
              <a:t>Each invocation of the kernel is pictured as a box</a:t>
            </a:r>
            <a:endParaRPr b="0" lang="en-US" sz="2000" spc="-1" strike="noStrike">
              <a:latin typeface="Arial"/>
            </a:endParaRPr>
          </a:p>
        </p:txBody>
      </p:sp>
      <p:pic>
        <p:nvPicPr>
          <p:cNvPr id="1946" name="Picture 24" descr=""/>
          <p:cNvPicPr/>
          <p:nvPr/>
        </p:nvPicPr>
        <p:blipFill>
          <a:blip r:embed="rId2"/>
          <a:srcRect l="3570" t="67736" r="11835" b="3511"/>
          <a:stretch/>
        </p:blipFill>
        <p:spPr>
          <a:xfrm>
            <a:off x="940320" y="5157360"/>
            <a:ext cx="6943320" cy="1473480"/>
          </a:xfrm>
          <a:prstGeom prst="rect">
            <a:avLst/>
          </a:prstGeom>
          <a:ln>
            <a:noFill/>
          </a:ln>
        </p:spPr>
      </p:pic>
    </p:spTree>
  </p:cSld>
</p:sld>
</file>

<file path=ppt/slides/slide1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7"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Profiling using nvvp</a:t>
            </a:r>
            <a:endParaRPr b="0" lang="en-US" sz="4400" spc="-1" strike="noStrike">
              <a:latin typeface="Arial"/>
            </a:endParaRPr>
          </a:p>
        </p:txBody>
      </p:sp>
      <p:sp>
        <p:nvSpPr>
          <p:cNvPr id="1948" name="CustomShape 2"/>
          <p:cNvSpPr/>
          <p:nvPr/>
        </p:nvSpPr>
        <p:spPr>
          <a:xfrm>
            <a:off x="107640" y="1600200"/>
            <a:ext cx="8856360" cy="506844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The Details tab shows information for each kernel invocation and memory copy</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number of registers used</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work group sizes</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memory throughput</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amount of memory transferred</a:t>
            </a:r>
            <a:endParaRPr b="0" lang="en-US" sz="2800" spc="-1" strike="noStrike">
              <a:latin typeface="Arial"/>
            </a:endParaRPr>
          </a:p>
          <a:p>
            <a:pPr>
              <a:lnSpc>
                <a:spcPct val="100000"/>
              </a:lnSpc>
              <a:spcBef>
                <a:spcPts val="641"/>
              </a:spcBef>
            </a:pPr>
            <a:endParaRPr b="0" lang="en-US" sz="2800" spc="-1" strike="noStrike">
              <a:latin typeface="Arial"/>
            </a:endParaRPr>
          </a:p>
          <a:p>
            <a:pPr>
              <a:lnSpc>
                <a:spcPct val="100000"/>
              </a:lnSpc>
              <a:spcBef>
                <a:spcPts val="641"/>
              </a:spcBef>
            </a:pP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No information about which parts of the kernel are running slowly, but the figures here might give us a clue as to where to look</a:t>
            </a:r>
            <a:endParaRPr b="0" lang="en-US" sz="3200" spc="-1" strike="noStrike">
              <a:latin typeface="Arial"/>
            </a:endParaRPr>
          </a:p>
          <a:p>
            <a:pPr>
              <a:lnSpc>
                <a:spcPct val="100000"/>
              </a:lnSpc>
              <a:spcBef>
                <a:spcPts val="641"/>
              </a:spcBef>
            </a:pP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Best way to learn: experiment with an application yourself</a:t>
            </a:r>
            <a:endParaRPr b="0" lang="en-US" sz="3200" spc="-1" strike="noStrike">
              <a:latin typeface="Arial"/>
            </a:endParaRPr>
          </a:p>
        </p:txBody>
      </p:sp>
    </p:spTree>
  </p:cSld>
</p:sld>
</file>

<file path=ppt/slides/slide1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9"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Profiling from the command line</a:t>
            </a:r>
            <a:endParaRPr b="0" lang="en-US" sz="4400" spc="-1" strike="noStrike">
              <a:latin typeface="Arial"/>
            </a:endParaRPr>
          </a:p>
        </p:txBody>
      </p:sp>
      <p:sp>
        <p:nvSpPr>
          <p:cNvPr id="1950" name="CustomShape 2"/>
          <p:cNvSpPr/>
          <p:nvPr/>
        </p:nvSpPr>
        <p:spPr>
          <a:xfrm>
            <a:off x="179640" y="1196640"/>
            <a:ext cx="8784360" cy="5068440"/>
          </a:xfrm>
          <a:prstGeom prst="rect">
            <a:avLst/>
          </a:prstGeom>
          <a:noFill/>
          <a:ln>
            <a:noFill/>
          </a:ln>
        </p:spPr>
        <p:style>
          <a:lnRef idx="0"/>
          <a:fillRef idx="0"/>
          <a:effectRef idx="0"/>
          <a:fontRef idx="minor"/>
        </p:style>
        <p:txBody>
          <a:bodyPr lIns="90000" rIns="90000" tIns="45000" bIns="45000">
            <a:normAutofit/>
          </a:bodyPr>
          <a:p>
            <a:pPr marL="343080" indent="-342360">
              <a:lnSpc>
                <a:spcPct val="120000"/>
              </a:lnSpc>
              <a:spcBef>
                <a:spcPts val="641"/>
              </a:spcBef>
              <a:buClr>
                <a:srgbClr val="000000"/>
              </a:buClr>
              <a:buFont typeface="Arial"/>
              <a:buChar char="•"/>
            </a:pPr>
            <a:r>
              <a:rPr b="0" lang="en-US" sz="3200" spc="-1" strike="noStrike">
                <a:solidFill>
                  <a:srgbClr val="000000"/>
                </a:solidFill>
                <a:latin typeface="Trebuchet MS"/>
              </a:rPr>
              <a:t>NVIDIA® also have </a:t>
            </a:r>
            <a:r>
              <a:rPr b="0" lang="en-US" sz="3200" spc="-1" strike="noStrike">
                <a:solidFill>
                  <a:srgbClr val="9bbb59"/>
                </a:solidFill>
                <a:latin typeface="Letter Gothic Std"/>
              </a:rPr>
              <a:t>nvprof</a:t>
            </a:r>
            <a:r>
              <a:rPr b="0" lang="en-US" sz="3200" spc="-1" strike="noStrike">
                <a:solidFill>
                  <a:srgbClr val="9bbb59"/>
                </a:solidFill>
                <a:latin typeface="Trebuchet MS"/>
              </a:rPr>
              <a:t> </a:t>
            </a:r>
            <a:r>
              <a:rPr b="0" lang="en-US" sz="3200" spc="-1" strike="noStrike">
                <a:solidFill>
                  <a:srgbClr val="000000"/>
                </a:solidFill>
                <a:latin typeface="Trebuchet MS"/>
              </a:rPr>
              <a:t>and 'Command Line Profiler’</a:t>
            </a:r>
            <a:endParaRPr b="0" lang="en-US" sz="3200" spc="-1" strike="noStrike">
              <a:latin typeface="Arial"/>
            </a:endParaRPr>
          </a:p>
          <a:p>
            <a:pPr marL="343080" indent="-342360">
              <a:lnSpc>
                <a:spcPct val="120000"/>
              </a:lnSpc>
              <a:spcBef>
                <a:spcPts val="641"/>
              </a:spcBef>
              <a:buClr>
                <a:srgbClr val="000000"/>
              </a:buClr>
              <a:buFont typeface="Arial"/>
              <a:buChar char="•"/>
            </a:pPr>
            <a:r>
              <a:rPr b="0" lang="en-US" sz="3200" spc="-1" strike="noStrike">
                <a:solidFill>
                  <a:srgbClr val="000000"/>
                </a:solidFill>
                <a:latin typeface="Trebuchet MS"/>
              </a:rPr>
              <a:t>nvprof available with CUDA™ 5.0 onwards, but currently lacks driver support for OpenCL profiling</a:t>
            </a:r>
            <a:endParaRPr b="0" lang="en-US" sz="3200" spc="-1" strike="noStrike">
              <a:latin typeface="Arial"/>
            </a:endParaRPr>
          </a:p>
          <a:p>
            <a:pPr marL="343080" indent="-342360">
              <a:lnSpc>
                <a:spcPct val="120000"/>
              </a:lnSpc>
              <a:spcBef>
                <a:spcPts val="641"/>
              </a:spcBef>
              <a:buClr>
                <a:srgbClr val="000000"/>
              </a:buClr>
              <a:buFont typeface="Arial"/>
              <a:buChar char="•"/>
            </a:pPr>
            <a:r>
              <a:rPr b="0" lang="en-US" sz="3200" spc="-1" strike="noStrike">
                <a:solidFill>
                  <a:srgbClr val="000000"/>
                </a:solidFill>
                <a:latin typeface="Trebuchet MS"/>
              </a:rPr>
              <a:t>The legacy command-line profiler can be invoked using environment variables:</a:t>
            </a:r>
            <a:endParaRPr b="0" lang="en-US" sz="3200" spc="-1" strike="noStrike">
              <a:latin typeface="Arial"/>
            </a:endParaRPr>
          </a:p>
          <a:p>
            <a:pPr>
              <a:lnSpc>
                <a:spcPct val="120000"/>
              </a:lnSpc>
              <a:spcBef>
                <a:spcPts val="641"/>
              </a:spcBef>
            </a:pPr>
            <a:r>
              <a:rPr b="0" lang="en-US" sz="3200" spc="-1" strike="noStrike">
                <a:solidFill>
                  <a:srgbClr val="000000"/>
                </a:solidFill>
                <a:latin typeface="Courier New Bold"/>
              </a:rPr>
              <a:t>        </a:t>
            </a:r>
            <a:r>
              <a:rPr b="0" lang="en-US" sz="3200" spc="-1" strike="noStrike">
                <a:solidFill>
                  <a:srgbClr val="000000"/>
                </a:solidFill>
                <a:latin typeface="Courier New Bold"/>
              </a:rPr>
              <a:t>$ export COMPUTE_PROFILE=1</a:t>
            </a:r>
            <a:endParaRPr b="0" lang="en-US" sz="3200" spc="-1" strike="noStrike">
              <a:latin typeface="Arial"/>
            </a:endParaRPr>
          </a:p>
          <a:p>
            <a:pPr>
              <a:lnSpc>
                <a:spcPct val="120000"/>
              </a:lnSpc>
              <a:spcBef>
                <a:spcPts val="641"/>
              </a:spcBef>
            </a:pPr>
            <a:r>
              <a:rPr b="0" lang="en-US" sz="3200" spc="-1" strike="noStrike">
                <a:solidFill>
                  <a:srgbClr val="000000"/>
                </a:solidFill>
                <a:latin typeface="Courier New Bold"/>
              </a:rPr>
              <a:t>        </a:t>
            </a:r>
            <a:r>
              <a:rPr b="0" lang="en-US" sz="3200" spc="-1" strike="noStrike">
                <a:solidFill>
                  <a:srgbClr val="000000"/>
                </a:solidFill>
                <a:latin typeface="Courier New Bold"/>
              </a:rPr>
              <a:t>$ export COMPUTE_PROFILE_LOG=&lt;output file&gt;</a:t>
            </a:r>
            <a:endParaRPr b="0" lang="en-US" sz="3200" spc="-1" strike="noStrike">
              <a:latin typeface="Arial"/>
            </a:endParaRPr>
          </a:p>
          <a:p>
            <a:pPr>
              <a:lnSpc>
                <a:spcPct val="120000"/>
              </a:lnSpc>
              <a:spcBef>
                <a:spcPts val="641"/>
              </a:spcBef>
            </a:pPr>
            <a:r>
              <a:rPr b="0" lang="en-US" sz="3200" spc="-1" strike="noStrike">
                <a:solidFill>
                  <a:srgbClr val="000000"/>
                </a:solidFill>
                <a:latin typeface="Courier New Bold"/>
              </a:rPr>
              <a:t>        </a:t>
            </a:r>
            <a:r>
              <a:rPr b="0" lang="en-US" sz="3200" spc="-1" strike="noStrike">
                <a:solidFill>
                  <a:srgbClr val="000000"/>
                </a:solidFill>
                <a:latin typeface="Courier New Bold"/>
              </a:rPr>
              <a:t>$ export COMPUTE_PROFILE_CONFIG=&lt;config file&gt;</a:t>
            </a:r>
            <a:endParaRPr b="0" lang="en-US" sz="3200" spc="-1" strike="noStrike">
              <a:latin typeface="Arial"/>
            </a:endParaRPr>
          </a:p>
          <a:p>
            <a:pPr marL="343080" indent="-342360">
              <a:lnSpc>
                <a:spcPct val="120000"/>
              </a:lnSpc>
              <a:spcBef>
                <a:spcPts val="641"/>
              </a:spcBef>
              <a:buClr>
                <a:srgbClr val="000000"/>
              </a:buClr>
              <a:buFont typeface="Arial"/>
              <a:buChar char="•"/>
            </a:pPr>
            <a:r>
              <a:rPr b="0" lang="en-US" sz="3200" spc="-1" strike="noStrike">
                <a:solidFill>
                  <a:srgbClr val="000000"/>
                </a:solidFill>
                <a:latin typeface="Trebuchet MS"/>
              </a:rPr>
              <a:t>Config file controls which events to collect (run </a:t>
            </a:r>
            <a:r>
              <a:rPr b="0" lang="en-US" sz="3200" spc="-1" strike="noStrike">
                <a:solidFill>
                  <a:srgbClr val="1f497d"/>
                </a:solidFill>
                <a:latin typeface="Courier New Bold"/>
              </a:rPr>
              <a:t>nvprof --query-events</a:t>
            </a:r>
            <a:r>
              <a:rPr b="0" lang="en-US" sz="3200" spc="-1" strike="noStrike">
                <a:solidFill>
                  <a:srgbClr val="000000"/>
                </a:solidFill>
                <a:latin typeface="Trebuchet MS"/>
              </a:rPr>
              <a:t> for a comprehensive list)</a:t>
            </a:r>
            <a:endParaRPr b="0" lang="en-US" sz="3200" spc="-1" strike="noStrike">
              <a:latin typeface="Arial"/>
            </a:endParaRPr>
          </a:p>
          <a:p>
            <a:pPr marL="343080" indent="-342360">
              <a:lnSpc>
                <a:spcPct val="120000"/>
              </a:lnSpc>
              <a:spcBef>
                <a:spcPts val="641"/>
              </a:spcBef>
              <a:buClr>
                <a:srgbClr val="000000"/>
              </a:buClr>
              <a:buFont typeface="Arial"/>
              <a:buChar char="•"/>
            </a:pPr>
            <a:r>
              <a:rPr b="0" lang="en-US" sz="3200" spc="-1" strike="noStrike">
                <a:solidFill>
                  <a:srgbClr val="000000"/>
                </a:solidFill>
                <a:latin typeface="Trebuchet MS"/>
              </a:rPr>
              <a:t>Run your application to collect event information and then inspect output file with text editor</a:t>
            </a:r>
            <a:endParaRPr b="0" lang="en-US" sz="3200" spc="-1" strike="noStrike">
              <a:latin typeface="Arial"/>
            </a:endParaRPr>
          </a:p>
          <a:p>
            <a:pPr marL="343080" indent="-342360">
              <a:lnSpc>
                <a:spcPct val="120000"/>
              </a:lnSpc>
              <a:spcBef>
                <a:spcPts val="641"/>
              </a:spcBef>
              <a:buClr>
                <a:srgbClr val="000000"/>
              </a:buClr>
              <a:buFont typeface="Arial"/>
              <a:buChar char="•"/>
            </a:pPr>
            <a:r>
              <a:rPr b="0" lang="en-US" sz="3200" spc="-1" strike="noStrike">
                <a:solidFill>
                  <a:srgbClr val="000000"/>
                </a:solidFill>
                <a:latin typeface="Trebuchet MS"/>
              </a:rPr>
              <a:t>Can also output CSV information (</a:t>
            </a:r>
            <a:r>
              <a:rPr b="0" lang="en-US" sz="3200" spc="-1" strike="noStrike">
                <a:solidFill>
                  <a:srgbClr val="000000"/>
                </a:solidFill>
                <a:latin typeface="Courier New Bold"/>
              </a:rPr>
              <a:t>COMPUTE_PROFILE_CSV=1</a:t>
            </a:r>
            <a:r>
              <a:rPr b="0" lang="en-US" sz="3200" spc="-1" strike="noStrike">
                <a:solidFill>
                  <a:srgbClr val="000000"/>
                </a:solidFill>
                <a:latin typeface="Trebuchet MS"/>
              </a:rPr>
              <a:t>) for inspection with a spreadsheet or import into nvvp (limited support)</a:t>
            </a:r>
            <a:endParaRPr b="0" lang="en-US" sz="3200" spc="-1" strike="noStrike">
              <a:latin typeface="Arial"/>
            </a:endParaRPr>
          </a:p>
          <a:p>
            <a:pPr>
              <a:lnSpc>
                <a:spcPct val="100000"/>
              </a:lnSpc>
              <a:spcBef>
                <a:spcPts val="641"/>
              </a:spcBef>
            </a:pPr>
            <a:endParaRPr b="0" lang="en-US" sz="3200" spc="-1" strike="noStrike">
              <a:latin typeface="Arial"/>
            </a:endParaRPr>
          </a:p>
        </p:txBody>
      </p:sp>
      <p:sp>
        <p:nvSpPr>
          <p:cNvPr id="1951" name="CustomShape 3"/>
          <p:cNvSpPr/>
          <p:nvPr/>
        </p:nvSpPr>
        <p:spPr>
          <a:xfrm>
            <a:off x="107640" y="6453360"/>
            <a:ext cx="4860720" cy="51768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241"/>
              </a:spcBef>
            </a:pPr>
            <a:r>
              <a:rPr b="0" lang="en-US" sz="1200" spc="-1" strike="noStrike">
                <a:solidFill>
                  <a:srgbClr val="000000"/>
                </a:solidFill>
                <a:latin typeface="Trebuchet MS"/>
                <a:ea typeface="DejaVu Sans"/>
              </a:rPr>
              <a:t>Third party names are the property of their owners.</a:t>
            </a:r>
            <a:endParaRPr b="0" lang="en-US" sz="1200" spc="-1" strike="noStrike">
              <a:latin typeface="Arial"/>
            </a:endParaRPr>
          </a:p>
        </p:txBody>
      </p:sp>
    </p:spTree>
  </p:cSld>
</p:sld>
</file>

<file path=ppt/slides/slide1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2"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AMD® CodeXL</a:t>
            </a:r>
            <a:endParaRPr b="0" lang="en-US" sz="4400" spc="-1" strike="noStrike">
              <a:latin typeface="Arial"/>
            </a:endParaRPr>
          </a:p>
        </p:txBody>
      </p:sp>
      <p:sp>
        <p:nvSpPr>
          <p:cNvPr id="1953"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AMD provide a graphical Profiler and Debugger for AMD Radeon™ GPUs</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Can give information on:</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API and kernel timings</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Memory transfer information</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Register use</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Local memory use</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Wavefront usage</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Hints at limiting performance factors</a:t>
            </a:r>
            <a:endParaRPr b="0" lang="en-US" sz="2800" spc="-1" strike="noStrike">
              <a:latin typeface="Arial"/>
            </a:endParaRPr>
          </a:p>
        </p:txBody>
      </p:sp>
      <p:sp>
        <p:nvSpPr>
          <p:cNvPr id="1954" name="CustomShape 3"/>
          <p:cNvSpPr/>
          <p:nvPr/>
        </p:nvSpPr>
        <p:spPr>
          <a:xfrm>
            <a:off x="107640" y="6453360"/>
            <a:ext cx="4860720" cy="40392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241"/>
              </a:spcBef>
            </a:pPr>
            <a:r>
              <a:rPr b="0" lang="en-US" sz="1200" spc="-1" strike="noStrike">
                <a:solidFill>
                  <a:srgbClr val="000000"/>
                </a:solidFill>
                <a:latin typeface="Trebuchet MS"/>
                <a:ea typeface="DejaVu Sans"/>
              </a:rPr>
              <a:t>Third party names are the property of their owners.</a:t>
            </a:r>
            <a:endParaRPr b="0" lang="en-US" sz="1200" spc="-1" strike="noStrike">
              <a:latin typeface="Arial"/>
            </a:endParaRPr>
          </a:p>
        </p:txBody>
      </p:sp>
    </p:spTree>
  </p:cSld>
</p:sld>
</file>

<file path=ppt/slides/slide1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5" name="CustomShape 1"/>
          <p:cNvSpPr/>
          <p:nvPr/>
        </p:nvSpPr>
        <p:spPr>
          <a:xfrm>
            <a:off x="457200" y="4464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CodeXL</a:t>
            </a:r>
            <a:endParaRPr b="0" lang="en-US" sz="4400" spc="-1" strike="noStrike">
              <a:latin typeface="Arial"/>
            </a:endParaRPr>
          </a:p>
        </p:txBody>
      </p:sp>
      <p:sp>
        <p:nvSpPr>
          <p:cNvPr id="1956" name="CustomShape 2"/>
          <p:cNvSpPr/>
          <p:nvPr/>
        </p:nvSpPr>
        <p:spPr>
          <a:xfrm>
            <a:off x="457200" y="1196640"/>
            <a:ext cx="8228880" cy="504000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Create a new project, inserting the binary location in the window</a:t>
            </a:r>
            <a:endParaRPr b="0" lang="en-US" sz="3200" spc="-1" strike="noStrike">
              <a:latin typeface="Arial"/>
            </a:endParaRPr>
          </a:p>
          <a:p>
            <a:pPr>
              <a:lnSpc>
                <a:spcPct val="100000"/>
              </a:lnSpc>
              <a:spcBef>
                <a:spcPts val="641"/>
              </a:spcBef>
            </a:pP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Click on the Profiling button, and hit the green arrow to run your program</a:t>
            </a:r>
            <a:endParaRPr b="0" lang="en-US" sz="3200" spc="-1" strike="noStrike">
              <a:latin typeface="Arial"/>
            </a:endParaRPr>
          </a:p>
          <a:p>
            <a:pPr>
              <a:lnSpc>
                <a:spcPct val="100000"/>
              </a:lnSpc>
              <a:spcBef>
                <a:spcPts val="641"/>
              </a:spcBef>
            </a:pP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Select the different traces to view associated information</a:t>
            </a:r>
            <a:endParaRPr b="0" lang="en-US" sz="3200" spc="-1" strike="noStrike">
              <a:latin typeface="Arial"/>
            </a:endParaRPr>
          </a:p>
        </p:txBody>
      </p:sp>
      <p:pic>
        <p:nvPicPr>
          <p:cNvPr id="1957" name="Picture 3" descr=""/>
          <p:cNvPicPr/>
          <p:nvPr/>
        </p:nvPicPr>
        <p:blipFill>
          <a:blip r:embed="rId1"/>
          <a:stretch/>
        </p:blipFill>
        <p:spPr>
          <a:xfrm>
            <a:off x="6948360" y="1917000"/>
            <a:ext cx="1173240" cy="935280"/>
          </a:xfrm>
          <a:prstGeom prst="rect">
            <a:avLst/>
          </a:prstGeom>
          <a:ln>
            <a:noFill/>
          </a:ln>
        </p:spPr>
      </p:pic>
      <p:pic>
        <p:nvPicPr>
          <p:cNvPr id="1958" name="Picture 4" descr=""/>
          <p:cNvPicPr/>
          <p:nvPr/>
        </p:nvPicPr>
        <p:blipFill>
          <a:blip r:embed="rId2"/>
          <a:srcRect l="0" t="0" r="87164" b="85436"/>
          <a:stretch/>
        </p:blipFill>
        <p:spPr>
          <a:xfrm>
            <a:off x="7292160" y="3663360"/>
            <a:ext cx="1171080" cy="866160"/>
          </a:xfrm>
          <a:prstGeom prst="rect">
            <a:avLst/>
          </a:prstGeom>
          <a:ln>
            <a:noFill/>
          </a:ln>
        </p:spPr>
      </p:pic>
      <p:pic>
        <p:nvPicPr>
          <p:cNvPr id="1959" name="Picture 5" descr=""/>
          <p:cNvPicPr/>
          <p:nvPr/>
        </p:nvPicPr>
        <p:blipFill>
          <a:blip r:embed="rId3"/>
          <a:srcRect l="3580" t="0" r="70966" b="70142"/>
          <a:stretch/>
        </p:blipFill>
        <p:spPr>
          <a:xfrm>
            <a:off x="5550120" y="5229360"/>
            <a:ext cx="2024280" cy="1483920"/>
          </a:xfrm>
          <a:prstGeom prst="rect">
            <a:avLst/>
          </a:prstGeom>
          <a:ln>
            <a:noFill/>
          </a:ln>
        </p:spPr>
      </p:pic>
    </p:spTree>
  </p:cSld>
</p:sld>
</file>

<file path=ppt/slides/slide1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0"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CodeXL</a:t>
            </a:r>
            <a:endParaRPr b="0" lang="en-US" sz="4400" spc="-1" strike="noStrike">
              <a:latin typeface="Arial"/>
            </a:endParaRPr>
          </a:p>
        </p:txBody>
      </p:sp>
      <p:sp>
        <p:nvSpPr>
          <p:cNvPr id="1961" name="CustomShape 2"/>
          <p:cNvSpPr/>
          <p:nvPr/>
        </p:nvSpPr>
        <p:spPr>
          <a:xfrm>
            <a:off x="179640" y="1600200"/>
            <a:ext cx="4474080" cy="4852440"/>
          </a:xfrm>
          <a:prstGeom prst="rect">
            <a:avLst/>
          </a:prstGeom>
          <a:noFill/>
          <a:ln>
            <a:noFill/>
          </a:ln>
        </p:spPr>
        <p:style>
          <a:lnRef idx="0"/>
          <a:fillRef idx="0"/>
          <a:effectRef idx="0"/>
          <a:fontRef idx="minor"/>
        </p:style>
        <p:txBody>
          <a:bodyPr lIns="90000" rIns="90000" tIns="45000" bIns="45000">
            <a:normAutofit/>
          </a:bodyPr>
          <a:p>
            <a:pPr marL="343080" indent="-342360">
              <a:lnSpc>
                <a:spcPct val="110000"/>
              </a:lnSpc>
              <a:spcBef>
                <a:spcPts val="641"/>
              </a:spcBef>
              <a:buClr>
                <a:srgbClr val="000000"/>
              </a:buClr>
              <a:buFont typeface="Arial"/>
              <a:buChar char="•"/>
            </a:pPr>
            <a:r>
              <a:rPr b="0" lang="en-US" sz="3200" spc="-1" strike="noStrike">
                <a:solidFill>
                  <a:srgbClr val="000000"/>
                </a:solidFill>
                <a:latin typeface="Trebuchet MS"/>
              </a:rPr>
              <a:t>GPU: Performance Counters</a:t>
            </a:r>
            <a:endParaRPr b="0" lang="en-US" sz="32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Information on kernels including work group sizes, registers, etc.</a:t>
            </a:r>
            <a:endParaRPr b="0" lang="en-US" sz="28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View the kernel instruction code</a:t>
            </a:r>
            <a:endParaRPr b="0" lang="en-US" sz="2800" spc="-1" strike="noStrike">
              <a:latin typeface="Arial"/>
            </a:endParaRPr>
          </a:p>
          <a:p>
            <a:pPr lvl="2" marL="1143000" indent="-227880">
              <a:lnSpc>
                <a:spcPct val="110000"/>
              </a:lnSpc>
              <a:spcBef>
                <a:spcPts val="479"/>
              </a:spcBef>
              <a:buClr>
                <a:srgbClr val="000000"/>
              </a:buClr>
              <a:buFont typeface="Arial"/>
              <a:buChar char="•"/>
            </a:pPr>
            <a:r>
              <a:rPr b="0" lang="en-US" sz="2400" spc="-1" strike="noStrike">
                <a:solidFill>
                  <a:srgbClr val="000000"/>
                </a:solidFill>
                <a:latin typeface="Trebuchet MS"/>
              </a:rPr>
              <a:t>Click on the kernel name in the left most column</a:t>
            </a:r>
            <a:endParaRPr b="0" lang="en-US" sz="24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View some graphs and hints about the kernel</a:t>
            </a:r>
            <a:endParaRPr b="0" lang="en-US" sz="2800" spc="-1" strike="noStrike">
              <a:latin typeface="Arial"/>
            </a:endParaRPr>
          </a:p>
          <a:p>
            <a:pPr lvl="2" marL="1143000" indent="-227880">
              <a:lnSpc>
                <a:spcPct val="110000"/>
              </a:lnSpc>
              <a:spcBef>
                <a:spcPts val="479"/>
              </a:spcBef>
              <a:buClr>
                <a:srgbClr val="000000"/>
              </a:buClr>
              <a:buFont typeface="Arial"/>
              <a:buChar char="•"/>
            </a:pPr>
            <a:r>
              <a:rPr b="0" lang="en-US" sz="2400" spc="-1" strike="noStrike">
                <a:solidFill>
                  <a:srgbClr val="000000"/>
                </a:solidFill>
                <a:latin typeface="Trebuchet MS"/>
              </a:rPr>
              <a:t>Click on the Occupancy result</a:t>
            </a:r>
            <a:endParaRPr b="0" lang="en-US" sz="2400" spc="-1" strike="noStrike">
              <a:latin typeface="Arial"/>
            </a:endParaRPr>
          </a:p>
        </p:txBody>
      </p:sp>
      <p:pic>
        <p:nvPicPr>
          <p:cNvPr id="1962" name="Picture 3" descr=""/>
          <p:cNvPicPr/>
          <p:nvPr/>
        </p:nvPicPr>
        <p:blipFill>
          <a:blip r:embed="rId1"/>
          <a:srcRect l="28021" t="0" r="0" b="0"/>
          <a:stretch/>
        </p:blipFill>
        <p:spPr>
          <a:xfrm>
            <a:off x="4860000" y="3069000"/>
            <a:ext cx="4031640" cy="3527640"/>
          </a:xfrm>
          <a:prstGeom prst="rect">
            <a:avLst/>
          </a:prstGeom>
          <a:ln>
            <a:noFill/>
          </a:ln>
        </p:spPr>
      </p:pic>
      <p:pic>
        <p:nvPicPr>
          <p:cNvPr id="1963" name="Picture 4" descr=""/>
          <p:cNvPicPr/>
          <p:nvPr/>
        </p:nvPicPr>
        <p:blipFill>
          <a:blip r:embed="rId2"/>
          <a:srcRect l="31119" t="12161" r="0" b="56018"/>
          <a:stretch/>
        </p:blipFill>
        <p:spPr>
          <a:xfrm>
            <a:off x="4507200" y="1484640"/>
            <a:ext cx="4384440" cy="1320120"/>
          </a:xfrm>
          <a:prstGeom prst="rect">
            <a:avLst/>
          </a:prstGeom>
          <a:ln>
            <a:noFill/>
          </a:ln>
        </p:spPr>
      </p:pic>
    </p:spTree>
  </p:cSld>
</p:sld>
</file>

<file path=ppt/slides/slide1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4"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CodeXL</a:t>
            </a:r>
            <a:endParaRPr b="0" lang="en-US" sz="4400" spc="-1" strike="noStrike">
              <a:latin typeface="Arial"/>
            </a:endParaRPr>
          </a:p>
        </p:txBody>
      </p:sp>
      <p:sp>
        <p:nvSpPr>
          <p:cNvPr id="1965" name="CustomShape 2"/>
          <p:cNvSpPr/>
          <p:nvPr/>
        </p:nvSpPr>
        <p:spPr>
          <a:xfrm>
            <a:off x="457200" y="1600200"/>
            <a:ext cx="4042080" cy="452520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GPU: Application Trace</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See timing information about API calls</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Timings of memory movements</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Timings of kernel executions</a:t>
            </a:r>
            <a:endParaRPr b="0" lang="en-US" sz="2800" spc="-1" strike="noStrike">
              <a:latin typeface="Arial"/>
            </a:endParaRPr>
          </a:p>
        </p:txBody>
      </p:sp>
      <p:pic>
        <p:nvPicPr>
          <p:cNvPr id="1966" name="Picture 4" descr=""/>
          <p:cNvPicPr/>
          <p:nvPr/>
        </p:nvPicPr>
        <p:blipFill>
          <a:blip r:embed="rId1"/>
          <a:srcRect l="28304" t="8344" r="0" b="3089"/>
          <a:stretch/>
        </p:blipFill>
        <p:spPr>
          <a:xfrm>
            <a:off x="4500000" y="2205000"/>
            <a:ext cx="4355280" cy="3388320"/>
          </a:xfrm>
          <a:prstGeom prst="rect">
            <a:avLst/>
          </a:prstGeom>
          <a:ln>
            <a:noFill/>
          </a:ln>
        </p:spPr>
      </p:pic>
    </p:spTree>
  </p:cSld>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CustomShape 1"/>
          <p:cNvSpPr/>
          <p:nvPr/>
        </p:nvSpPr>
        <p:spPr>
          <a:xfrm>
            <a:off x="722160" y="4406760"/>
            <a:ext cx="7771680" cy="1361520"/>
          </a:xfrm>
          <a:prstGeom prst="rect">
            <a:avLst/>
          </a:prstGeom>
          <a:noFill/>
          <a:ln>
            <a:noFill/>
          </a:ln>
        </p:spPr>
        <p:style>
          <a:lnRef idx="0"/>
          <a:fillRef idx="0"/>
          <a:effectRef idx="0"/>
          <a:fontRef idx="minor"/>
        </p:style>
        <p:txBody>
          <a:bodyPr lIns="90000" rIns="90000" tIns="45000" bIns="45000">
            <a:normAutofit/>
          </a:bodyPr>
          <a:p>
            <a:pPr>
              <a:lnSpc>
                <a:spcPct val="100000"/>
              </a:lnSpc>
            </a:pPr>
            <a:r>
              <a:rPr b="1" lang="en-US" sz="4000" spc="-1" strike="noStrike" cap="all">
                <a:solidFill>
                  <a:srgbClr val="000000"/>
                </a:solidFill>
                <a:latin typeface="Trebuchet MS"/>
              </a:rPr>
              <a:t>概览 </a:t>
            </a:r>
            <a:r>
              <a:rPr b="1" lang="en-US" sz="4000" spc="-1" strike="noStrike" cap="all">
                <a:solidFill>
                  <a:srgbClr val="000000"/>
                </a:solidFill>
                <a:latin typeface="Trebuchet MS"/>
              </a:rPr>
              <a:t>OpenCL</a:t>
            </a:r>
            <a:endParaRPr b="0" lang="en-US" sz="4000" spc="-1" strike="noStrike">
              <a:latin typeface="Arial"/>
            </a:endParaRPr>
          </a:p>
        </p:txBody>
      </p:sp>
      <p:sp>
        <p:nvSpPr>
          <p:cNvPr id="467" name="CustomShape 2"/>
          <p:cNvSpPr/>
          <p:nvPr/>
        </p:nvSpPr>
        <p:spPr>
          <a:xfrm>
            <a:off x="722160" y="2906640"/>
            <a:ext cx="7771680" cy="1499400"/>
          </a:xfrm>
          <a:prstGeom prst="rect">
            <a:avLst/>
          </a:prstGeom>
          <a:noFill/>
          <a:ln>
            <a:noFill/>
          </a:ln>
        </p:spPr>
        <p:style>
          <a:lnRef idx="0"/>
          <a:fillRef idx="0"/>
          <a:effectRef idx="0"/>
          <a:fontRef idx="minor"/>
        </p:style>
        <p:txBody>
          <a:bodyPr lIns="90000" rIns="90000" tIns="45000" bIns="45000" anchor="b"/>
          <a:p>
            <a:pPr>
              <a:lnSpc>
                <a:spcPct val="100000"/>
              </a:lnSpc>
              <a:spcBef>
                <a:spcPts val="400"/>
              </a:spcBef>
            </a:pPr>
            <a:r>
              <a:rPr b="0" lang="en-US" sz="2000" spc="-1" strike="noStrike">
                <a:solidFill>
                  <a:srgbClr val="000000"/>
                </a:solidFill>
                <a:latin typeface="Trebuchet MS"/>
              </a:rPr>
              <a:t>章节 </a:t>
            </a:r>
            <a:r>
              <a:rPr b="0" lang="en-US" sz="2000" spc="-1" strike="noStrike">
                <a:solidFill>
                  <a:srgbClr val="000000"/>
                </a:solidFill>
                <a:latin typeface="Trebuchet MS"/>
              </a:rPr>
              <a:t>2</a:t>
            </a:r>
            <a:endParaRPr b="0" lang="en-US" sz="2000" spc="-1" strike="noStrike">
              <a:latin typeface="Arial"/>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7" name="CustomShape 1"/>
          <p:cNvSpPr/>
          <p:nvPr/>
        </p:nvSpPr>
        <p:spPr>
          <a:xfrm>
            <a:off x="35640" y="119520"/>
            <a:ext cx="910764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3600" spc="-1" strike="noStrike">
                <a:solidFill>
                  <a:srgbClr val="000000"/>
                </a:solidFill>
                <a:latin typeface="Trebuchet MS"/>
              </a:rPr>
              <a:t>Exercise 12: Profiling OpenCL programs</a:t>
            </a:r>
            <a:endParaRPr b="0" lang="en-US" sz="3600" spc="-1" strike="noStrike">
              <a:latin typeface="Arial"/>
            </a:endParaRPr>
          </a:p>
        </p:txBody>
      </p:sp>
      <p:sp>
        <p:nvSpPr>
          <p:cNvPr id="1968" name="CustomShape 2"/>
          <p:cNvSpPr/>
          <p:nvPr/>
        </p:nvSpPr>
        <p:spPr>
          <a:xfrm>
            <a:off x="179640" y="1415520"/>
            <a:ext cx="8784360" cy="5325120"/>
          </a:xfrm>
          <a:prstGeom prst="rect">
            <a:avLst/>
          </a:prstGeom>
          <a:noFill/>
          <a:ln>
            <a:noFill/>
          </a:ln>
        </p:spPr>
        <p:style>
          <a:lnRef idx="0"/>
          <a:fillRef idx="0"/>
          <a:effectRef idx="0"/>
          <a:fontRef idx="minor"/>
        </p:style>
        <p:txBody>
          <a:bodyPr lIns="90000" rIns="90000" tIns="45000" bIns="45000">
            <a:normAutofit/>
          </a:bodyPr>
          <a:p>
            <a:pPr marL="343080" indent="-342360">
              <a:lnSpc>
                <a:spcPct val="110000"/>
              </a:lnSpc>
              <a:spcBef>
                <a:spcPts val="641"/>
              </a:spcBef>
              <a:buClr>
                <a:srgbClr val="c0504d"/>
              </a:buClr>
              <a:buFont typeface="Arial"/>
              <a:buChar char="•"/>
            </a:pPr>
            <a:r>
              <a:rPr b="0" lang="en-US" sz="3200" spc="-1" strike="noStrike">
                <a:solidFill>
                  <a:srgbClr val="c0504d"/>
                </a:solidFill>
                <a:latin typeface="Trebuchet MS"/>
              </a:rPr>
              <a:t>Goal: </a:t>
            </a:r>
            <a:endParaRPr b="0" lang="en-US" sz="32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To experiment with profiling tools</a:t>
            </a:r>
            <a:endParaRPr b="0" lang="en-US" sz="2800" spc="-1" strike="noStrike">
              <a:latin typeface="Arial"/>
            </a:endParaRPr>
          </a:p>
          <a:p>
            <a:pPr marL="343080" indent="-342360">
              <a:lnSpc>
                <a:spcPct val="110000"/>
              </a:lnSpc>
              <a:spcBef>
                <a:spcPts val="641"/>
              </a:spcBef>
              <a:buClr>
                <a:srgbClr val="c0504d"/>
              </a:buClr>
              <a:buFont typeface="Arial"/>
              <a:buChar char="•"/>
            </a:pPr>
            <a:r>
              <a:rPr b="0" lang="en-US" sz="3200" spc="-1" strike="noStrike">
                <a:solidFill>
                  <a:srgbClr val="c0504d"/>
                </a:solidFill>
                <a:latin typeface="Trebuchet MS"/>
              </a:rPr>
              <a:t>Procedure: </a:t>
            </a:r>
            <a:endParaRPr b="0" lang="en-US" sz="32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Take one of your OpenCL programs, such as matrix multiply</a:t>
            </a:r>
            <a:endParaRPr b="0" lang="en-US" sz="28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Run the program in the profiler and explore the results</a:t>
            </a:r>
            <a:endParaRPr b="0" lang="en-US" sz="28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Modify the program to change the performance in some way and observe the effect with the profiler</a:t>
            </a:r>
            <a:endParaRPr b="0" lang="en-US" sz="28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Repeat with other programs if you have time</a:t>
            </a:r>
            <a:endParaRPr b="0" lang="en-US" sz="2800" spc="-1" strike="noStrike">
              <a:latin typeface="Arial"/>
            </a:endParaRPr>
          </a:p>
          <a:p>
            <a:pPr marL="343080" indent="-342360">
              <a:lnSpc>
                <a:spcPct val="110000"/>
              </a:lnSpc>
              <a:spcBef>
                <a:spcPts val="641"/>
              </a:spcBef>
              <a:buClr>
                <a:srgbClr val="c0504d"/>
              </a:buClr>
              <a:buFont typeface="Arial"/>
              <a:buChar char="•"/>
            </a:pPr>
            <a:r>
              <a:rPr b="0" lang="en-US" sz="3200" spc="-1" strike="noStrike">
                <a:solidFill>
                  <a:srgbClr val="c0504d"/>
                </a:solidFill>
                <a:latin typeface="Trebuchet MS"/>
              </a:rPr>
              <a:t>Expected output:</a:t>
            </a:r>
            <a:endParaRPr b="0" lang="en-US" sz="32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Timings reported by the host code and via the profiling interfaces should roughly match</a:t>
            </a:r>
            <a:endParaRPr b="0" lang="en-US" sz="2800" spc="-1" strike="noStrike">
              <a:latin typeface="Arial"/>
            </a:endParaRPr>
          </a:p>
        </p:txBody>
      </p:sp>
    </p:spTree>
  </p:cSld>
</p:sld>
</file>

<file path=ppt/slides/slide1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9" name="CustomShape 1"/>
          <p:cNvSpPr/>
          <p:nvPr/>
        </p:nvSpPr>
        <p:spPr>
          <a:xfrm>
            <a:off x="722160" y="4406760"/>
            <a:ext cx="7771680" cy="1361520"/>
          </a:xfrm>
          <a:prstGeom prst="rect">
            <a:avLst/>
          </a:prstGeom>
          <a:noFill/>
          <a:ln>
            <a:noFill/>
          </a:ln>
        </p:spPr>
        <p:style>
          <a:lnRef idx="0"/>
          <a:fillRef idx="0"/>
          <a:effectRef idx="0"/>
          <a:fontRef idx="minor"/>
        </p:style>
        <p:txBody>
          <a:bodyPr lIns="90000" rIns="90000" tIns="45000" bIns="45000"/>
          <a:p>
            <a:pPr>
              <a:lnSpc>
                <a:spcPct val="100000"/>
              </a:lnSpc>
            </a:pPr>
            <a:r>
              <a:rPr b="1" lang="en-US" sz="4000" spc="-1" strike="noStrike" cap="all">
                <a:solidFill>
                  <a:srgbClr val="000000"/>
                </a:solidFill>
                <a:latin typeface="Trebuchet MS"/>
              </a:rPr>
              <a:t>Debugging OpenCL</a:t>
            </a:r>
            <a:endParaRPr b="0" lang="en-US" sz="4000" spc="-1" strike="noStrike">
              <a:latin typeface="Arial"/>
            </a:endParaRPr>
          </a:p>
        </p:txBody>
      </p:sp>
      <p:sp>
        <p:nvSpPr>
          <p:cNvPr id="1970" name="CustomShape 2"/>
          <p:cNvSpPr/>
          <p:nvPr/>
        </p:nvSpPr>
        <p:spPr>
          <a:xfrm>
            <a:off x="722160" y="2906640"/>
            <a:ext cx="7771680" cy="1499400"/>
          </a:xfrm>
          <a:prstGeom prst="rect">
            <a:avLst/>
          </a:prstGeom>
          <a:noFill/>
          <a:ln>
            <a:noFill/>
          </a:ln>
        </p:spPr>
        <p:style>
          <a:lnRef idx="0"/>
          <a:fillRef idx="0"/>
          <a:effectRef idx="0"/>
          <a:fontRef idx="minor"/>
        </p:style>
        <p:txBody>
          <a:bodyPr lIns="90000" rIns="90000" tIns="45000" bIns="45000" anchor="b"/>
          <a:p>
            <a:pPr>
              <a:lnSpc>
                <a:spcPct val="100000"/>
              </a:lnSpc>
              <a:spcBef>
                <a:spcPts val="400"/>
              </a:spcBef>
            </a:pPr>
            <a:r>
              <a:rPr b="0" lang="en-US" sz="2000" spc="-1" strike="noStrike">
                <a:solidFill>
                  <a:srgbClr val="000000"/>
                </a:solidFill>
                <a:latin typeface="Trebuchet MS"/>
              </a:rPr>
              <a:t>章节 </a:t>
            </a:r>
            <a:r>
              <a:rPr b="0" lang="en-US" sz="2000" spc="-1" strike="noStrike">
                <a:solidFill>
                  <a:srgbClr val="000000"/>
                </a:solidFill>
                <a:latin typeface="Trebuchet MS"/>
              </a:rPr>
              <a:t>11</a:t>
            </a:r>
            <a:endParaRPr b="0" lang="en-US" sz="2000" spc="-1" strike="noStrike">
              <a:latin typeface="Arial"/>
            </a:endParaRPr>
          </a:p>
        </p:txBody>
      </p:sp>
    </p:spTree>
  </p:cSld>
</p:sld>
</file>

<file path=ppt/slides/slide1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1"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Debugging OpenCL</a:t>
            </a:r>
            <a:endParaRPr b="0" lang="en-US" sz="4400" spc="-1" strike="noStrike">
              <a:latin typeface="Arial"/>
            </a:endParaRPr>
          </a:p>
        </p:txBody>
      </p:sp>
      <p:sp>
        <p:nvSpPr>
          <p:cNvPr id="1972" name="CustomShape 2"/>
          <p:cNvSpPr/>
          <p:nvPr/>
        </p:nvSpPr>
        <p:spPr>
          <a:xfrm>
            <a:off x="457200" y="1600200"/>
            <a:ext cx="8228880" cy="506844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Parallel programs can be challenging to debug</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Luckily there are some tools to help</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Firstly, if your device can run OpenCL 1.2, you can </a:t>
            </a:r>
            <a:r>
              <a:rPr b="0" lang="en-US" sz="3200" spc="-1" strike="noStrike">
                <a:solidFill>
                  <a:srgbClr val="17375e"/>
                </a:solidFill>
                <a:latin typeface="Trebuchet MS"/>
              </a:rPr>
              <a:t>printf </a:t>
            </a:r>
            <a:r>
              <a:rPr b="0" lang="en-US" sz="3200" spc="-1" strike="noStrike">
                <a:solidFill>
                  <a:srgbClr val="000000"/>
                </a:solidFill>
                <a:latin typeface="Trebuchet MS"/>
              </a:rPr>
              <a:t>straight from the kernel.</a:t>
            </a:r>
            <a:endParaRPr b="0" lang="en-US" sz="3200" spc="-1" strike="noStrike">
              <a:latin typeface="Arial"/>
            </a:endParaRPr>
          </a:p>
          <a:p>
            <a:pPr>
              <a:lnSpc>
                <a:spcPct val="100000"/>
              </a:lnSpc>
              <a:spcBef>
                <a:spcPts val="641"/>
              </a:spcBef>
            </a:pPr>
            <a:endParaRPr b="0" lang="en-US" sz="3200" spc="-1" strike="noStrike">
              <a:latin typeface="Arial"/>
            </a:endParaRPr>
          </a:p>
          <a:p>
            <a:pPr>
              <a:lnSpc>
                <a:spcPct val="100000"/>
              </a:lnSpc>
              <a:spcBef>
                <a:spcPts val="641"/>
              </a:spcBef>
            </a:pPr>
            <a:endParaRPr b="0" lang="en-US" sz="3200" spc="-1" strike="noStrike">
              <a:latin typeface="Arial"/>
            </a:endParaRPr>
          </a:p>
          <a:p>
            <a:pPr>
              <a:lnSpc>
                <a:spcPct val="100000"/>
              </a:lnSpc>
              <a:spcBef>
                <a:spcPts val="641"/>
              </a:spcBef>
            </a:pPr>
            <a:endParaRPr b="0" lang="en-US" sz="3200" spc="-1" strike="noStrike">
              <a:latin typeface="Arial"/>
            </a:endParaRPr>
          </a:p>
          <a:p>
            <a:pPr>
              <a:lnSpc>
                <a:spcPct val="100000"/>
              </a:lnSpc>
              <a:spcBef>
                <a:spcPts val="641"/>
              </a:spcBef>
            </a:pPr>
            <a:endParaRPr b="0" lang="en-US" sz="3200" spc="-1" strike="noStrike">
              <a:latin typeface="Arial"/>
            </a:endParaRPr>
          </a:p>
          <a:p>
            <a:pPr>
              <a:lnSpc>
                <a:spcPct val="100000"/>
              </a:lnSpc>
              <a:spcBef>
                <a:spcPts val="641"/>
              </a:spcBef>
            </a:pPr>
            <a:endParaRPr b="0" lang="en-US" sz="3200" spc="-1" strike="noStrike">
              <a:latin typeface="Arial"/>
            </a:endParaRPr>
          </a:p>
          <a:p>
            <a:pPr>
              <a:lnSpc>
                <a:spcPct val="100000"/>
              </a:lnSpc>
              <a:spcBef>
                <a:spcPts val="641"/>
              </a:spcBef>
            </a:pPr>
            <a:endParaRPr b="0" lang="en-US" sz="3200" spc="-1" strike="noStrike">
              <a:latin typeface="Arial"/>
            </a:endParaRPr>
          </a:p>
          <a:p>
            <a:pPr>
              <a:lnSpc>
                <a:spcPct val="100000"/>
              </a:lnSpc>
              <a:spcBef>
                <a:spcPts val="641"/>
              </a:spcBef>
            </a:pPr>
            <a:endParaRPr b="0" lang="en-US" sz="3200" spc="-1" strike="noStrike">
              <a:latin typeface="Arial"/>
            </a:endParaRPr>
          </a:p>
          <a:p>
            <a:pPr>
              <a:lnSpc>
                <a:spcPct val="100000"/>
              </a:lnSpc>
              <a:spcBef>
                <a:spcPts val="641"/>
              </a:spcBef>
            </a:pP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Here, each work-item will print to stdout</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Note: there is some buffering between the device and the output, but will be flushed by calling clFinish (or equivalent)</a:t>
            </a:r>
            <a:endParaRPr b="0" lang="en-US" sz="3200" spc="-1" strike="noStrike">
              <a:latin typeface="Arial"/>
            </a:endParaRPr>
          </a:p>
          <a:p>
            <a:pPr>
              <a:lnSpc>
                <a:spcPct val="100000"/>
              </a:lnSpc>
              <a:spcBef>
                <a:spcPts val="641"/>
              </a:spcBef>
            </a:pPr>
            <a:endParaRPr b="0" lang="en-US" sz="3200" spc="-1" strike="noStrike">
              <a:latin typeface="Arial"/>
            </a:endParaRPr>
          </a:p>
        </p:txBody>
      </p:sp>
      <p:sp>
        <p:nvSpPr>
          <p:cNvPr id="1973" name="CustomShape 3"/>
          <p:cNvSpPr/>
          <p:nvPr/>
        </p:nvSpPr>
        <p:spPr>
          <a:xfrm>
            <a:off x="1691640" y="3081960"/>
            <a:ext cx="5688000" cy="2132280"/>
          </a:xfrm>
          <a:prstGeom prst="rect">
            <a:avLst/>
          </a:prstGeom>
          <a:noFill/>
          <a:ln>
            <a:noFill/>
          </a:ln>
        </p:spPr>
        <p:style>
          <a:lnRef idx="0"/>
          <a:fillRef idx="0"/>
          <a:effectRef idx="0"/>
          <a:fontRef idx="minor"/>
        </p:style>
        <p:txBody>
          <a:bodyPr lIns="90000" rIns="90000" tIns="45000" bIns="45000"/>
          <a:p>
            <a:pPr marL="155520" indent="-154800">
              <a:lnSpc>
                <a:spcPct val="95000"/>
              </a:lnSpc>
              <a:spcBef>
                <a:spcPts val="601"/>
              </a:spcBef>
            </a:pPr>
            <a:r>
              <a:rPr b="1" lang="en-US" sz="2400" spc="-1" strike="noStrike">
                <a:solidFill>
                  <a:srgbClr val="8064a2"/>
                </a:solidFill>
                <a:latin typeface="Courier New Bold"/>
                <a:ea typeface="MS PGothic"/>
              </a:rPr>
              <a:t>__kernel </a:t>
            </a:r>
            <a:r>
              <a:rPr b="1" lang="en-US" sz="2400" spc="-1" strike="noStrike">
                <a:solidFill>
                  <a:srgbClr val="c0504d"/>
                </a:solidFill>
                <a:latin typeface="Courier New Bold"/>
                <a:ea typeface="MS PGothic"/>
              </a:rPr>
              <a:t>void</a:t>
            </a:r>
            <a:r>
              <a:rPr b="1" lang="en-US" sz="2400" spc="-1" strike="noStrike">
                <a:solidFill>
                  <a:srgbClr val="000000"/>
                </a:solidFill>
                <a:latin typeface="Courier New Bold"/>
                <a:ea typeface="MS PGothic"/>
              </a:rPr>
              <a:t> </a:t>
            </a:r>
            <a:r>
              <a:rPr b="1" lang="en-US" sz="2400" spc="-1" strike="noStrike">
                <a:solidFill>
                  <a:srgbClr val="17375e"/>
                </a:solidFill>
                <a:latin typeface="Courier New Bold"/>
                <a:ea typeface="MS PGothic"/>
              </a:rPr>
              <a:t>func</a:t>
            </a:r>
            <a:r>
              <a:rPr b="1" lang="en-US" sz="2400" spc="-1" strike="noStrike">
                <a:solidFill>
                  <a:srgbClr val="000000"/>
                </a:solidFill>
                <a:latin typeface="Courier New Bold"/>
                <a:ea typeface="MS PGothic"/>
              </a:rPr>
              <a:t>(</a:t>
            </a:r>
            <a:r>
              <a:rPr b="1" lang="en-US" sz="2400" spc="-1" strike="noStrike">
                <a:solidFill>
                  <a:srgbClr val="c0504d"/>
                </a:solidFill>
                <a:latin typeface="Courier New Bold"/>
                <a:ea typeface="MS PGothic"/>
              </a:rPr>
              <a:t>void</a:t>
            </a:r>
            <a:r>
              <a:rPr b="1" lang="en-US" sz="2400" spc="-1" strike="noStrike">
                <a:solidFill>
                  <a:srgbClr val="000000"/>
                </a:solidFill>
                <a:latin typeface="Courier New Bold"/>
                <a:ea typeface="MS PGothic"/>
              </a:rPr>
              <a:t>)</a:t>
            </a:r>
            <a:endParaRPr b="0" lang="en-US" sz="2400" spc="-1" strike="noStrike">
              <a:latin typeface="Arial"/>
            </a:endParaRPr>
          </a:p>
          <a:p>
            <a:pPr marL="155520" indent="-154800">
              <a:lnSpc>
                <a:spcPct val="95000"/>
              </a:lnSpc>
              <a:spcBef>
                <a:spcPts val="601"/>
              </a:spcBef>
            </a:pPr>
            <a:r>
              <a:rPr b="1" lang="en-US" sz="2400" spc="-1" strike="noStrike">
                <a:solidFill>
                  <a:srgbClr val="000000"/>
                </a:solidFill>
                <a:latin typeface="Courier New Bold"/>
                <a:ea typeface="MS PGothic"/>
              </a:rPr>
              <a:t>{</a:t>
            </a:r>
            <a:endParaRPr b="0" lang="en-US" sz="2400" spc="-1" strike="noStrike">
              <a:latin typeface="Arial"/>
            </a:endParaRPr>
          </a:p>
          <a:p>
            <a:pPr marL="155520" indent="-154800">
              <a:lnSpc>
                <a:spcPct val="95000"/>
              </a:lnSpc>
              <a:spcBef>
                <a:spcPts val="601"/>
              </a:spcBef>
            </a:pPr>
            <a:r>
              <a:rPr b="1" lang="en-US" sz="2400" spc="-1" strike="noStrike">
                <a:solidFill>
                  <a:srgbClr val="000000"/>
                </a:solidFill>
                <a:latin typeface="Courier New Bold"/>
                <a:ea typeface="MS PGothic"/>
              </a:rPr>
              <a:t>  </a:t>
            </a:r>
            <a:r>
              <a:rPr b="1" lang="en-US" sz="2400" spc="-1" strike="noStrike">
                <a:solidFill>
                  <a:srgbClr val="c0504d"/>
                </a:solidFill>
                <a:latin typeface="Courier New Bold"/>
                <a:ea typeface="MS PGothic"/>
              </a:rPr>
              <a:t>int </a:t>
            </a:r>
            <a:r>
              <a:rPr b="1" lang="en-US" sz="2400" spc="-1" strike="noStrike">
                <a:solidFill>
                  <a:srgbClr val="000000"/>
                </a:solidFill>
                <a:latin typeface="Courier New Bold"/>
                <a:ea typeface="MS PGothic"/>
              </a:rPr>
              <a:t>i = </a:t>
            </a:r>
            <a:r>
              <a:rPr b="1" lang="en-US" sz="2400" spc="-1" strike="noStrike">
                <a:solidFill>
                  <a:srgbClr val="1f497d"/>
                </a:solidFill>
                <a:latin typeface="Courier New Bold"/>
                <a:ea typeface="MS PGothic"/>
              </a:rPr>
              <a:t>get_global_id</a:t>
            </a:r>
            <a:r>
              <a:rPr b="1" lang="en-US" sz="2400" spc="-1" strike="noStrike">
                <a:solidFill>
                  <a:srgbClr val="000000"/>
                </a:solidFill>
                <a:latin typeface="Courier New Bold"/>
                <a:ea typeface="MS PGothic"/>
              </a:rPr>
              <a:t>(0);</a:t>
            </a:r>
            <a:endParaRPr b="0" lang="en-US" sz="2400" spc="-1" strike="noStrike">
              <a:latin typeface="Arial"/>
            </a:endParaRPr>
          </a:p>
          <a:p>
            <a:pPr marL="155520" indent="-154800">
              <a:lnSpc>
                <a:spcPct val="95000"/>
              </a:lnSpc>
              <a:spcBef>
                <a:spcPts val="601"/>
              </a:spcBef>
            </a:pPr>
            <a:r>
              <a:rPr b="1" lang="en-US" sz="2400" spc="-1" strike="noStrike">
                <a:solidFill>
                  <a:srgbClr val="17375e"/>
                </a:solidFill>
                <a:latin typeface="Courier New Bold"/>
                <a:ea typeface="MS PGothic"/>
              </a:rPr>
              <a:t>  </a:t>
            </a:r>
            <a:r>
              <a:rPr b="1" lang="en-US" sz="2400" spc="-1" strike="noStrike">
                <a:solidFill>
                  <a:srgbClr val="17375e"/>
                </a:solidFill>
                <a:latin typeface="Courier New Bold"/>
                <a:ea typeface="MS PGothic"/>
              </a:rPr>
              <a:t>printf</a:t>
            </a:r>
            <a:r>
              <a:rPr b="1" lang="en-US" sz="2400" spc="-1" strike="noStrike">
                <a:solidFill>
                  <a:srgbClr val="000000"/>
                </a:solidFill>
                <a:latin typeface="Courier New Bold"/>
                <a:ea typeface="MS PGothic"/>
              </a:rPr>
              <a:t>(" %d\n ", i);</a:t>
            </a:r>
            <a:endParaRPr b="0" lang="en-US" sz="2400" spc="-1" strike="noStrike">
              <a:latin typeface="Arial"/>
            </a:endParaRPr>
          </a:p>
          <a:p>
            <a:pPr marL="155520" indent="-154800">
              <a:lnSpc>
                <a:spcPct val="95000"/>
              </a:lnSpc>
              <a:spcBef>
                <a:spcPts val="601"/>
              </a:spcBef>
            </a:pPr>
            <a:r>
              <a:rPr b="1" lang="en-US" sz="2400" spc="-1" strike="noStrike">
                <a:solidFill>
                  <a:srgbClr val="000000"/>
                </a:solidFill>
                <a:latin typeface="Courier New Bold"/>
                <a:ea typeface="MS PGothic"/>
              </a:rPr>
              <a:t>}</a:t>
            </a:r>
            <a:endParaRPr b="0" lang="en-US" sz="2400" spc="-1" strike="noStrike">
              <a:latin typeface="Arial"/>
            </a:endParaRPr>
          </a:p>
        </p:txBody>
      </p:sp>
    </p:spTree>
  </p:cSld>
</p:sld>
</file>

<file path=ppt/slides/slide1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4"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Debugging OpenCL 1.1</a:t>
            </a:r>
            <a:endParaRPr b="0" lang="en-US" sz="4400" spc="-1" strike="noStrike">
              <a:latin typeface="Arial"/>
            </a:endParaRPr>
          </a:p>
        </p:txBody>
      </p:sp>
      <p:sp>
        <p:nvSpPr>
          <p:cNvPr id="1975"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Top tip:</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Write data to a global buffer from within the kernel</a:t>
            </a:r>
            <a:endParaRPr b="0" lang="en-US" sz="2800" spc="-1" strike="noStrike">
              <a:latin typeface="Arial"/>
            </a:endParaRPr>
          </a:p>
          <a:p>
            <a:pPr marL="914400">
              <a:lnSpc>
                <a:spcPct val="100000"/>
              </a:lnSpc>
              <a:spcBef>
                <a:spcPts val="479"/>
              </a:spcBef>
            </a:pPr>
            <a:r>
              <a:rPr b="1" lang="en-US" sz="2400" spc="-1" strike="noStrike">
                <a:solidFill>
                  <a:srgbClr val="f79646"/>
                </a:solidFill>
                <a:latin typeface="Courier New Bold"/>
              </a:rPr>
              <a:t>result[ get_global_id(0) ] = … ;</a:t>
            </a:r>
            <a:endParaRPr b="0" lang="en-US" sz="24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Copy back to the host and print out from there or debug as a normal serial application</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Works with any OpenCL device and platform</a:t>
            </a:r>
            <a:endParaRPr b="0" lang="en-US" sz="3200" spc="-1" strike="noStrike">
              <a:latin typeface="Arial"/>
            </a:endParaRPr>
          </a:p>
        </p:txBody>
      </p:sp>
    </p:spTree>
  </p:cSld>
</p:sld>
</file>

<file path=ppt/slides/slide1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6"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Debugging OpenCL – more tips</a:t>
            </a:r>
            <a:endParaRPr b="0" lang="en-US" sz="4400" spc="-1" strike="noStrike">
              <a:latin typeface="Arial"/>
            </a:endParaRPr>
          </a:p>
        </p:txBody>
      </p:sp>
      <p:sp>
        <p:nvSpPr>
          <p:cNvPr id="1977"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c0504d"/>
              </a:buClr>
              <a:buFont typeface="Arial"/>
              <a:buChar char="•"/>
            </a:pPr>
            <a:r>
              <a:rPr b="1" lang="en-US" sz="3200" spc="-1" strike="noStrike">
                <a:solidFill>
                  <a:srgbClr val="c0504d"/>
                </a:solidFill>
                <a:latin typeface="Trebuchet MS"/>
              </a:rPr>
              <a:t>Check your error messages!</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If you enable Exceptions in C++ as we have here, make sure you print out the errors.</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Don’t forget, use the err_code.c from the tutorial to print out errors as strings (instead of numbers), or check in the cl.h file in the include directory of your OpenCL provider for error messages</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Check your work-group sizes and indexing</a:t>
            </a:r>
            <a:endParaRPr b="0" lang="en-US" sz="3200" spc="-1" strike="noStrike">
              <a:latin typeface="Arial"/>
            </a:endParaRPr>
          </a:p>
          <a:p>
            <a:pPr>
              <a:lnSpc>
                <a:spcPct val="100000"/>
              </a:lnSpc>
              <a:spcBef>
                <a:spcPts val="641"/>
              </a:spcBef>
            </a:pPr>
            <a:endParaRPr b="0" lang="en-US" sz="3200" spc="-1" strike="noStrike">
              <a:latin typeface="Arial"/>
            </a:endParaRPr>
          </a:p>
        </p:txBody>
      </p:sp>
    </p:spTree>
  </p:cSld>
</p:sld>
</file>

<file path=ppt/slides/slide1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8"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Debugging OpenCL - GDB</a:t>
            </a:r>
            <a:endParaRPr b="0" lang="en-US" sz="4400" spc="-1" strike="noStrike">
              <a:latin typeface="Arial"/>
            </a:endParaRPr>
          </a:p>
        </p:txBody>
      </p:sp>
      <p:sp>
        <p:nvSpPr>
          <p:cNvPr id="1979"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Can also use GDB to debug your programs on the CPU</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This will also leverage the memory system</a:t>
            </a:r>
            <a:endParaRPr b="0" lang="en-US" sz="2800" spc="-1" strike="noStrike">
              <a:latin typeface="Arial"/>
            </a:endParaRPr>
          </a:p>
          <a:p>
            <a:pPr lvl="2" marL="1143000" indent="-227880">
              <a:lnSpc>
                <a:spcPct val="100000"/>
              </a:lnSpc>
              <a:spcBef>
                <a:spcPts val="479"/>
              </a:spcBef>
              <a:buClr>
                <a:srgbClr val="000000"/>
              </a:buClr>
              <a:buFont typeface="Arial"/>
              <a:buChar char="•"/>
            </a:pPr>
            <a:r>
              <a:rPr b="0" lang="en-US" sz="2400" spc="-1" strike="noStrike">
                <a:solidFill>
                  <a:srgbClr val="000000"/>
                </a:solidFill>
                <a:latin typeface="Trebuchet MS"/>
              </a:rPr>
              <a:t>Might catch illegal memory dereferences more accurately</a:t>
            </a:r>
            <a:endParaRPr b="0" lang="en-US" sz="24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But it does behave differently to accelerator devices so bugs may show up in different ways</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As with debugging, compile your C or C++ programs with the </a:t>
            </a:r>
            <a:r>
              <a:rPr b="1" lang="en-US" sz="3200" spc="-1" strike="noStrike">
                <a:solidFill>
                  <a:srgbClr val="f79646"/>
                </a:solidFill>
                <a:latin typeface="Courier New Bold"/>
              </a:rPr>
              <a:t>–g</a:t>
            </a:r>
            <a:r>
              <a:rPr b="0" lang="en-US" sz="3200" spc="-1" strike="noStrike">
                <a:solidFill>
                  <a:srgbClr val="000000"/>
                </a:solidFill>
                <a:latin typeface="Trebuchet MS"/>
              </a:rPr>
              <a:t> flag</a:t>
            </a:r>
            <a:endParaRPr b="0" lang="en-US" sz="3200" spc="-1" strike="noStrike">
              <a:latin typeface="Arial"/>
            </a:endParaRPr>
          </a:p>
          <a:p>
            <a:pPr>
              <a:lnSpc>
                <a:spcPct val="100000"/>
              </a:lnSpc>
            </a:pPr>
            <a:endParaRPr b="0" lang="en-US" sz="3200" spc="-1" strike="noStrike">
              <a:latin typeface="Arial"/>
            </a:endParaRPr>
          </a:p>
        </p:txBody>
      </p:sp>
    </p:spTree>
  </p:cSld>
</p:sld>
</file>

<file path=ppt/slides/slide1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0"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Debugging OpenCL - GDB</a:t>
            </a:r>
            <a:endParaRPr b="0" lang="en-US" sz="4400" spc="-1" strike="noStrike">
              <a:latin typeface="Arial"/>
            </a:endParaRPr>
          </a:p>
        </p:txBody>
      </p:sp>
      <p:sp>
        <p:nvSpPr>
          <p:cNvPr id="1981" name="CustomShape 2"/>
          <p:cNvSpPr/>
          <p:nvPr/>
        </p:nvSpPr>
        <p:spPr>
          <a:xfrm>
            <a:off x="457200" y="1600200"/>
            <a:ext cx="8228880" cy="4852440"/>
          </a:xfrm>
          <a:prstGeom prst="rect">
            <a:avLst/>
          </a:prstGeom>
          <a:noFill/>
          <a:ln>
            <a:noFill/>
          </a:ln>
        </p:spPr>
        <p:style>
          <a:lnRef idx="0"/>
          <a:fillRef idx="0"/>
          <a:effectRef idx="0"/>
          <a:fontRef idx="minor"/>
        </p:style>
        <p:txBody>
          <a:bodyPr lIns="90000" rIns="90000" tIns="45000" bIns="45000">
            <a:normAutofit/>
          </a:bodyPr>
          <a:p>
            <a:pPr marL="343080" indent="-342360">
              <a:lnSpc>
                <a:spcPct val="110000"/>
              </a:lnSpc>
              <a:spcBef>
                <a:spcPts val="641"/>
              </a:spcBef>
              <a:buClr>
                <a:srgbClr val="000000"/>
              </a:buClr>
              <a:buFont typeface="Arial"/>
              <a:buChar char="•"/>
            </a:pPr>
            <a:r>
              <a:rPr b="0" lang="en-US" sz="3200" spc="-1" strike="noStrike">
                <a:solidFill>
                  <a:srgbClr val="000000"/>
                </a:solidFill>
                <a:latin typeface="Trebuchet MS"/>
              </a:rPr>
              <a:t>Require platform specific instructions depending on if you are using the AMD® or Intel® OpenCL platform</a:t>
            </a:r>
            <a:endParaRPr b="0" lang="en-US" sz="32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This is in part due to the ICD (Installable Client Driver) ensuring that the correct OpenCL runtime is loaded for the chosen platform</a:t>
            </a:r>
            <a:endParaRPr b="0" lang="en-US" sz="28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Also different kernel compile flags are accepted/required by different OpenCL implementations</a:t>
            </a:r>
            <a:endParaRPr b="0" lang="en-US" sz="2800" spc="-1" strike="noStrike">
              <a:latin typeface="Arial"/>
            </a:endParaRPr>
          </a:p>
          <a:p>
            <a:pPr marL="343080" indent="-342360">
              <a:lnSpc>
                <a:spcPct val="110000"/>
              </a:lnSpc>
              <a:spcBef>
                <a:spcPts val="641"/>
              </a:spcBef>
              <a:buClr>
                <a:srgbClr val="000000"/>
              </a:buClr>
              <a:buFont typeface="Arial"/>
              <a:buChar char="•"/>
            </a:pPr>
            <a:r>
              <a:rPr b="0" lang="en-US" sz="3200" spc="-1" strike="noStrike">
                <a:solidFill>
                  <a:srgbClr val="000000"/>
                </a:solidFill>
                <a:latin typeface="Trebuchet MS"/>
              </a:rPr>
              <a:t>Remember: your CPU may be listed under each platform – ensure you choose the right debugging method for the </a:t>
            </a:r>
            <a:r>
              <a:rPr b="0" i="1" lang="en-US" sz="3200" spc="-1" strike="noStrike" u="sng">
                <a:solidFill>
                  <a:srgbClr val="000000"/>
                </a:solidFill>
                <a:uFillTx/>
                <a:latin typeface="Trebuchet MS"/>
              </a:rPr>
              <a:t>platform</a:t>
            </a:r>
            <a:endParaRPr b="0" lang="en-US" sz="3200" spc="-1" strike="noStrike">
              <a:latin typeface="Arial"/>
            </a:endParaRPr>
          </a:p>
        </p:txBody>
      </p:sp>
      <p:sp>
        <p:nvSpPr>
          <p:cNvPr id="1982" name="CustomShape 3"/>
          <p:cNvSpPr/>
          <p:nvPr/>
        </p:nvSpPr>
        <p:spPr>
          <a:xfrm>
            <a:off x="107640" y="6453360"/>
            <a:ext cx="4860720" cy="40392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241"/>
              </a:spcBef>
            </a:pPr>
            <a:r>
              <a:rPr b="0" lang="en-US" sz="1200" spc="-1" strike="noStrike">
                <a:solidFill>
                  <a:srgbClr val="000000"/>
                </a:solidFill>
                <a:latin typeface="Trebuchet MS"/>
                <a:ea typeface="DejaVu Sans"/>
              </a:rPr>
              <a:t>Third party names are the property of their owners.</a:t>
            </a:r>
            <a:endParaRPr b="0" lang="en-US" sz="1200" spc="-1" strike="noStrike">
              <a:latin typeface="Arial"/>
            </a:endParaRPr>
          </a:p>
        </p:txBody>
      </p:sp>
    </p:spTree>
  </p:cSld>
</p:sld>
</file>

<file path=ppt/slides/slide1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3"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Using GDB with AMD®</a:t>
            </a:r>
            <a:endParaRPr b="0" lang="en-US" sz="4400" spc="-1" strike="noStrike">
              <a:latin typeface="Arial"/>
            </a:endParaRPr>
          </a:p>
        </p:txBody>
      </p:sp>
      <p:sp>
        <p:nvSpPr>
          <p:cNvPr id="1984" name="CustomShape 2"/>
          <p:cNvSpPr/>
          <p:nvPr/>
        </p:nvSpPr>
        <p:spPr>
          <a:xfrm>
            <a:off x="457200" y="1600200"/>
            <a:ext cx="8228880" cy="4924440"/>
          </a:xfrm>
          <a:prstGeom prst="rect">
            <a:avLst/>
          </a:prstGeom>
          <a:noFill/>
          <a:ln>
            <a:noFill/>
          </a:ln>
        </p:spPr>
        <p:style>
          <a:lnRef idx="0"/>
          <a:fillRef idx="0"/>
          <a:effectRef idx="0"/>
          <a:fontRef idx="minor"/>
        </p:style>
        <p:txBody>
          <a:bodyPr lIns="90000" rIns="90000" tIns="45000" bIns="45000">
            <a:normAutofit/>
          </a:bodyPr>
          <a:p>
            <a:pPr marL="343080" indent="-342360">
              <a:lnSpc>
                <a:spcPct val="110000"/>
              </a:lnSpc>
              <a:spcBef>
                <a:spcPts val="641"/>
              </a:spcBef>
              <a:buClr>
                <a:srgbClr val="000000"/>
              </a:buClr>
              <a:buFont typeface="Arial"/>
              <a:buChar char="•"/>
            </a:pPr>
            <a:r>
              <a:rPr b="0" lang="en-US" sz="3200" spc="-1" strike="noStrike">
                <a:solidFill>
                  <a:srgbClr val="000000"/>
                </a:solidFill>
                <a:latin typeface="Trebuchet MS"/>
              </a:rPr>
              <a:t>Ensure you select the CPU device from the AMD® platform</a:t>
            </a:r>
            <a:endParaRPr b="0" lang="en-US" sz="3200" spc="-1" strike="noStrike">
              <a:latin typeface="Arial"/>
            </a:endParaRPr>
          </a:p>
          <a:p>
            <a:pPr marL="343080" indent="-342360">
              <a:lnSpc>
                <a:spcPct val="110000"/>
              </a:lnSpc>
              <a:spcBef>
                <a:spcPts val="641"/>
              </a:spcBef>
              <a:buClr>
                <a:srgbClr val="000000"/>
              </a:buClr>
              <a:buFont typeface="Arial"/>
              <a:buChar char="•"/>
            </a:pPr>
            <a:r>
              <a:rPr b="0" lang="en-US" sz="3200" spc="-1" strike="noStrike">
                <a:solidFill>
                  <a:srgbClr val="000000"/>
                </a:solidFill>
                <a:latin typeface="Trebuchet MS"/>
              </a:rPr>
              <a:t>Must use the –g flag and turn off all optimizations when building the kernels:</a:t>
            </a:r>
            <a:endParaRPr b="0" lang="en-US" sz="3200" spc="-1" strike="noStrike">
              <a:latin typeface="Arial"/>
            </a:endParaRPr>
          </a:p>
          <a:p>
            <a:pPr marL="457200">
              <a:lnSpc>
                <a:spcPct val="110000"/>
              </a:lnSpc>
              <a:spcBef>
                <a:spcPts val="561"/>
              </a:spcBef>
            </a:pPr>
            <a:r>
              <a:rPr b="1" lang="en-US" sz="2800" spc="-1" strike="noStrike">
                <a:solidFill>
                  <a:srgbClr val="c0504d"/>
                </a:solidFill>
                <a:latin typeface="Courier New Bold"/>
              </a:rPr>
              <a:t>program.build(" –g –O0" )</a:t>
            </a:r>
            <a:endParaRPr b="0" lang="en-US" sz="2800" spc="-1" strike="noStrike">
              <a:latin typeface="Arial"/>
            </a:endParaRPr>
          </a:p>
          <a:p>
            <a:pPr marL="343080" indent="-342360">
              <a:lnSpc>
                <a:spcPct val="110000"/>
              </a:lnSpc>
              <a:spcBef>
                <a:spcPts val="641"/>
              </a:spcBef>
              <a:buClr>
                <a:srgbClr val="000000"/>
              </a:buClr>
              <a:buFont typeface="Arial"/>
              <a:buChar char="•"/>
            </a:pPr>
            <a:r>
              <a:rPr b="0" lang="en-US" sz="3200" spc="-1" strike="noStrike">
                <a:solidFill>
                  <a:srgbClr val="000000"/>
                </a:solidFill>
                <a:latin typeface="Trebuchet MS"/>
              </a:rPr>
              <a:t>The symbolic name of a kernel function “</a:t>
            </a:r>
            <a:r>
              <a:rPr b="1" lang="en-US" sz="3200" spc="-1" strike="noStrike">
                <a:solidFill>
                  <a:srgbClr val="17375e"/>
                </a:solidFill>
                <a:latin typeface="Trebuchet MS"/>
              </a:rPr>
              <a:t>__kernel void foo(args)</a:t>
            </a:r>
            <a:r>
              <a:rPr b="0" lang="en-US" sz="3200" spc="-1" strike="noStrike">
                <a:solidFill>
                  <a:srgbClr val="000000"/>
                </a:solidFill>
                <a:latin typeface="Trebuchet MS"/>
              </a:rPr>
              <a:t>” is “</a:t>
            </a:r>
            <a:r>
              <a:rPr b="1" lang="en-US" sz="3200" spc="-1" strike="noStrike">
                <a:solidFill>
                  <a:srgbClr val="4f81bd"/>
                </a:solidFill>
                <a:latin typeface="Trebuchet MS"/>
              </a:rPr>
              <a:t>__OpenCL_foo_kernel</a:t>
            </a:r>
            <a:r>
              <a:rPr b="0" lang="en-US" sz="3200" spc="-1" strike="noStrike">
                <a:solidFill>
                  <a:srgbClr val="000000"/>
                </a:solidFill>
                <a:latin typeface="Trebuchet MS"/>
              </a:rPr>
              <a:t>”</a:t>
            </a:r>
            <a:endParaRPr b="0" lang="en-US" sz="32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To set a breakpoint on kernel entry enter at the GDB prompt:</a:t>
            </a:r>
            <a:endParaRPr b="0" lang="en-US" sz="2800" spc="-1" strike="noStrike">
              <a:latin typeface="Arial"/>
            </a:endParaRPr>
          </a:p>
          <a:p>
            <a:pPr marL="457200">
              <a:lnSpc>
                <a:spcPct val="110000"/>
              </a:lnSpc>
              <a:spcBef>
                <a:spcPts val="561"/>
              </a:spcBef>
            </a:pPr>
            <a:r>
              <a:rPr b="0" lang="en-US" sz="2800" spc="-1" strike="noStrike">
                <a:solidFill>
                  <a:srgbClr val="000000"/>
                </a:solidFill>
                <a:latin typeface="Trebuchet MS"/>
              </a:rPr>
              <a:t>	</a:t>
            </a:r>
            <a:r>
              <a:rPr b="0" lang="en-US" sz="2800" spc="-1" strike="noStrike">
                <a:solidFill>
                  <a:srgbClr val="000000"/>
                </a:solidFill>
                <a:latin typeface="Trebuchet MS"/>
              </a:rPr>
              <a:t>	</a:t>
            </a:r>
            <a:r>
              <a:rPr b="1" lang="en-US" sz="2800" spc="-1" strike="noStrike">
                <a:solidFill>
                  <a:srgbClr val="c0504d"/>
                </a:solidFill>
                <a:latin typeface="Courier New Bold"/>
              </a:rPr>
              <a:t>break __OpenCL_foo_kernel</a:t>
            </a:r>
            <a:endParaRPr b="0" lang="en-US" sz="2800" spc="-1" strike="noStrike">
              <a:latin typeface="Arial"/>
            </a:endParaRPr>
          </a:p>
          <a:p>
            <a:pPr marL="343080" indent="-342360">
              <a:lnSpc>
                <a:spcPct val="110000"/>
              </a:lnSpc>
              <a:spcBef>
                <a:spcPts val="641"/>
              </a:spcBef>
              <a:buClr>
                <a:srgbClr val="000000"/>
              </a:buClr>
              <a:buFont typeface="Arial"/>
              <a:buChar char="•"/>
            </a:pPr>
            <a:r>
              <a:rPr b="0" lang="en-US" sz="3200" spc="-1" strike="noStrike">
                <a:solidFill>
                  <a:srgbClr val="000000"/>
                </a:solidFill>
                <a:latin typeface="Trebuchet MS"/>
              </a:rPr>
              <a:t>Note: the debug symbol for the kernel will not show up until the kernel has been built by your host code</a:t>
            </a:r>
            <a:endParaRPr b="0" lang="en-US" sz="3200" spc="-1" strike="noStrike">
              <a:latin typeface="Arial"/>
            </a:endParaRPr>
          </a:p>
          <a:p>
            <a:pPr marL="343080" indent="-342360">
              <a:lnSpc>
                <a:spcPct val="110000"/>
              </a:lnSpc>
              <a:spcBef>
                <a:spcPts val="641"/>
              </a:spcBef>
              <a:buClr>
                <a:srgbClr val="000000"/>
              </a:buClr>
              <a:buFont typeface="Arial"/>
              <a:buChar char="•"/>
            </a:pPr>
            <a:r>
              <a:rPr b="0" lang="en-US" sz="3200" spc="-1" strike="noStrike">
                <a:solidFill>
                  <a:srgbClr val="000000"/>
                </a:solidFill>
                <a:latin typeface="Trebuchet MS"/>
              </a:rPr>
              <a:t>AMD® recommend setting the environment variable </a:t>
            </a:r>
            <a:r>
              <a:rPr b="0" lang="en-US" sz="3200" spc="-1" strike="noStrike">
                <a:solidFill>
                  <a:srgbClr val="f79646"/>
                </a:solidFill>
                <a:latin typeface="Courier New Bold"/>
              </a:rPr>
              <a:t>CPU_MAX_COMPUTE_UNITS=1</a:t>
            </a:r>
            <a:r>
              <a:rPr b="0" lang="en-US" sz="3200" spc="-1" strike="noStrike">
                <a:solidFill>
                  <a:srgbClr val="000000"/>
                </a:solidFill>
                <a:latin typeface="Trebuchet MS"/>
              </a:rPr>
              <a:t> to ensure deterministic kernel behaviour</a:t>
            </a:r>
            <a:endParaRPr b="0" lang="en-US" sz="3200" spc="-1" strike="noStrike">
              <a:latin typeface="Arial"/>
            </a:endParaRPr>
          </a:p>
        </p:txBody>
      </p:sp>
      <p:sp>
        <p:nvSpPr>
          <p:cNvPr id="1985" name="CustomShape 3"/>
          <p:cNvSpPr/>
          <p:nvPr/>
        </p:nvSpPr>
        <p:spPr>
          <a:xfrm>
            <a:off x="107640" y="6453360"/>
            <a:ext cx="4860720" cy="40392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241"/>
              </a:spcBef>
            </a:pPr>
            <a:r>
              <a:rPr b="0" lang="en-US" sz="1200" spc="-1" strike="noStrike">
                <a:solidFill>
                  <a:srgbClr val="000000"/>
                </a:solidFill>
                <a:latin typeface="Trebuchet MS"/>
                <a:ea typeface="DejaVu Sans"/>
              </a:rPr>
              <a:t>Third party names are the property of their owners.</a:t>
            </a:r>
            <a:endParaRPr b="0" lang="en-US" sz="1200" spc="-1" strike="noStrike">
              <a:latin typeface="Arial"/>
            </a:endParaRPr>
          </a:p>
        </p:txBody>
      </p:sp>
    </p:spTree>
  </p:cSld>
</p:sld>
</file>

<file path=ppt/slides/slide1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6"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Using GDB with Intel®</a:t>
            </a:r>
            <a:endParaRPr b="0" lang="en-US" sz="4400" spc="-1" strike="noStrike">
              <a:latin typeface="Arial"/>
            </a:endParaRPr>
          </a:p>
        </p:txBody>
      </p:sp>
      <p:sp>
        <p:nvSpPr>
          <p:cNvPr id="1987"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Ensure you select the CPU device from the Intel® platform</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Must use the –g flag and specify the kernel source file when building the kernels:</a:t>
            </a:r>
            <a:endParaRPr b="0" lang="en-US" sz="3200" spc="-1" strike="noStrike">
              <a:latin typeface="Arial"/>
            </a:endParaRPr>
          </a:p>
          <a:p>
            <a:pPr marL="457200">
              <a:lnSpc>
                <a:spcPct val="100000"/>
              </a:lnSpc>
              <a:spcBef>
                <a:spcPts val="561"/>
              </a:spcBef>
            </a:pPr>
            <a:r>
              <a:rPr b="1" lang="en-US" sz="2800" spc="-1" strike="noStrike">
                <a:solidFill>
                  <a:srgbClr val="c0504d"/>
                </a:solidFill>
                <a:latin typeface="Courier New Bold"/>
              </a:rPr>
              <a:t>program.build(" –g –s /full/path/to/kernel.cl" )</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The symbolic name of a kernel function “</a:t>
            </a:r>
            <a:r>
              <a:rPr b="1" lang="en-US" sz="3200" spc="-1" strike="noStrike">
                <a:solidFill>
                  <a:srgbClr val="17375e"/>
                </a:solidFill>
                <a:latin typeface="Trebuchet MS"/>
              </a:rPr>
              <a:t>__kernel void foo(args)</a:t>
            </a:r>
            <a:r>
              <a:rPr b="0" lang="en-US" sz="3200" spc="-1" strike="noStrike">
                <a:solidFill>
                  <a:srgbClr val="000000"/>
                </a:solidFill>
                <a:latin typeface="Trebuchet MS"/>
              </a:rPr>
              <a:t>” is “</a:t>
            </a:r>
            <a:r>
              <a:rPr b="1" lang="en-US" sz="3200" spc="-1" strike="noStrike">
                <a:solidFill>
                  <a:srgbClr val="4f81bd"/>
                </a:solidFill>
                <a:latin typeface="Trebuchet MS"/>
              </a:rPr>
              <a:t>foo</a:t>
            </a:r>
            <a:r>
              <a:rPr b="0" lang="en-US" sz="3200" spc="-1" strike="noStrike">
                <a:solidFill>
                  <a:srgbClr val="000000"/>
                </a:solidFill>
                <a:latin typeface="Trebuchet MS"/>
              </a:rPr>
              <a:t>”</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To set a breakpoint on kernel entry enter at the GDB prompt:</a:t>
            </a:r>
            <a:endParaRPr b="0" lang="en-US" sz="2800" spc="-1" strike="noStrike">
              <a:latin typeface="Arial"/>
            </a:endParaRPr>
          </a:p>
          <a:p>
            <a:pPr marL="457200">
              <a:lnSpc>
                <a:spcPct val="100000"/>
              </a:lnSpc>
              <a:spcBef>
                <a:spcPts val="561"/>
              </a:spcBef>
            </a:pPr>
            <a:r>
              <a:rPr b="0" lang="en-US" sz="2800" spc="-1" strike="noStrike">
                <a:solidFill>
                  <a:srgbClr val="000000"/>
                </a:solidFill>
                <a:latin typeface="Trebuchet MS"/>
              </a:rPr>
              <a:t>	</a:t>
            </a:r>
            <a:r>
              <a:rPr b="0" lang="en-US" sz="2800" spc="-1" strike="noStrike">
                <a:solidFill>
                  <a:srgbClr val="000000"/>
                </a:solidFill>
                <a:latin typeface="Trebuchet MS"/>
              </a:rPr>
              <a:t>	</a:t>
            </a:r>
            <a:r>
              <a:rPr b="1" lang="en-US" sz="2800" spc="-1" strike="noStrike">
                <a:solidFill>
                  <a:srgbClr val="c0504d"/>
                </a:solidFill>
                <a:latin typeface="Courier New Bold"/>
              </a:rPr>
              <a:t>break foo</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Note: the debug symbol for the kernel will not show up until the kernel has been built by your host code</a:t>
            </a:r>
            <a:endParaRPr b="0" lang="en-US" sz="3200" spc="-1" strike="noStrike">
              <a:latin typeface="Arial"/>
            </a:endParaRPr>
          </a:p>
        </p:txBody>
      </p:sp>
      <p:sp>
        <p:nvSpPr>
          <p:cNvPr id="1988" name="CustomShape 3"/>
          <p:cNvSpPr/>
          <p:nvPr/>
        </p:nvSpPr>
        <p:spPr>
          <a:xfrm>
            <a:off x="107640" y="6453360"/>
            <a:ext cx="4860720" cy="40392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241"/>
              </a:spcBef>
            </a:pPr>
            <a:r>
              <a:rPr b="0" lang="en-US" sz="1200" spc="-1" strike="noStrike">
                <a:solidFill>
                  <a:srgbClr val="000000"/>
                </a:solidFill>
                <a:latin typeface="Trebuchet MS"/>
                <a:ea typeface="DejaVu Sans"/>
              </a:rPr>
              <a:t>Third party names are the property of their owners.</a:t>
            </a:r>
            <a:endParaRPr b="0" lang="en-US" sz="1200" spc="-1" strike="noStrike">
              <a:latin typeface="Arial"/>
            </a:endParaRPr>
          </a:p>
        </p:txBody>
      </p:sp>
    </p:spTree>
  </p:cSld>
</p:sld>
</file>

<file path=ppt/slides/slide1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9"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Debugging OpenCL – Using GDB</a:t>
            </a:r>
            <a:endParaRPr b="0" lang="en-US" sz="4400" spc="-1" strike="noStrike">
              <a:latin typeface="Arial"/>
            </a:endParaRPr>
          </a:p>
        </p:txBody>
      </p:sp>
      <p:sp>
        <p:nvSpPr>
          <p:cNvPr id="1990" name="CustomShape 2"/>
          <p:cNvSpPr/>
          <p:nvPr/>
        </p:nvSpPr>
        <p:spPr>
          <a:xfrm>
            <a:off x="107640" y="1600200"/>
            <a:ext cx="8856360" cy="499644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Use </a:t>
            </a:r>
            <a:r>
              <a:rPr b="1" i="1" lang="en-US" sz="3200" spc="-1" strike="noStrike">
                <a:solidFill>
                  <a:srgbClr val="e46c0a"/>
                </a:solidFill>
                <a:latin typeface="Trebuchet MS"/>
              </a:rPr>
              <a:t>n</a:t>
            </a:r>
            <a:r>
              <a:rPr b="0" lang="en-US" sz="3200" spc="-1" strike="noStrike">
                <a:solidFill>
                  <a:srgbClr val="000000"/>
                </a:solidFill>
                <a:latin typeface="Trebuchet MS"/>
              </a:rPr>
              <a:t> to move to the next line of execution</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Use </a:t>
            </a:r>
            <a:r>
              <a:rPr b="1" i="1" lang="en-US" sz="3200" spc="-1" strike="noStrike">
                <a:solidFill>
                  <a:srgbClr val="e46c0a"/>
                </a:solidFill>
                <a:latin typeface="Trebuchet MS"/>
              </a:rPr>
              <a:t>s</a:t>
            </a:r>
            <a:r>
              <a:rPr b="0" lang="en-US" sz="3200" spc="-1" strike="noStrike">
                <a:solidFill>
                  <a:srgbClr val="000000"/>
                </a:solidFill>
                <a:latin typeface="Trebuchet MS"/>
              </a:rPr>
              <a:t> to step into the function</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If you reach a segmentation fault, </a:t>
            </a:r>
            <a:r>
              <a:rPr b="1" i="1" lang="en-US" sz="3200" spc="-1" strike="noStrike">
                <a:solidFill>
                  <a:srgbClr val="e46c0a"/>
                </a:solidFill>
                <a:latin typeface="Trebuchet MS"/>
              </a:rPr>
              <a:t>backtrace</a:t>
            </a:r>
            <a:r>
              <a:rPr b="0" lang="en-US" sz="3200" spc="-1" strike="noStrike">
                <a:solidFill>
                  <a:srgbClr val="e46c0a"/>
                </a:solidFill>
                <a:latin typeface="Trebuchet MS"/>
              </a:rPr>
              <a:t> </a:t>
            </a:r>
            <a:r>
              <a:rPr b="0" lang="en-US" sz="3200" spc="-1" strike="noStrike">
                <a:solidFill>
                  <a:srgbClr val="000000"/>
                </a:solidFill>
                <a:latin typeface="Trebuchet MS"/>
              </a:rPr>
              <a:t>lists the previous few execution frames</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Type </a:t>
            </a:r>
            <a:r>
              <a:rPr b="1" i="1" lang="en-US" sz="2800" spc="-1" strike="noStrike">
                <a:solidFill>
                  <a:srgbClr val="e46c0a"/>
                </a:solidFill>
                <a:latin typeface="Trebuchet MS"/>
              </a:rPr>
              <a:t>frame 5</a:t>
            </a:r>
            <a:r>
              <a:rPr b="0" lang="en-US" sz="2800" spc="-1" strike="noStrike">
                <a:solidFill>
                  <a:srgbClr val="e46c0a"/>
                </a:solidFill>
                <a:latin typeface="Trebuchet MS"/>
              </a:rPr>
              <a:t> </a:t>
            </a:r>
            <a:r>
              <a:rPr b="0" lang="en-US" sz="2800" spc="-1" strike="noStrike">
                <a:solidFill>
                  <a:srgbClr val="000000"/>
                </a:solidFill>
                <a:latin typeface="Trebuchet MS"/>
              </a:rPr>
              <a:t>to examine the 5th frame</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Use </a:t>
            </a:r>
            <a:r>
              <a:rPr b="1" i="1" lang="en-US" sz="3200" spc="-1" strike="noStrike">
                <a:solidFill>
                  <a:srgbClr val="e46c0a"/>
                </a:solidFill>
                <a:latin typeface="Trebuchet MS"/>
              </a:rPr>
              <a:t>print varname</a:t>
            </a:r>
            <a:r>
              <a:rPr b="0" lang="en-US" sz="3200" spc="-1" strike="noStrike">
                <a:solidFill>
                  <a:srgbClr val="e46c0a"/>
                </a:solidFill>
                <a:latin typeface="Trebuchet MS"/>
              </a:rPr>
              <a:t> </a:t>
            </a:r>
            <a:r>
              <a:rPr b="0" lang="en-US" sz="3200" spc="-1" strike="noStrike">
                <a:solidFill>
                  <a:srgbClr val="000000"/>
                </a:solidFill>
                <a:latin typeface="Trebuchet MS"/>
              </a:rPr>
              <a:t>to output the current value of a variable</a:t>
            </a:r>
            <a:endParaRPr b="0" lang="en-US" sz="3200" spc="-1" strike="noStrike">
              <a:latin typeface="Arial"/>
            </a:endParaRPr>
          </a:p>
        </p:txBody>
      </p:sp>
    </p:spTree>
  </p:cSld>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8"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这是一个异构的世界</a:t>
            </a:r>
            <a:endParaRPr b="0" lang="en-US" sz="4400" spc="-1" strike="noStrike">
              <a:latin typeface="Arial"/>
            </a:endParaRPr>
          </a:p>
        </p:txBody>
      </p:sp>
      <p:sp>
        <p:nvSpPr>
          <p:cNvPr id="469" name="CustomShape 2"/>
          <p:cNvSpPr/>
          <p:nvPr/>
        </p:nvSpPr>
        <p:spPr>
          <a:xfrm>
            <a:off x="251640" y="5229360"/>
            <a:ext cx="8496360" cy="1287000"/>
          </a:xfrm>
          <a:prstGeom prst="rect">
            <a:avLst/>
          </a:prstGeom>
          <a:noFill/>
          <a:ln>
            <a:noFill/>
          </a:ln>
        </p:spPr>
        <p:style>
          <a:lnRef idx="0"/>
          <a:fillRef idx="0"/>
          <a:effectRef idx="0"/>
          <a:fontRef idx="minor"/>
        </p:style>
        <p:txBody>
          <a:bodyPr lIns="90000" rIns="90000" tIns="45000" bIns="45000" anchor="b">
            <a:normAutofit/>
          </a:bodyPr>
          <a:p>
            <a:pPr>
              <a:lnSpc>
                <a:spcPct val="100000"/>
              </a:lnSpc>
              <a:spcBef>
                <a:spcPts val="479"/>
              </a:spcBef>
            </a:pPr>
            <a:r>
              <a:rPr b="1" lang="en-US" sz="2400" spc="-1" strike="noStrike">
                <a:solidFill>
                  <a:srgbClr val="000000"/>
                </a:solidFill>
                <a:latin typeface="Trebuchet MS"/>
                <a:ea typeface="Noto Sans CJK SC"/>
              </a:rPr>
              <a:t>OpenCL </a:t>
            </a:r>
            <a:r>
              <a:rPr b="1" lang="en-US" sz="2400" spc="-1" strike="noStrike">
                <a:solidFill>
                  <a:srgbClr val="000000"/>
                </a:solidFill>
                <a:latin typeface="Trebuchet MS"/>
                <a:ea typeface="Noto Sans CJK SC"/>
              </a:rPr>
              <a:t>允许开发者写一份可以移植的代码，在不同平台上都可以使用所有的资源。</a:t>
            </a:r>
            <a:endParaRPr b="0" lang="en-US" sz="2400" spc="-1" strike="noStrike">
              <a:latin typeface="Arial"/>
            </a:endParaRPr>
          </a:p>
        </p:txBody>
      </p:sp>
      <p:sp>
        <p:nvSpPr>
          <p:cNvPr id="470" name="CustomShape 3"/>
          <p:cNvSpPr/>
          <p:nvPr/>
        </p:nvSpPr>
        <p:spPr>
          <a:xfrm>
            <a:off x="323640" y="1556640"/>
            <a:ext cx="4039560" cy="395064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561"/>
              </a:spcBef>
            </a:pPr>
            <a:r>
              <a:rPr b="0" lang="en-US" sz="2800" spc="-1" strike="noStrike">
                <a:solidFill>
                  <a:srgbClr val="000000"/>
                </a:solidFill>
                <a:latin typeface="Trebuchet MS"/>
              </a:rPr>
              <a:t>现代的计算平台包括</a:t>
            </a:r>
            <a:endParaRPr b="0" lang="en-US" sz="2800" spc="-1" strike="noStrike">
              <a:latin typeface="Arial"/>
            </a:endParaRPr>
          </a:p>
          <a:p>
            <a:pPr marL="343080" indent="-342360">
              <a:lnSpc>
                <a:spcPct val="100000"/>
              </a:lnSpc>
              <a:spcBef>
                <a:spcPts val="561"/>
              </a:spcBef>
              <a:buClr>
                <a:srgbClr val="000000"/>
              </a:buClr>
              <a:buFont typeface="Arial"/>
              <a:buChar char="•"/>
            </a:pPr>
            <a:r>
              <a:rPr b="0" lang="en-US" sz="2800" spc="-1" strike="noStrike">
                <a:solidFill>
                  <a:srgbClr val="000000"/>
                </a:solidFill>
                <a:latin typeface="Trebuchet MS"/>
              </a:rPr>
              <a:t>一个或多个 </a:t>
            </a:r>
            <a:r>
              <a:rPr b="0" lang="en-US" sz="2800" spc="-1" strike="noStrike">
                <a:solidFill>
                  <a:srgbClr val="000000"/>
                </a:solidFill>
                <a:latin typeface="Trebuchet MS"/>
              </a:rPr>
              <a:t>CPU</a:t>
            </a:r>
            <a:endParaRPr b="0" lang="en-US" sz="2800" spc="-1" strike="noStrike">
              <a:latin typeface="Arial"/>
            </a:endParaRPr>
          </a:p>
          <a:p>
            <a:pPr marL="343080" indent="-342360">
              <a:lnSpc>
                <a:spcPct val="100000"/>
              </a:lnSpc>
              <a:spcBef>
                <a:spcPts val="561"/>
              </a:spcBef>
              <a:buClr>
                <a:srgbClr val="000000"/>
              </a:buClr>
              <a:buFont typeface="Arial"/>
              <a:buChar char="•"/>
            </a:pPr>
            <a:r>
              <a:rPr b="0" lang="en-US" sz="2800" spc="-1" strike="noStrike">
                <a:solidFill>
                  <a:srgbClr val="000000"/>
                </a:solidFill>
                <a:latin typeface="Trebuchet MS"/>
              </a:rPr>
              <a:t>一个或多个 </a:t>
            </a:r>
            <a:r>
              <a:rPr b="0" lang="en-US" sz="2800" spc="-1" strike="noStrike">
                <a:solidFill>
                  <a:srgbClr val="000000"/>
                </a:solidFill>
                <a:latin typeface="Trebuchet MS"/>
              </a:rPr>
              <a:t>GPU</a:t>
            </a:r>
            <a:endParaRPr b="0" lang="en-US" sz="2800" spc="-1" strike="noStrike">
              <a:latin typeface="Arial"/>
            </a:endParaRPr>
          </a:p>
          <a:p>
            <a:pPr marL="343080" indent="-342360">
              <a:lnSpc>
                <a:spcPct val="100000"/>
              </a:lnSpc>
              <a:spcBef>
                <a:spcPts val="561"/>
              </a:spcBef>
              <a:buClr>
                <a:srgbClr val="000000"/>
              </a:buClr>
              <a:buFont typeface="Arial"/>
              <a:buChar char="•"/>
            </a:pPr>
            <a:r>
              <a:rPr b="0" lang="en-US" sz="2800" spc="-1" strike="noStrike">
                <a:solidFill>
                  <a:srgbClr val="000000"/>
                </a:solidFill>
                <a:latin typeface="Trebuchet MS"/>
              </a:rPr>
              <a:t>DSP </a:t>
            </a:r>
            <a:r>
              <a:rPr b="0" lang="en-US" sz="2800" spc="-1" strike="noStrike">
                <a:solidFill>
                  <a:srgbClr val="000000"/>
                </a:solidFill>
                <a:latin typeface="Trebuchet MS"/>
              </a:rPr>
              <a:t>处理器</a:t>
            </a:r>
            <a:endParaRPr b="0" lang="en-US" sz="2800" spc="-1" strike="noStrike">
              <a:latin typeface="Arial"/>
            </a:endParaRPr>
          </a:p>
          <a:p>
            <a:pPr marL="343080" indent="-342360">
              <a:lnSpc>
                <a:spcPct val="100000"/>
              </a:lnSpc>
              <a:spcBef>
                <a:spcPts val="561"/>
              </a:spcBef>
              <a:buClr>
                <a:srgbClr val="000000"/>
              </a:buClr>
              <a:buFont typeface="Arial"/>
              <a:buChar char="•"/>
            </a:pPr>
            <a:r>
              <a:rPr b="0" lang="en-US" sz="2800" spc="-1" strike="noStrike">
                <a:solidFill>
                  <a:srgbClr val="000000"/>
                </a:solidFill>
                <a:latin typeface="Trebuchet MS"/>
              </a:rPr>
              <a:t>加速器</a:t>
            </a:r>
            <a:r>
              <a:rPr b="0" lang="en-US" sz="2800" spc="-1" strike="noStrike">
                <a:solidFill>
                  <a:srgbClr val="000000"/>
                </a:solidFill>
                <a:latin typeface="Trebuchet MS"/>
              </a:rPr>
              <a:t>(accelerator)</a:t>
            </a:r>
            <a:endParaRPr b="0" lang="en-US" sz="2800" spc="-1" strike="noStrike">
              <a:latin typeface="Arial"/>
            </a:endParaRPr>
          </a:p>
          <a:p>
            <a:pPr marL="343080" indent="-342360">
              <a:lnSpc>
                <a:spcPct val="100000"/>
              </a:lnSpc>
              <a:spcBef>
                <a:spcPts val="561"/>
              </a:spcBef>
              <a:buClr>
                <a:srgbClr val="000000"/>
              </a:buClr>
              <a:buFont typeface="Arial"/>
              <a:buChar char="•"/>
            </a:pPr>
            <a:r>
              <a:rPr b="0" lang="en-US" sz="2800" spc="-1" strike="noStrike">
                <a:solidFill>
                  <a:srgbClr val="000000"/>
                </a:solidFill>
                <a:latin typeface="Trebuchet MS"/>
              </a:rPr>
              <a:t>… </a:t>
            </a:r>
            <a:r>
              <a:rPr b="0" lang="en-US" sz="2800" spc="-1" strike="noStrike">
                <a:solidFill>
                  <a:srgbClr val="000000"/>
                </a:solidFill>
                <a:latin typeface="Trebuchet MS"/>
              </a:rPr>
              <a:t>其他的</a:t>
            </a:r>
            <a:endParaRPr b="0" lang="en-US" sz="2800" spc="-1" strike="noStrike">
              <a:latin typeface="Arial"/>
            </a:endParaRPr>
          </a:p>
        </p:txBody>
      </p:sp>
      <p:sp>
        <p:nvSpPr>
          <p:cNvPr id="471" name="CustomShape 4"/>
          <p:cNvSpPr/>
          <p:nvPr/>
        </p:nvSpPr>
        <p:spPr>
          <a:xfrm>
            <a:off x="4428000" y="3357000"/>
            <a:ext cx="4607640" cy="2150280"/>
          </a:xfrm>
          <a:prstGeom prst="rect">
            <a:avLst/>
          </a:prstGeom>
          <a:noFill/>
          <a:ln>
            <a:noFill/>
          </a:ln>
        </p:spPr>
        <p:style>
          <a:lnRef idx="0"/>
          <a:fillRef idx="0"/>
          <a:effectRef idx="0"/>
          <a:fontRef idx="minor"/>
        </p:style>
        <p:txBody>
          <a:bodyPr lIns="90000" rIns="90000" tIns="45000" bIns="45000"/>
          <a:p>
            <a:pPr>
              <a:lnSpc>
                <a:spcPct val="100000"/>
              </a:lnSpc>
              <a:spcBef>
                <a:spcPts val="561"/>
              </a:spcBef>
            </a:pPr>
            <a:r>
              <a:rPr b="0" lang="en-US" sz="2800" spc="-1" strike="noStrike">
                <a:solidFill>
                  <a:srgbClr val="000000"/>
                </a:solidFill>
                <a:latin typeface="Trebuchet MS"/>
              </a:rPr>
              <a:t>例：三星</a:t>
            </a:r>
            <a:r>
              <a:rPr b="0" lang="en-US" sz="2800" spc="-1" strike="noStrike">
                <a:solidFill>
                  <a:srgbClr val="000000"/>
                </a:solidFill>
                <a:latin typeface="Trebuchet MS"/>
              </a:rPr>
              <a:t>® Exynos 5:</a:t>
            </a:r>
            <a:endParaRPr b="0" lang="en-US" sz="2800" spc="-1" strike="noStrike">
              <a:latin typeface="Arial"/>
            </a:endParaRPr>
          </a:p>
          <a:p>
            <a:pPr marL="343080" indent="-342360">
              <a:lnSpc>
                <a:spcPct val="100000"/>
              </a:lnSpc>
              <a:spcBef>
                <a:spcPts val="561"/>
              </a:spcBef>
              <a:buClr>
                <a:srgbClr val="000000"/>
              </a:buClr>
              <a:buFont typeface="Arial"/>
              <a:buChar char="•"/>
            </a:pPr>
            <a:r>
              <a:rPr b="0" lang="en-US" sz="2800" spc="-1" strike="noStrike">
                <a:solidFill>
                  <a:srgbClr val="000000"/>
                </a:solidFill>
                <a:latin typeface="Trebuchet MS"/>
              </a:rPr>
              <a:t>双核 </a:t>
            </a:r>
            <a:r>
              <a:rPr b="0" lang="en-US" sz="2800" spc="-1" strike="noStrike">
                <a:solidFill>
                  <a:srgbClr val="000000"/>
                </a:solidFill>
                <a:latin typeface="Trebuchet MS"/>
              </a:rPr>
              <a:t>ARM A15 1.7GHz,  Mali T604 GPU</a:t>
            </a:r>
            <a:endParaRPr b="0" lang="en-US" sz="2800" spc="-1" strike="noStrike">
              <a:latin typeface="Arial"/>
            </a:endParaRPr>
          </a:p>
          <a:p>
            <a:pPr>
              <a:lnSpc>
                <a:spcPct val="100000"/>
              </a:lnSpc>
              <a:spcBef>
                <a:spcPts val="561"/>
              </a:spcBef>
            </a:pPr>
            <a:r>
              <a:rPr b="0" lang="en-US" sz="2800" spc="-1" strike="noStrike">
                <a:solidFill>
                  <a:srgbClr val="ff6600"/>
                </a:solidFill>
                <a:latin typeface="Trebuchet MS"/>
              </a:rPr>
              <a:t>例： </a:t>
            </a:r>
            <a:r>
              <a:rPr b="0" lang="en-US" sz="2800" spc="-1" strike="noStrike">
                <a:solidFill>
                  <a:srgbClr val="ff6600"/>
                </a:solidFill>
                <a:latin typeface="Trebuchet MS"/>
              </a:rPr>
              <a:t>Intel XXX with IRIS</a:t>
            </a:r>
            <a:endParaRPr b="0" lang="en-US" sz="2800" spc="-1" strike="noStrike">
              <a:latin typeface="Arial"/>
            </a:endParaRPr>
          </a:p>
        </p:txBody>
      </p:sp>
      <p:pic>
        <p:nvPicPr>
          <p:cNvPr id="472" name="Picture 8" descr=""/>
          <p:cNvPicPr/>
          <p:nvPr/>
        </p:nvPicPr>
        <p:blipFill>
          <a:blip r:embed="rId1"/>
          <a:stretch/>
        </p:blipFill>
        <p:spPr>
          <a:xfrm>
            <a:off x="5737320" y="1412640"/>
            <a:ext cx="1833480" cy="1364040"/>
          </a:xfrm>
          <a:prstGeom prst="rect">
            <a:avLst/>
          </a:prstGeom>
          <a:ln>
            <a:noFill/>
          </a:ln>
        </p:spPr>
      </p:pic>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1"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Oclgrind</a:t>
            </a:r>
            <a:endParaRPr b="0" lang="en-US" sz="4400" spc="-1" strike="noStrike">
              <a:latin typeface="Arial"/>
            </a:endParaRPr>
          </a:p>
        </p:txBody>
      </p:sp>
      <p:sp>
        <p:nvSpPr>
          <p:cNvPr id="1992" name="CustomShape 2"/>
          <p:cNvSpPr/>
          <p:nvPr/>
        </p:nvSpPr>
        <p:spPr>
          <a:xfrm>
            <a:off x="457200" y="1600200"/>
            <a:ext cx="8228880" cy="4996440"/>
          </a:xfrm>
          <a:prstGeom prst="rect">
            <a:avLst/>
          </a:prstGeom>
          <a:noFill/>
          <a:ln>
            <a:noFill/>
          </a:ln>
        </p:spPr>
        <p:style>
          <a:lnRef idx="0"/>
          <a:fillRef idx="0"/>
          <a:effectRef idx="0"/>
          <a:fontRef idx="minor"/>
        </p:style>
        <p:txBody>
          <a:bodyPr lIns="90000" rIns="90000" tIns="45000" bIns="45000">
            <a:normAutofit/>
          </a:bodyPr>
          <a:p>
            <a:pPr marL="343080" indent="-342360">
              <a:lnSpc>
                <a:spcPct val="110000"/>
              </a:lnSpc>
              <a:spcBef>
                <a:spcPts val="641"/>
              </a:spcBef>
              <a:buClr>
                <a:srgbClr val="000000"/>
              </a:buClr>
              <a:buFont typeface="Arial"/>
              <a:buChar char="•"/>
            </a:pPr>
            <a:r>
              <a:rPr b="0" lang="en-US" sz="3200" spc="-1" strike="noStrike">
                <a:solidFill>
                  <a:srgbClr val="000000"/>
                </a:solidFill>
                <a:latin typeface="Trebuchet MS"/>
              </a:rPr>
              <a:t>A SPIR interpreter and OpenCL simulator</a:t>
            </a:r>
            <a:endParaRPr b="0" lang="en-US" sz="3200" spc="-1" strike="noStrike">
              <a:latin typeface="Arial"/>
            </a:endParaRPr>
          </a:p>
          <a:p>
            <a:pPr marL="343080" indent="-342360">
              <a:lnSpc>
                <a:spcPct val="110000"/>
              </a:lnSpc>
              <a:spcBef>
                <a:spcPts val="641"/>
              </a:spcBef>
              <a:buClr>
                <a:srgbClr val="000000"/>
              </a:buClr>
              <a:buFont typeface="Arial"/>
              <a:buChar char="•"/>
            </a:pPr>
            <a:r>
              <a:rPr b="0" lang="en-US" sz="3200" spc="-1" strike="noStrike">
                <a:solidFill>
                  <a:srgbClr val="000000"/>
                </a:solidFill>
                <a:latin typeface="Trebuchet MS"/>
              </a:rPr>
              <a:t>Developed at the University of Bristol</a:t>
            </a:r>
            <a:endParaRPr b="0" lang="en-US" sz="3200" spc="-1" strike="noStrike">
              <a:latin typeface="Arial"/>
            </a:endParaRPr>
          </a:p>
          <a:p>
            <a:pPr marL="343080" indent="-342360">
              <a:lnSpc>
                <a:spcPct val="110000"/>
              </a:lnSpc>
              <a:spcBef>
                <a:spcPts val="641"/>
              </a:spcBef>
              <a:buClr>
                <a:srgbClr val="000000"/>
              </a:buClr>
              <a:buFont typeface="Arial"/>
              <a:buChar char="•"/>
            </a:pPr>
            <a:r>
              <a:rPr b="0" lang="en-US" sz="3200" spc="-1" strike="noStrike">
                <a:solidFill>
                  <a:srgbClr val="000000"/>
                </a:solidFill>
                <a:latin typeface="Trebuchet MS"/>
              </a:rPr>
              <a:t>Runs OpenCL kernels in a simulated environment to catch various bugs:</a:t>
            </a:r>
            <a:endParaRPr b="0" lang="en-US" sz="3200" spc="-1" strike="noStrike">
              <a:latin typeface="Arial"/>
            </a:endParaRPr>
          </a:p>
          <a:p>
            <a:pPr lvl="1" marL="743040" indent="-285120">
              <a:lnSpc>
                <a:spcPct val="110000"/>
              </a:lnSpc>
              <a:spcBef>
                <a:spcPts val="561"/>
              </a:spcBef>
              <a:buClr>
                <a:srgbClr val="3366ff"/>
              </a:buClr>
              <a:buFont typeface="Arial"/>
              <a:buChar char="–"/>
            </a:pPr>
            <a:r>
              <a:rPr b="1" lang="en-US" sz="2800" spc="-1" strike="noStrike">
                <a:solidFill>
                  <a:srgbClr val="3366ff"/>
                </a:solidFill>
                <a:latin typeface="Courier New"/>
              </a:rPr>
              <a:t>oclgrind ./application</a:t>
            </a:r>
            <a:endParaRPr b="0" lang="en-US" sz="28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Invalid memory accesses</a:t>
            </a:r>
            <a:endParaRPr b="0" lang="en-US" sz="28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Data-races (</a:t>
            </a:r>
            <a:r>
              <a:rPr b="1" lang="en-US" sz="2800" spc="-1" strike="noStrike">
                <a:solidFill>
                  <a:srgbClr val="3366ff"/>
                </a:solidFill>
                <a:latin typeface="Courier New"/>
              </a:rPr>
              <a:t>--data-races</a:t>
            </a:r>
            <a:r>
              <a:rPr b="0" lang="en-US" sz="2800" spc="-1" strike="noStrike">
                <a:solidFill>
                  <a:srgbClr val="000000"/>
                </a:solidFill>
                <a:latin typeface="Trebuchet MS"/>
              </a:rPr>
              <a:t>)</a:t>
            </a:r>
            <a:endParaRPr b="0" lang="en-US" sz="28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Work-group divergence</a:t>
            </a:r>
            <a:endParaRPr b="0" lang="en-US" sz="28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Runtime API errors (</a:t>
            </a:r>
            <a:r>
              <a:rPr b="1" lang="en-US" sz="2800" spc="-1" strike="noStrike">
                <a:solidFill>
                  <a:srgbClr val="3366ff"/>
                </a:solidFill>
                <a:latin typeface="Courier New"/>
              </a:rPr>
              <a:t>--check-api</a:t>
            </a:r>
            <a:r>
              <a:rPr b="0" lang="en-US" sz="2800" spc="-1" strike="noStrike">
                <a:solidFill>
                  <a:srgbClr val="000000"/>
                </a:solidFill>
                <a:latin typeface="Trebuchet MS"/>
              </a:rPr>
              <a:t>)</a:t>
            </a:r>
            <a:endParaRPr b="0" lang="en-US" sz="2800" spc="-1" strike="noStrike">
              <a:latin typeface="Arial"/>
            </a:endParaRPr>
          </a:p>
          <a:p>
            <a:pPr marL="343080" indent="-342360">
              <a:lnSpc>
                <a:spcPct val="110000"/>
              </a:lnSpc>
              <a:spcBef>
                <a:spcPts val="641"/>
              </a:spcBef>
              <a:buClr>
                <a:srgbClr val="000000"/>
              </a:buClr>
              <a:buFont typeface="Arial"/>
              <a:buChar char="•"/>
            </a:pPr>
            <a:r>
              <a:rPr b="0" lang="en-US" sz="3200" spc="-1" strike="noStrike">
                <a:solidFill>
                  <a:srgbClr val="000000"/>
                </a:solidFill>
                <a:latin typeface="Trebuchet MS"/>
              </a:rPr>
              <a:t>Also has a GDB-style interactive debugger</a:t>
            </a:r>
            <a:endParaRPr b="0" lang="en-US" sz="3200" spc="-1" strike="noStrike">
              <a:latin typeface="Arial"/>
            </a:endParaRPr>
          </a:p>
          <a:p>
            <a:pPr lvl="1" marL="743040" indent="-285120">
              <a:lnSpc>
                <a:spcPct val="110000"/>
              </a:lnSpc>
              <a:spcBef>
                <a:spcPts val="561"/>
              </a:spcBef>
              <a:buClr>
                <a:srgbClr val="3366ff"/>
              </a:buClr>
              <a:buFont typeface="Arial"/>
              <a:buChar char="–"/>
            </a:pPr>
            <a:r>
              <a:rPr b="1" lang="en-US" sz="2800" spc="-1" strike="noStrike">
                <a:solidFill>
                  <a:srgbClr val="3366ff"/>
                </a:solidFill>
                <a:latin typeface="Courier New"/>
              </a:rPr>
              <a:t>oclgrind –i ./application</a:t>
            </a:r>
            <a:endParaRPr b="0" lang="en-US" sz="2800" spc="-1" strike="noStrike">
              <a:latin typeface="Arial"/>
            </a:endParaRPr>
          </a:p>
          <a:p>
            <a:pPr marL="343080" indent="-342360">
              <a:lnSpc>
                <a:spcPct val="110000"/>
              </a:lnSpc>
              <a:spcBef>
                <a:spcPts val="641"/>
              </a:spcBef>
              <a:buClr>
                <a:srgbClr val="000000"/>
              </a:buClr>
              <a:buFont typeface="Arial"/>
              <a:buChar char="•"/>
            </a:pPr>
            <a:r>
              <a:rPr b="0" lang="en-US" sz="3200" spc="-1" strike="noStrike">
                <a:solidFill>
                  <a:srgbClr val="000000"/>
                </a:solidFill>
                <a:latin typeface="Trebuchet MS"/>
              </a:rPr>
              <a:t>More information on the </a:t>
            </a:r>
            <a:r>
              <a:rPr b="0" lang="en-US" sz="3200" spc="-1" strike="noStrike" u="sng">
                <a:solidFill>
                  <a:srgbClr val="0000ff"/>
                </a:solidFill>
                <a:uFillTx/>
                <a:latin typeface="Trebuchet MS"/>
                <a:hlinkClick r:id="rId1"/>
              </a:rPr>
              <a:t>Oclgrind Website</a:t>
            </a:r>
            <a:endParaRPr b="0" lang="en-US" sz="3200" spc="-1" strike="noStrike">
              <a:latin typeface="Arial"/>
            </a:endParaRPr>
          </a:p>
        </p:txBody>
      </p:sp>
    </p:spTree>
  </p:cSld>
</p:sld>
</file>

<file path=ppt/slides/slide1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3"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GPUVerify</a:t>
            </a:r>
            <a:endParaRPr b="0" lang="en-US" sz="4400" spc="-1" strike="noStrike">
              <a:latin typeface="Arial"/>
            </a:endParaRPr>
          </a:p>
        </p:txBody>
      </p:sp>
      <p:sp>
        <p:nvSpPr>
          <p:cNvPr id="1994"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A useful tool for detecting data-races in OpenCL programs</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Developed at Imperial College as part of the CARP project </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Uses static analysis to try to prove that kernels are free from races</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Can also detect issues with work-group divergence</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More information on the </a:t>
            </a:r>
            <a:r>
              <a:rPr b="0" lang="en-US" sz="3200" spc="-1" strike="noStrike" u="sng">
                <a:solidFill>
                  <a:srgbClr val="0000ff"/>
                </a:solidFill>
                <a:uFillTx/>
                <a:latin typeface="Trebuchet MS"/>
                <a:hlinkClick r:id="rId1"/>
              </a:rPr>
              <a:t>GPUVerify Website</a:t>
            </a:r>
            <a:endParaRPr b="0" lang="en-US" sz="3200" spc="-1" strike="noStrike">
              <a:latin typeface="Arial"/>
            </a:endParaRPr>
          </a:p>
        </p:txBody>
      </p:sp>
      <p:sp>
        <p:nvSpPr>
          <p:cNvPr id="1995" name="CustomShape 3"/>
          <p:cNvSpPr/>
          <p:nvPr/>
        </p:nvSpPr>
        <p:spPr>
          <a:xfrm>
            <a:off x="509400" y="5949360"/>
            <a:ext cx="8273160" cy="36432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en-US" sz="1800" spc="-1" strike="noStrike">
                <a:solidFill>
                  <a:srgbClr val="3366ff"/>
                </a:solidFill>
                <a:latin typeface="Courier New"/>
                <a:ea typeface="DejaVu Sans"/>
              </a:rPr>
              <a:t>gpuverify --local_size=64,64 --num_groups=256,256 kernel.cl</a:t>
            </a:r>
            <a:endParaRPr b="0" lang="en-US" sz="1800" spc="-1" strike="noStrike">
              <a:latin typeface="Arial"/>
            </a:endParaRPr>
          </a:p>
        </p:txBody>
      </p:sp>
    </p:spTree>
  </p:cSld>
</p:sld>
</file>

<file path=ppt/slides/slide1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6" name="CustomShape 1"/>
          <p:cNvSpPr/>
          <p:nvPr/>
        </p:nvSpPr>
        <p:spPr>
          <a:xfrm>
            <a:off x="457200" y="-9936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Other debugging tools</a:t>
            </a:r>
            <a:endParaRPr b="0" lang="en-US" sz="4400" spc="-1" strike="noStrike">
              <a:latin typeface="Arial"/>
            </a:endParaRPr>
          </a:p>
        </p:txBody>
      </p:sp>
      <p:sp>
        <p:nvSpPr>
          <p:cNvPr id="1997" name="CustomShape 2"/>
          <p:cNvSpPr/>
          <p:nvPr/>
        </p:nvSpPr>
        <p:spPr>
          <a:xfrm>
            <a:off x="457200" y="980640"/>
            <a:ext cx="8228880" cy="452520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AMD® CodeXL</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For AMD® APUs, CPUs and GPUs</a:t>
            </a:r>
            <a:endParaRPr b="0" lang="en-US" sz="2800" spc="-1" strike="noStrike">
              <a:latin typeface="Arial"/>
            </a:endParaRPr>
          </a:p>
          <a:p>
            <a:pPr lvl="2" marL="1143000" indent="-227880">
              <a:lnSpc>
                <a:spcPct val="100000"/>
              </a:lnSpc>
              <a:spcBef>
                <a:spcPts val="479"/>
              </a:spcBef>
              <a:buClr>
                <a:srgbClr val="000000"/>
              </a:buClr>
              <a:buFont typeface="Arial"/>
              <a:buChar char="•"/>
            </a:pPr>
            <a:r>
              <a:rPr b="0" lang="en-US" sz="2400" spc="-1" strike="noStrike">
                <a:solidFill>
                  <a:srgbClr val="000000"/>
                </a:solidFill>
                <a:latin typeface="Trebuchet MS"/>
              </a:rPr>
              <a:t>Graphical Profiler and Debugger</a:t>
            </a:r>
            <a:endParaRPr b="0" lang="en-US" sz="24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NVIDIA® Nsight™ Development Platform</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For NVIDIA® GPUs</a:t>
            </a:r>
            <a:endParaRPr b="0" lang="en-US" sz="2800" spc="-1" strike="noStrike">
              <a:latin typeface="Arial"/>
            </a:endParaRPr>
          </a:p>
          <a:p>
            <a:pPr lvl="2" marL="1143000" indent="-227880">
              <a:lnSpc>
                <a:spcPct val="100000"/>
              </a:lnSpc>
              <a:spcBef>
                <a:spcPts val="479"/>
              </a:spcBef>
              <a:buClr>
                <a:srgbClr val="000000"/>
              </a:buClr>
              <a:buFont typeface="Arial"/>
              <a:buChar char="•"/>
            </a:pPr>
            <a:r>
              <a:rPr b="0" lang="en-US" sz="2400" spc="-1" strike="noStrike">
                <a:solidFill>
                  <a:srgbClr val="000000"/>
                </a:solidFill>
                <a:latin typeface="Trebuchet MS"/>
              </a:rPr>
              <a:t>IDE, including Profiler and Debugger</a:t>
            </a:r>
            <a:endParaRPr b="0" lang="en-US" sz="24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GPUVerify</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Formal analysis of kernels</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u="sng">
                <a:solidFill>
                  <a:srgbClr val="0000ff"/>
                </a:solidFill>
                <a:uFillTx/>
                <a:latin typeface="Trebuchet MS"/>
                <a:hlinkClick r:id="rId1"/>
              </a:rPr>
              <a:t>http://multicore.doc.ic.ac.uk/tools/GPUVerify/</a:t>
            </a:r>
            <a:endParaRPr b="0" lang="en-US" sz="2800" spc="-1" strike="noStrike">
              <a:latin typeface="Arial"/>
            </a:endParaRPr>
          </a:p>
        </p:txBody>
      </p:sp>
      <p:sp>
        <p:nvSpPr>
          <p:cNvPr id="1998" name="CustomShape 3"/>
          <p:cNvSpPr/>
          <p:nvPr/>
        </p:nvSpPr>
        <p:spPr>
          <a:xfrm>
            <a:off x="5428440" y="6504120"/>
            <a:ext cx="4860720" cy="51768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241"/>
              </a:spcBef>
            </a:pPr>
            <a:r>
              <a:rPr b="0" lang="en-US" sz="1200" spc="-1" strike="noStrike">
                <a:solidFill>
                  <a:srgbClr val="000000"/>
                </a:solidFill>
                <a:latin typeface="Trebuchet MS"/>
                <a:ea typeface="DejaVu Sans"/>
              </a:rPr>
              <a:t>Third party names are the property of their owners.</a:t>
            </a:r>
            <a:endParaRPr b="0" lang="en-US" sz="1200" spc="-1" strike="noStrike">
              <a:latin typeface="Arial"/>
            </a:endParaRPr>
          </a:p>
        </p:txBody>
      </p:sp>
      <p:sp>
        <p:nvSpPr>
          <p:cNvPr id="1999" name="CustomShape 4"/>
          <p:cNvSpPr/>
          <p:nvPr/>
        </p:nvSpPr>
        <p:spPr>
          <a:xfrm>
            <a:off x="836640" y="5661360"/>
            <a:ext cx="5967000" cy="9122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Trebuchet MS"/>
                <a:ea typeface="DejaVu Sans"/>
              </a:rPr>
              <a:t>Note: Debugging OpenCL is still changing rapidly - your mileage may vary when using GDB and these tools</a:t>
            </a:r>
            <a:endParaRPr b="0" lang="en-US" sz="1800" spc="-1" strike="noStrike">
              <a:latin typeface="Arial"/>
            </a:endParaRPr>
          </a:p>
        </p:txBody>
      </p:sp>
    </p:spTree>
  </p:cSld>
</p:sld>
</file>

<file path=ppt/slides/slide1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0" name="CustomShape 1"/>
          <p:cNvSpPr/>
          <p:nvPr/>
        </p:nvSpPr>
        <p:spPr>
          <a:xfrm>
            <a:off x="722160" y="4406760"/>
            <a:ext cx="7771680" cy="1361520"/>
          </a:xfrm>
          <a:prstGeom prst="rect">
            <a:avLst/>
          </a:prstGeom>
          <a:noFill/>
          <a:ln>
            <a:noFill/>
          </a:ln>
        </p:spPr>
        <p:style>
          <a:lnRef idx="0"/>
          <a:fillRef idx="0"/>
          <a:effectRef idx="0"/>
          <a:fontRef idx="minor"/>
        </p:style>
        <p:txBody>
          <a:bodyPr lIns="90000" rIns="90000" tIns="45000" bIns="45000"/>
          <a:p>
            <a:pPr>
              <a:lnSpc>
                <a:spcPct val="100000"/>
              </a:lnSpc>
            </a:pPr>
            <a:r>
              <a:rPr b="1" lang="en-US" sz="4000" spc="-1" strike="noStrike" cap="all">
                <a:solidFill>
                  <a:srgbClr val="000000"/>
                </a:solidFill>
                <a:latin typeface="Trebuchet MS"/>
              </a:rPr>
              <a:t>Porting CUDA to OpenCL</a:t>
            </a:r>
            <a:endParaRPr b="0" lang="en-US" sz="4000" spc="-1" strike="noStrike">
              <a:latin typeface="Arial"/>
            </a:endParaRPr>
          </a:p>
        </p:txBody>
      </p:sp>
      <p:sp>
        <p:nvSpPr>
          <p:cNvPr id="2001" name="CustomShape 2"/>
          <p:cNvSpPr/>
          <p:nvPr/>
        </p:nvSpPr>
        <p:spPr>
          <a:xfrm>
            <a:off x="722160" y="2906640"/>
            <a:ext cx="7771680" cy="1499400"/>
          </a:xfrm>
          <a:prstGeom prst="rect">
            <a:avLst/>
          </a:prstGeom>
          <a:noFill/>
          <a:ln>
            <a:noFill/>
          </a:ln>
        </p:spPr>
        <p:style>
          <a:lnRef idx="0"/>
          <a:fillRef idx="0"/>
          <a:effectRef idx="0"/>
          <a:fontRef idx="minor"/>
        </p:style>
        <p:txBody>
          <a:bodyPr lIns="90000" rIns="90000" tIns="45000" bIns="45000" anchor="b"/>
          <a:p>
            <a:pPr>
              <a:lnSpc>
                <a:spcPct val="100000"/>
              </a:lnSpc>
              <a:spcBef>
                <a:spcPts val="400"/>
              </a:spcBef>
            </a:pPr>
            <a:r>
              <a:rPr b="0" lang="en-US" sz="2000" spc="-1" strike="noStrike">
                <a:solidFill>
                  <a:srgbClr val="000000"/>
                </a:solidFill>
                <a:latin typeface="Trebuchet MS"/>
              </a:rPr>
              <a:t>章节 </a:t>
            </a:r>
            <a:r>
              <a:rPr b="0" lang="en-US" sz="2000" spc="-1" strike="noStrike">
                <a:solidFill>
                  <a:srgbClr val="000000"/>
                </a:solidFill>
                <a:latin typeface="Trebuchet MS"/>
              </a:rPr>
              <a:t>12</a:t>
            </a:r>
            <a:endParaRPr b="0" lang="en-US" sz="2000" spc="-1" strike="noStrike">
              <a:latin typeface="Arial"/>
            </a:endParaRPr>
          </a:p>
        </p:txBody>
      </p:sp>
    </p:spTree>
  </p:cSld>
</p:sld>
</file>

<file path=ppt/slides/slide1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2"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Introduction to OpenCL</a:t>
            </a:r>
            <a:endParaRPr b="0" lang="en-US" sz="4400" spc="-1" strike="noStrike">
              <a:latin typeface="Arial"/>
            </a:endParaRPr>
          </a:p>
        </p:txBody>
      </p:sp>
      <p:sp>
        <p:nvSpPr>
          <p:cNvPr id="2003"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If you have CUDA code, you’ve already done the hard work!</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I.e. working out how to split up the problem to run effectively on a many-core device</a:t>
            </a:r>
            <a:endParaRPr b="0" lang="en-US" sz="2800" spc="-1" strike="noStrike">
              <a:latin typeface="Arial"/>
            </a:endParaRPr>
          </a:p>
          <a:p>
            <a:pPr>
              <a:lnSpc>
                <a:spcPct val="100000"/>
              </a:lnSpc>
            </a:pP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Switching between CUDA and OpenCL is mainly changing the host code syntax</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Apart from indexing and naming conventions in the kernel code (simple to change!)</a:t>
            </a:r>
            <a:endParaRPr b="0" lang="en-US" sz="2800" spc="-1" strike="noStrike">
              <a:latin typeface="Arial"/>
            </a:endParaRPr>
          </a:p>
        </p:txBody>
      </p:sp>
    </p:spTree>
  </p:cSld>
</p:sld>
</file>

<file path=ppt/slides/slide1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4" name="CustomShape 1"/>
          <p:cNvSpPr/>
          <p:nvPr/>
        </p:nvSpPr>
        <p:spPr>
          <a:xfrm>
            <a:off x="457200" y="-2736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Memory Hierarchy Terminology</a:t>
            </a:r>
            <a:endParaRPr b="0" lang="en-US" sz="4400" spc="-1" strike="noStrike">
              <a:latin typeface="Arial"/>
            </a:endParaRPr>
          </a:p>
        </p:txBody>
      </p:sp>
      <p:grpSp>
        <p:nvGrpSpPr>
          <p:cNvPr id="2005" name="Group 2"/>
          <p:cNvGrpSpPr/>
          <p:nvPr/>
        </p:nvGrpSpPr>
        <p:grpSpPr>
          <a:xfrm>
            <a:off x="2699640" y="1576800"/>
            <a:ext cx="3964680" cy="4525200"/>
            <a:chOff x="2699640" y="1576800"/>
            <a:chExt cx="3964680" cy="4525200"/>
          </a:xfrm>
        </p:grpSpPr>
        <p:sp>
          <p:nvSpPr>
            <p:cNvPr id="2006" name="CustomShape 3"/>
            <p:cNvSpPr/>
            <p:nvPr/>
          </p:nvSpPr>
          <p:spPr>
            <a:xfrm>
              <a:off x="4186800" y="1576800"/>
              <a:ext cx="990720" cy="1130760"/>
            </a:xfrm>
            <a:prstGeom prst="trapezoid">
              <a:avLst>
                <a:gd name="adj" fmla="val 50000"/>
              </a:avLst>
            </a:prstGeom>
            <a:solidFill>
              <a:schemeClr val="accent6"/>
            </a:solidFill>
            <a:ln>
              <a:noFill/>
            </a:ln>
          </p:spPr>
          <p:style>
            <a:lnRef idx="2"/>
            <a:fillRef idx="0"/>
            <a:effectRef idx="0"/>
            <a:fontRef idx="minor"/>
          </p:style>
        </p:sp>
        <p:sp>
          <p:nvSpPr>
            <p:cNvPr id="2007" name="CustomShape 4"/>
            <p:cNvSpPr/>
            <p:nvPr/>
          </p:nvSpPr>
          <p:spPr>
            <a:xfrm>
              <a:off x="3691080" y="2708280"/>
              <a:ext cx="1981800" cy="1130760"/>
            </a:xfrm>
            <a:prstGeom prst="trapezoid">
              <a:avLst>
                <a:gd name="adj" fmla="val 43807"/>
              </a:avLst>
            </a:prstGeom>
            <a:solidFill>
              <a:schemeClr val="accent4"/>
            </a:solidFill>
            <a:ln>
              <a:noFill/>
            </a:ln>
          </p:spPr>
          <p:style>
            <a:lnRef idx="2"/>
            <a:fillRef idx="0"/>
            <a:effectRef idx="0"/>
            <a:fontRef idx="minor"/>
          </p:style>
        </p:sp>
        <p:sp>
          <p:nvSpPr>
            <p:cNvPr id="2008" name="CustomShape 5"/>
            <p:cNvSpPr/>
            <p:nvPr/>
          </p:nvSpPr>
          <p:spPr>
            <a:xfrm>
              <a:off x="3195360" y="3839760"/>
              <a:ext cx="2973240" cy="1130760"/>
            </a:xfrm>
            <a:prstGeom prst="trapezoid">
              <a:avLst>
                <a:gd name="adj" fmla="val 43807"/>
              </a:avLst>
            </a:prstGeom>
            <a:solidFill>
              <a:schemeClr val="accent3"/>
            </a:solidFill>
            <a:ln>
              <a:noFill/>
            </a:ln>
          </p:spPr>
          <p:style>
            <a:lnRef idx="2"/>
            <a:fillRef idx="0"/>
            <a:effectRef idx="0"/>
            <a:fontRef idx="minor"/>
          </p:style>
        </p:sp>
        <p:sp>
          <p:nvSpPr>
            <p:cNvPr id="2009" name="CustomShape 6"/>
            <p:cNvSpPr/>
            <p:nvPr/>
          </p:nvSpPr>
          <p:spPr>
            <a:xfrm>
              <a:off x="2699640" y="4971240"/>
              <a:ext cx="3964680" cy="1130760"/>
            </a:xfrm>
            <a:prstGeom prst="trapezoid">
              <a:avLst>
                <a:gd name="adj" fmla="val 43807"/>
              </a:avLst>
            </a:prstGeom>
            <a:solidFill>
              <a:schemeClr val="accent2"/>
            </a:solidFill>
            <a:ln>
              <a:noFill/>
            </a:ln>
          </p:spPr>
          <p:style>
            <a:lnRef idx="2"/>
            <a:fillRef idx="0"/>
            <a:effectRef idx="0"/>
            <a:fontRef idx="minor"/>
          </p:style>
        </p:sp>
      </p:grpSp>
      <p:grpSp>
        <p:nvGrpSpPr>
          <p:cNvPr id="2010" name="Group 7"/>
          <p:cNvGrpSpPr/>
          <p:nvPr/>
        </p:nvGrpSpPr>
        <p:grpSpPr>
          <a:xfrm>
            <a:off x="0" y="0"/>
            <a:ext cx="36000" cy="36000"/>
            <a:chOff x="0" y="0"/>
            <a:chExt cx="36000" cy="36000"/>
          </a:xfrm>
        </p:grpSpPr>
      </p:grpSp>
      <p:sp>
        <p:nvSpPr>
          <p:cNvPr id="2011" name="CustomShape 8"/>
          <p:cNvSpPr/>
          <p:nvPr/>
        </p:nvSpPr>
        <p:spPr>
          <a:xfrm>
            <a:off x="539640" y="1114920"/>
            <a:ext cx="1007280" cy="82080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latin typeface="Trebuchet MS"/>
                <a:ea typeface="DejaVu Sans"/>
              </a:rPr>
              <a:t>CUDA</a:t>
            </a:r>
            <a:endParaRPr b="0" lang="en-US" sz="2400" spc="-1" strike="noStrike">
              <a:latin typeface="Arial"/>
            </a:endParaRPr>
          </a:p>
        </p:txBody>
      </p:sp>
      <p:sp>
        <p:nvSpPr>
          <p:cNvPr id="2012" name="CustomShape 9"/>
          <p:cNvSpPr/>
          <p:nvPr/>
        </p:nvSpPr>
        <p:spPr>
          <a:xfrm>
            <a:off x="7236360" y="1114920"/>
            <a:ext cx="1295280" cy="82080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latin typeface="Trebuchet MS"/>
                <a:ea typeface="DejaVu Sans"/>
              </a:rPr>
              <a:t>OpenCL</a:t>
            </a:r>
            <a:endParaRPr b="0" lang="en-US" sz="2400" spc="-1" strike="noStrike">
              <a:latin typeface="Arial"/>
            </a:endParaRPr>
          </a:p>
        </p:txBody>
      </p:sp>
      <p:sp>
        <p:nvSpPr>
          <p:cNvPr id="2013" name="CustomShape 10"/>
          <p:cNvSpPr/>
          <p:nvPr/>
        </p:nvSpPr>
        <p:spPr>
          <a:xfrm>
            <a:off x="5220000" y="1921320"/>
            <a:ext cx="3167640" cy="63792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f79646"/>
                </a:solidFill>
                <a:latin typeface="Trebuchet MS"/>
                <a:ea typeface="DejaVu Sans"/>
              </a:rPr>
              <a:t>Private</a:t>
            </a:r>
            <a:r>
              <a:rPr b="0" lang="en-US" sz="1800" spc="-1" strike="noStrike">
                <a:solidFill>
                  <a:srgbClr val="f79646"/>
                </a:solidFill>
                <a:latin typeface="Trebuchet MS"/>
                <a:ea typeface="DejaVu Sans"/>
              </a:rPr>
              <a:t> </a:t>
            </a:r>
            <a:r>
              <a:rPr b="0" lang="en-US" sz="1800" spc="-1" strike="noStrike">
                <a:solidFill>
                  <a:srgbClr val="000000"/>
                </a:solidFill>
                <a:latin typeface="Trebuchet MS"/>
                <a:ea typeface="DejaVu Sans"/>
              </a:rPr>
              <a:t>– within a work-item</a:t>
            </a:r>
            <a:endParaRPr b="0" lang="en-US" sz="1800" spc="-1" strike="noStrike">
              <a:latin typeface="Arial"/>
            </a:endParaRPr>
          </a:p>
        </p:txBody>
      </p:sp>
      <p:sp>
        <p:nvSpPr>
          <p:cNvPr id="2014" name="CustomShape 11"/>
          <p:cNvSpPr/>
          <p:nvPr/>
        </p:nvSpPr>
        <p:spPr>
          <a:xfrm>
            <a:off x="1331640" y="1921320"/>
            <a:ext cx="2707200" cy="63792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f79646"/>
                </a:solidFill>
                <a:latin typeface="Trebuchet MS"/>
                <a:ea typeface="DejaVu Sans"/>
              </a:rPr>
              <a:t>Local</a:t>
            </a:r>
            <a:r>
              <a:rPr b="0" lang="en-US" sz="1800" spc="-1" strike="noStrike">
                <a:solidFill>
                  <a:srgbClr val="f79646"/>
                </a:solidFill>
                <a:latin typeface="Trebuchet MS"/>
                <a:ea typeface="DejaVu Sans"/>
              </a:rPr>
              <a:t> </a:t>
            </a:r>
            <a:r>
              <a:rPr b="0" lang="en-US" sz="1800" spc="-1" strike="noStrike">
                <a:solidFill>
                  <a:srgbClr val="000000"/>
                </a:solidFill>
                <a:latin typeface="Trebuchet MS"/>
                <a:ea typeface="DejaVu Sans"/>
              </a:rPr>
              <a:t>– within a thread</a:t>
            </a:r>
            <a:endParaRPr b="0" lang="en-US" sz="1800" spc="-1" strike="noStrike">
              <a:latin typeface="Arial"/>
            </a:endParaRPr>
          </a:p>
        </p:txBody>
      </p:sp>
      <p:sp>
        <p:nvSpPr>
          <p:cNvPr id="2015" name="CustomShape 12"/>
          <p:cNvSpPr/>
          <p:nvPr/>
        </p:nvSpPr>
        <p:spPr>
          <a:xfrm>
            <a:off x="5670360" y="2925000"/>
            <a:ext cx="3131280" cy="91224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8064a2"/>
                </a:solidFill>
                <a:latin typeface="Trebuchet MS"/>
                <a:ea typeface="DejaVu Sans"/>
              </a:rPr>
              <a:t>Local</a:t>
            </a:r>
            <a:r>
              <a:rPr b="0" lang="en-US" sz="1800" spc="-1" strike="noStrike">
                <a:solidFill>
                  <a:srgbClr val="8064a2"/>
                </a:solidFill>
                <a:latin typeface="Trebuchet MS"/>
                <a:ea typeface="DejaVu Sans"/>
              </a:rPr>
              <a:t> </a:t>
            </a:r>
            <a:r>
              <a:rPr b="0" lang="en-US" sz="1800" spc="-1" strike="noStrike">
                <a:solidFill>
                  <a:srgbClr val="000000"/>
                </a:solidFill>
                <a:latin typeface="Trebuchet MS"/>
                <a:ea typeface="DejaVu Sans"/>
              </a:rPr>
              <a:t>– shared between work-items in a work-group</a:t>
            </a:r>
            <a:endParaRPr b="0" lang="en-US" sz="1800" spc="-1" strike="noStrike">
              <a:latin typeface="Arial"/>
            </a:endParaRPr>
          </a:p>
        </p:txBody>
      </p:sp>
      <p:sp>
        <p:nvSpPr>
          <p:cNvPr id="2016" name="CustomShape 13"/>
          <p:cNvSpPr/>
          <p:nvPr/>
        </p:nvSpPr>
        <p:spPr>
          <a:xfrm>
            <a:off x="611640" y="2925000"/>
            <a:ext cx="2807640" cy="91224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8064a2"/>
                </a:solidFill>
                <a:latin typeface="Trebuchet MS"/>
                <a:ea typeface="DejaVu Sans"/>
              </a:rPr>
              <a:t>Shared</a:t>
            </a:r>
            <a:r>
              <a:rPr b="0" lang="en-US" sz="1800" spc="-1" strike="noStrike">
                <a:solidFill>
                  <a:srgbClr val="8064a2"/>
                </a:solidFill>
                <a:latin typeface="Trebuchet MS"/>
                <a:ea typeface="DejaVu Sans"/>
              </a:rPr>
              <a:t> </a:t>
            </a:r>
            <a:r>
              <a:rPr b="0" lang="en-US" sz="1800" spc="-1" strike="noStrike">
                <a:solidFill>
                  <a:srgbClr val="000000"/>
                </a:solidFill>
                <a:latin typeface="Trebuchet MS"/>
                <a:ea typeface="DejaVu Sans"/>
              </a:rPr>
              <a:t>– shared between threads in a thread block</a:t>
            </a:r>
            <a:endParaRPr b="0" lang="en-US" sz="1800" spc="-1" strike="noStrike">
              <a:latin typeface="Arial"/>
            </a:endParaRPr>
          </a:p>
        </p:txBody>
      </p:sp>
      <p:sp>
        <p:nvSpPr>
          <p:cNvPr id="2017" name="CustomShape 14"/>
          <p:cNvSpPr/>
          <p:nvPr/>
        </p:nvSpPr>
        <p:spPr>
          <a:xfrm>
            <a:off x="258480" y="4082760"/>
            <a:ext cx="2577600" cy="91224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9bbb59"/>
                </a:solidFill>
                <a:latin typeface="Trebuchet MS"/>
                <a:ea typeface="DejaVu Sans"/>
              </a:rPr>
              <a:t>Constant</a:t>
            </a:r>
            <a:r>
              <a:rPr b="0" lang="en-US" sz="1800" spc="-1" strike="noStrike">
                <a:solidFill>
                  <a:srgbClr val="000000"/>
                </a:solidFill>
                <a:latin typeface="Trebuchet MS"/>
                <a:ea typeface="DejaVu Sans"/>
              </a:rPr>
              <a:t> – a cache for constant memory</a:t>
            </a:r>
            <a:endParaRPr b="0" lang="en-US" sz="1800" spc="-1" strike="noStrike">
              <a:latin typeface="Arial"/>
            </a:endParaRPr>
          </a:p>
        </p:txBody>
      </p:sp>
      <p:sp>
        <p:nvSpPr>
          <p:cNvPr id="2018" name="CustomShape 15"/>
          <p:cNvSpPr/>
          <p:nvPr/>
        </p:nvSpPr>
        <p:spPr>
          <a:xfrm>
            <a:off x="6372360" y="4082760"/>
            <a:ext cx="2577600" cy="91224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9bbb59"/>
                </a:solidFill>
                <a:latin typeface="Trebuchet MS"/>
                <a:ea typeface="DejaVu Sans"/>
              </a:rPr>
              <a:t>Constant</a:t>
            </a:r>
            <a:r>
              <a:rPr b="0" lang="en-US" sz="1800" spc="-1" strike="noStrike">
                <a:solidFill>
                  <a:srgbClr val="000000"/>
                </a:solidFill>
                <a:latin typeface="Trebuchet MS"/>
                <a:ea typeface="DejaVu Sans"/>
              </a:rPr>
              <a:t> – a cache for constant memory</a:t>
            </a:r>
            <a:endParaRPr b="0" lang="en-US" sz="1800" spc="-1" strike="noStrike">
              <a:latin typeface="Arial"/>
            </a:endParaRPr>
          </a:p>
        </p:txBody>
      </p:sp>
      <p:sp>
        <p:nvSpPr>
          <p:cNvPr id="2019" name="CustomShape 16"/>
          <p:cNvSpPr/>
          <p:nvPr/>
        </p:nvSpPr>
        <p:spPr>
          <a:xfrm>
            <a:off x="258480" y="5157360"/>
            <a:ext cx="2800440" cy="91224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c0504d"/>
                </a:solidFill>
                <a:latin typeface="Trebuchet MS"/>
                <a:ea typeface="DejaVu Sans"/>
              </a:rPr>
              <a:t>Device</a:t>
            </a:r>
            <a:r>
              <a:rPr b="0" lang="en-US" sz="1800" spc="-1" strike="noStrike">
                <a:solidFill>
                  <a:srgbClr val="000000"/>
                </a:solidFill>
                <a:latin typeface="Trebuchet MS"/>
                <a:ea typeface="DejaVu Sans"/>
              </a:rPr>
              <a:t> – shared between all thread blocks</a:t>
            </a:r>
            <a:endParaRPr b="0" lang="en-US" sz="1800" spc="-1" strike="noStrike">
              <a:latin typeface="Arial"/>
            </a:endParaRPr>
          </a:p>
        </p:txBody>
      </p:sp>
      <p:sp>
        <p:nvSpPr>
          <p:cNvPr id="2020" name="CustomShape 17"/>
          <p:cNvSpPr/>
          <p:nvPr/>
        </p:nvSpPr>
        <p:spPr>
          <a:xfrm>
            <a:off x="6660360" y="5123880"/>
            <a:ext cx="2447640" cy="91296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c0504d"/>
                </a:solidFill>
                <a:latin typeface="Trebuchet MS"/>
                <a:ea typeface="DejaVu Sans"/>
              </a:rPr>
              <a:t>Global</a:t>
            </a:r>
            <a:r>
              <a:rPr b="0" lang="en-US" sz="1800" spc="-1" strike="noStrike">
                <a:solidFill>
                  <a:srgbClr val="000000"/>
                </a:solidFill>
                <a:latin typeface="Trebuchet MS"/>
                <a:ea typeface="DejaVu Sans"/>
              </a:rPr>
              <a:t> – shared between all work-groups</a:t>
            </a:r>
            <a:endParaRPr b="0" lang="en-US" sz="1800" spc="-1" strike="noStrike">
              <a:latin typeface="Arial"/>
            </a:endParaRPr>
          </a:p>
        </p:txBody>
      </p:sp>
    </p:spTree>
  </p:cSld>
</p:sld>
</file>

<file path=ppt/slides/slide1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1"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Allocating and copying memory</a:t>
            </a:r>
            <a:endParaRPr b="0" lang="en-US" sz="4400" spc="-1" strike="noStrike">
              <a:latin typeface="Arial"/>
            </a:endParaRPr>
          </a:p>
        </p:txBody>
      </p:sp>
      <p:graphicFrame>
        <p:nvGraphicFramePr>
          <p:cNvPr id="2022" name="Table 2"/>
          <p:cNvGraphicFramePr/>
          <p:nvPr/>
        </p:nvGraphicFramePr>
        <p:xfrm>
          <a:off x="107640" y="1815840"/>
          <a:ext cx="8928360" cy="3764160"/>
        </p:xfrm>
        <a:graphic>
          <a:graphicData uri="http://schemas.openxmlformats.org/drawingml/2006/table">
            <a:tbl>
              <a:tblPr/>
              <a:tblGrid>
                <a:gridCol w="1800000"/>
                <a:gridCol w="3312360"/>
                <a:gridCol w="3816360"/>
              </a:tblGrid>
              <a:tr h="357120">
                <a:tc>
                  <a:tcPr marL="91440" marR="91440">
                    <a:noFill/>
                  </a:tcPr>
                </a:tc>
                <a:tc>
                  <a:txBody>
                    <a:bodyPr/>
                    <a:p>
                      <a:pPr algn="ctr">
                        <a:lnSpc>
                          <a:spcPct val="100000"/>
                        </a:lnSpc>
                      </a:pPr>
                      <a:r>
                        <a:rPr b="1" lang="en-US" sz="1800" spc="-1" strike="noStrike">
                          <a:solidFill>
                            <a:srgbClr val="000000"/>
                          </a:solidFill>
                          <a:latin typeface="Trebuchet MS"/>
                        </a:rPr>
                        <a:t>CUDA C</a:t>
                      </a:r>
                      <a:endParaRPr b="0" lang="en-US" sz="1800" spc="-1" strike="noStrike">
                        <a:latin typeface="Arial"/>
                      </a:endParaRPr>
                    </a:p>
                  </a:txBody>
                  <a:tcPr marL="91440" marR="91440">
                    <a:noFill/>
                  </a:tcPr>
                </a:tc>
                <a:tc>
                  <a:txBody>
                    <a:bodyPr/>
                    <a:p>
                      <a:pPr algn="ctr">
                        <a:lnSpc>
                          <a:spcPct val="100000"/>
                        </a:lnSpc>
                      </a:pPr>
                      <a:r>
                        <a:rPr b="1" lang="en-US" sz="1800" spc="-1" strike="noStrike">
                          <a:solidFill>
                            <a:srgbClr val="000000"/>
                          </a:solidFill>
                          <a:latin typeface="Trebuchet MS"/>
                        </a:rPr>
                        <a:t>OpenCL C</a:t>
                      </a:r>
                      <a:endParaRPr b="0" lang="en-US" sz="1800" spc="-1" strike="noStrike">
                        <a:latin typeface="Arial"/>
                      </a:endParaRPr>
                    </a:p>
                  </a:txBody>
                  <a:tcPr marL="91440" marR="91440">
                    <a:noFill/>
                  </a:tcPr>
                </a:tc>
              </a:tr>
              <a:tr h="1344600">
                <a:tc>
                  <a:txBody>
                    <a:bodyPr/>
                    <a:p>
                      <a:pPr>
                        <a:lnSpc>
                          <a:spcPct val="100000"/>
                        </a:lnSpc>
                      </a:pPr>
                      <a:r>
                        <a:rPr b="0" lang="en-US" sz="1800" spc="-1" strike="noStrike">
                          <a:solidFill>
                            <a:srgbClr val="000000"/>
                          </a:solidFill>
                          <a:latin typeface="Trebuchet MS"/>
                        </a:rPr>
                        <a:t>Allocate</a:t>
                      </a:r>
                      <a:endParaRPr b="0" lang="en-US" sz="1800" spc="-1" strike="noStrike">
                        <a:latin typeface="Arial"/>
                      </a:endParaRPr>
                    </a:p>
                  </a:txBody>
                  <a:tcPr marL="91440" marR="91440">
                    <a:noFill/>
                  </a:tcPr>
                </a:tc>
                <a:tc>
                  <a:txBody>
                    <a:bodyPr/>
                    <a:p>
                      <a:pPr>
                        <a:lnSpc>
                          <a:spcPct val="100000"/>
                        </a:lnSpc>
                      </a:pPr>
                      <a:r>
                        <a:rPr b="1" lang="en-US" sz="1400" spc="-1" strike="noStrike">
                          <a:solidFill>
                            <a:srgbClr val="c0504d"/>
                          </a:solidFill>
                          <a:latin typeface="Courier New Bold"/>
                        </a:rPr>
                        <a:t>float</a:t>
                      </a:r>
                      <a:r>
                        <a:rPr b="1" lang="en-US" sz="1400" spc="-1" strike="noStrike">
                          <a:solidFill>
                            <a:srgbClr val="000000"/>
                          </a:solidFill>
                          <a:latin typeface="Courier New Bold"/>
                        </a:rPr>
                        <a:t>* d_x;</a:t>
                      </a:r>
                      <a:endParaRPr b="0" lang="en-US" sz="1400" spc="-1" strike="noStrike">
                        <a:latin typeface="Arial"/>
                      </a:endParaRPr>
                    </a:p>
                    <a:p>
                      <a:pPr>
                        <a:lnSpc>
                          <a:spcPct val="100000"/>
                        </a:lnSpc>
                      </a:pPr>
                      <a:r>
                        <a:rPr b="1" lang="en-US" sz="1400" spc="-1" strike="noStrike">
                          <a:solidFill>
                            <a:srgbClr val="4f81bd"/>
                          </a:solidFill>
                          <a:latin typeface="Courier New Bold"/>
                        </a:rPr>
                        <a:t>cudaMalloc</a:t>
                      </a:r>
                      <a:r>
                        <a:rPr b="1" lang="en-US" sz="1400" spc="-1" strike="noStrike">
                          <a:solidFill>
                            <a:srgbClr val="000000"/>
                          </a:solidFill>
                          <a:latin typeface="Courier New Bold"/>
                        </a:rPr>
                        <a:t>(&amp;d_x, </a:t>
                      </a:r>
                      <a:r>
                        <a:rPr b="1" lang="en-US" sz="1400" spc="-1" strike="noStrike">
                          <a:solidFill>
                            <a:srgbClr val="17375e"/>
                          </a:solidFill>
                          <a:latin typeface="Courier New Bold"/>
                        </a:rPr>
                        <a:t>sizeof</a:t>
                      </a:r>
                      <a:r>
                        <a:rPr b="1" lang="en-US" sz="1400" spc="-1" strike="noStrike">
                          <a:solidFill>
                            <a:srgbClr val="000000"/>
                          </a:solidFill>
                          <a:latin typeface="Courier New Bold"/>
                        </a:rPr>
                        <a:t>(float)*size);</a:t>
                      </a:r>
                      <a:endParaRPr b="0" lang="en-US" sz="1400" spc="-1" strike="noStrike">
                        <a:latin typeface="Arial"/>
                      </a:endParaRPr>
                    </a:p>
                  </a:txBody>
                  <a:tcPr marL="91440" marR="91440">
                    <a:noFill/>
                  </a:tcPr>
                </a:tc>
                <a:tc>
                  <a:txBody>
                    <a:bodyPr/>
                    <a:p>
                      <a:pPr>
                        <a:lnSpc>
                          <a:spcPct val="100000"/>
                        </a:lnSpc>
                      </a:pPr>
                      <a:r>
                        <a:rPr b="1" lang="en-US" sz="1400" spc="-1" strike="noStrike">
                          <a:solidFill>
                            <a:srgbClr val="8064a2"/>
                          </a:solidFill>
                          <a:latin typeface="Courier New Bold"/>
                        </a:rPr>
                        <a:t>cl_mem</a:t>
                      </a:r>
                      <a:r>
                        <a:rPr b="1" lang="en-US" sz="1400" spc="-1" strike="noStrike">
                          <a:solidFill>
                            <a:srgbClr val="000000"/>
                          </a:solidFill>
                          <a:latin typeface="Courier New Bold"/>
                        </a:rPr>
                        <a:t> d_x =</a:t>
                      </a:r>
                      <a:endParaRPr b="0" lang="en-US" sz="1400" spc="-1" strike="noStrike">
                        <a:latin typeface="Arial"/>
                      </a:endParaRPr>
                    </a:p>
                    <a:p>
                      <a:pPr>
                        <a:lnSpc>
                          <a:spcPct val="100000"/>
                        </a:lnSpc>
                      </a:pPr>
                      <a:r>
                        <a:rPr b="1" lang="en-US" sz="1400" spc="-1" strike="noStrike">
                          <a:solidFill>
                            <a:srgbClr val="000000"/>
                          </a:solidFill>
                          <a:latin typeface="Courier New Bold"/>
                        </a:rPr>
                        <a:t>   </a:t>
                      </a:r>
                      <a:r>
                        <a:rPr b="1" lang="en-US" sz="1400" spc="-1" strike="noStrike">
                          <a:solidFill>
                            <a:srgbClr val="17375e"/>
                          </a:solidFill>
                          <a:latin typeface="Courier New Bold"/>
                        </a:rPr>
                        <a:t>clCreateBuffer</a:t>
                      </a:r>
                      <a:r>
                        <a:rPr b="1" lang="en-US" sz="1400" spc="-1" strike="noStrike">
                          <a:solidFill>
                            <a:srgbClr val="000000"/>
                          </a:solidFill>
                          <a:latin typeface="Courier New Bold"/>
                        </a:rPr>
                        <a:t>(context,</a:t>
                      </a:r>
                      <a:endParaRPr b="0" lang="en-US" sz="1400" spc="-1" strike="noStrike">
                        <a:latin typeface="Arial"/>
                      </a:endParaRPr>
                    </a:p>
                    <a:p>
                      <a:pPr>
                        <a:lnSpc>
                          <a:spcPct val="100000"/>
                        </a:lnSpc>
                      </a:pPr>
                      <a:r>
                        <a:rPr b="1" lang="en-US" sz="1400" spc="-1" strike="noStrike">
                          <a:solidFill>
                            <a:srgbClr val="9bbb59"/>
                          </a:solidFill>
                          <a:latin typeface="Courier New Bold"/>
                        </a:rPr>
                        <a:t>     </a:t>
                      </a:r>
                      <a:r>
                        <a:rPr b="1" lang="en-US" sz="1400" spc="-1" strike="noStrike">
                          <a:solidFill>
                            <a:srgbClr val="8064a2"/>
                          </a:solidFill>
                          <a:latin typeface="Courier New Bold"/>
                        </a:rPr>
                        <a:t>CL_MEM_READ_WRITE</a:t>
                      </a:r>
                      <a:r>
                        <a:rPr b="1" lang="en-US" sz="1400" spc="-1" strike="noStrike">
                          <a:solidFill>
                            <a:srgbClr val="000000"/>
                          </a:solidFill>
                          <a:latin typeface="Courier New Bold"/>
                        </a:rPr>
                        <a:t>,</a:t>
                      </a:r>
                      <a:endParaRPr b="0" lang="en-US" sz="1400" spc="-1" strike="noStrike">
                        <a:latin typeface="Arial"/>
                      </a:endParaRPr>
                    </a:p>
                    <a:p>
                      <a:pPr>
                        <a:lnSpc>
                          <a:spcPct val="100000"/>
                        </a:lnSpc>
                      </a:pPr>
                      <a:r>
                        <a:rPr b="1" lang="en-US" sz="1400" spc="-1" strike="noStrike">
                          <a:solidFill>
                            <a:srgbClr val="17375e"/>
                          </a:solidFill>
                          <a:latin typeface="Courier New Bold"/>
                        </a:rPr>
                        <a:t>     </a:t>
                      </a:r>
                      <a:r>
                        <a:rPr b="1" lang="en-US" sz="1400" spc="-1" strike="noStrike">
                          <a:solidFill>
                            <a:srgbClr val="17375e"/>
                          </a:solidFill>
                          <a:latin typeface="Courier New Bold"/>
                        </a:rPr>
                        <a:t>sizeof</a:t>
                      </a:r>
                      <a:r>
                        <a:rPr b="1" lang="en-US" sz="1400" spc="-1" strike="noStrike">
                          <a:solidFill>
                            <a:srgbClr val="000000"/>
                          </a:solidFill>
                          <a:latin typeface="Courier New Bold"/>
                        </a:rPr>
                        <a:t>(</a:t>
                      </a:r>
                      <a:r>
                        <a:rPr b="1" lang="en-US" sz="1400" spc="-1" strike="noStrike">
                          <a:solidFill>
                            <a:srgbClr val="c0504d"/>
                          </a:solidFill>
                          <a:latin typeface="Courier New Bold"/>
                        </a:rPr>
                        <a:t>float</a:t>
                      </a:r>
                      <a:r>
                        <a:rPr b="1" lang="en-US" sz="1400" spc="-1" strike="noStrike">
                          <a:solidFill>
                            <a:srgbClr val="000000"/>
                          </a:solidFill>
                          <a:latin typeface="Courier New Bold"/>
                        </a:rPr>
                        <a:t>)*size,</a:t>
                      </a:r>
                      <a:endParaRPr b="0" lang="en-US" sz="1400" spc="-1" strike="noStrike">
                        <a:latin typeface="Arial"/>
                      </a:endParaRPr>
                    </a:p>
                    <a:p>
                      <a:pPr>
                        <a:lnSpc>
                          <a:spcPct val="100000"/>
                        </a:lnSpc>
                      </a:pPr>
                      <a:r>
                        <a:rPr b="1" lang="en-US" sz="1400" spc="-1" strike="noStrike">
                          <a:solidFill>
                            <a:srgbClr val="000000"/>
                          </a:solidFill>
                          <a:latin typeface="Courier New Bold"/>
                        </a:rPr>
                        <a:t>     </a:t>
                      </a:r>
                      <a:r>
                        <a:rPr b="1" lang="en-US" sz="1400" spc="-1" strike="noStrike">
                          <a:solidFill>
                            <a:srgbClr val="000000"/>
                          </a:solidFill>
                          <a:latin typeface="Courier New Bold"/>
                        </a:rPr>
                        <a:t>NULL, NULL);</a:t>
                      </a:r>
                      <a:endParaRPr b="0" lang="en-US" sz="1400" spc="-1" strike="noStrike">
                        <a:latin typeface="Arial"/>
                      </a:endParaRPr>
                    </a:p>
                    <a:p>
                      <a:pPr>
                        <a:lnSpc>
                          <a:spcPct val="100000"/>
                        </a:lnSpc>
                      </a:pPr>
                      <a:endParaRPr b="0" lang="en-US" sz="1400" spc="-1" strike="noStrike">
                        <a:latin typeface="Arial"/>
                      </a:endParaRPr>
                    </a:p>
                  </a:txBody>
                  <a:tcPr marL="91440" marR="91440">
                    <a:noFill/>
                  </a:tcPr>
                </a:tc>
              </a:tr>
              <a:tr h="1135800">
                <a:tc>
                  <a:txBody>
                    <a:bodyPr/>
                    <a:p>
                      <a:pPr>
                        <a:lnSpc>
                          <a:spcPct val="100000"/>
                        </a:lnSpc>
                      </a:pPr>
                      <a:r>
                        <a:rPr b="0" lang="en-US" sz="1800" spc="-1" strike="noStrike">
                          <a:solidFill>
                            <a:srgbClr val="000000"/>
                          </a:solidFill>
                          <a:latin typeface="Trebuchet MS"/>
                        </a:rPr>
                        <a:t>Host to Device</a:t>
                      </a:r>
                      <a:endParaRPr b="0" lang="en-US" sz="1800" spc="-1" strike="noStrike">
                        <a:latin typeface="Arial"/>
                      </a:endParaRPr>
                    </a:p>
                  </a:txBody>
                  <a:tcPr marL="91440" marR="91440">
                    <a:noFill/>
                  </a:tcPr>
                </a:tc>
                <a:tc>
                  <a:txBody>
                    <a:bodyPr/>
                    <a:p>
                      <a:pPr>
                        <a:lnSpc>
                          <a:spcPct val="100000"/>
                        </a:lnSpc>
                      </a:pPr>
                      <a:r>
                        <a:rPr b="1" lang="en-US" sz="1400" spc="-1" strike="noStrike">
                          <a:solidFill>
                            <a:srgbClr val="4f81bd"/>
                          </a:solidFill>
                          <a:latin typeface="Courier New Bold"/>
                        </a:rPr>
                        <a:t>cudaMemcpy</a:t>
                      </a:r>
                      <a:r>
                        <a:rPr b="1" lang="en-US" sz="1400" spc="-1" strike="noStrike">
                          <a:solidFill>
                            <a:srgbClr val="000000"/>
                          </a:solidFill>
                          <a:latin typeface="Courier New Bold"/>
                        </a:rPr>
                        <a:t>(d_x, h_x,</a:t>
                      </a:r>
                      <a:endParaRPr b="0" lang="en-US" sz="1400" spc="-1" strike="noStrike">
                        <a:latin typeface="Arial"/>
                      </a:endParaRPr>
                    </a:p>
                    <a:p>
                      <a:pPr>
                        <a:lnSpc>
                          <a:spcPct val="100000"/>
                        </a:lnSpc>
                      </a:pPr>
                      <a:r>
                        <a:rPr b="1" lang="en-US" sz="1400" spc="-1" strike="noStrike">
                          <a:solidFill>
                            <a:srgbClr val="000000"/>
                          </a:solidFill>
                          <a:latin typeface="Courier New Bold"/>
                        </a:rPr>
                        <a:t>    </a:t>
                      </a:r>
                      <a:r>
                        <a:rPr b="1" lang="en-US" sz="1400" spc="-1" strike="noStrike">
                          <a:solidFill>
                            <a:srgbClr val="17375e"/>
                          </a:solidFill>
                          <a:latin typeface="Courier New Bold"/>
                        </a:rPr>
                        <a:t>sizeof</a:t>
                      </a:r>
                      <a:r>
                        <a:rPr b="1" lang="en-US" sz="1400" spc="-1" strike="noStrike">
                          <a:solidFill>
                            <a:srgbClr val="000000"/>
                          </a:solidFill>
                          <a:latin typeface="Courier New Bold"/>
                        </a:rPr>
                        <a:t>(float)*size,</a:t>
                      </a:r>
                      <a:endParaRPr b="0" lang="en-US" sz="1400" spc="-1" strike="noStrike">
                        <a:latin typeface="Arial"/>
                      </a:endParaRPr>
                    </a:p>
                    <a:p>
                      <a:pPr>
                        <a:lnSpc>
                          <a:spcPct val="100000"/>
                        </a:lnSpc>
                      </a:pPr>
                      <a:r>
                        <a:rPr b="1" lang="en-US" sz="1400" spc="-1" strike="noStrike">
                          <a:solidFill>
                            <a:srgbClr val="000000"/>
                          </a:solidFill>
                          <a:latin typeface="Courier New Bold"/>
                        </a:rPr>
                        <a:t>    </a:t>
                      </a:r>
                      <a:r>
                        <a:rPr b="1" lang="en-US" sz="1400" spc="-1" strike="noStrike">
                          <a:solidFill>
                            <a:srgbClr val="4f81bd"/>
                          </a:solidFill>
                          <a:latin typeface="Courier New Bold"/>
                        </a:rPr>
                        <a:t>cudaMemcpyHostToDevice</a:t>
                      </a:r>
                      <a:r>
                        <a:rPr b="1" lang="en-US" sz="1400" spc="-1" strike="noStrike">
                          <a:solidFill>
                            <a:srgbClr val="000000"/>
                          </a:solidFill>
                          <a:latin typeface="Courier New Bold"/>
                        </a:rPr>
                        <a:t>);</a:t>
                      </a:r>
                      <a:endParaRPr b="0" lang="en-US" sz="1400" spc="-1" strike="noStrike">
                        <a:latin typeface="Arial"/>
                      </a:endParaRPr>
                    </a:p>
                  </a:txBody>
                  <a:tcPr marL="91440" marR="91440">
                    <a:noFill/>
                  </a:tcPr>
                </a:tc>
                <a:tc>
                  <a:txBody>
                    <a:bodyPr/>
                    <a:p>
                      <a:pPr>
                        <a:lnSpc>
                          <a:spcPct val="100000"/>
                        </a:lnSpc>
                      </a:pPr>
                      <a:r>
                        <a:rPr b="1" lang="en-US" sz="1400" spc="-1" strike="noStrike">
                          <a:solidFill>
                            <a:srgbClr val="17375e"/>
                          </a:solidFill>
                          <a:latin typeface="Courier New Bold"/>
                        </a:rPr>
                        <a:t>clEnqueueWriteBuffer</a:t>
                      </a:r>
                      <a:r>
                        <a:rPr b="1" lang="en-US" sz="1400" spc="-1" strike="noStrike">
                          <a:solidFill>
                            <a:srgbClr val="000000"/>
                          </a:solidFill>
                          <a:latin typeface="Courier New Bold"/>
                        </a:rPr>
                        <a:t>(queue, d_x,</a:t>
                      </a:r>
                      <a:endParaRPr b="0" lang="en-US" sz="1400" spc="-1" strike="noStrike">
                        <a:latin typeface="Arial"/>
                      </a:endParaRPr>
                    </a:p>
                    <a:p>
                      <a:pPr>
                        <a:lnSpc>
                          <a:spcPct val="100000"/>
                        </a:lnSpc>
                      </a:pPr>
                      <a:r>
                        <a:rPr b="1" lang="en-US" sz="1400" spc="-1" strike="noStrike">
                          <a:solidFill>
                            <a:srgbClr val="000000"/>
                          </a:solidFill>
                          <a:latin typeface="Courier New Bold"/>
                        </a:rPr>
                        <a:t>      </a:t>
                      </a:r>
                      <a:r>
                        <a:rPr b="1" lang="en-US" sz="1400" spc="-1" strike="noStrike">
                          <a:solidFill>
                            <a:srgbClr val="8064a2"/>
                          </a:solidFill>
                          <a:latin typeface="Courier New Bold"/>
                        </a:rPr>
                        <a:t>CL_TRUE</a:t>
                      </a:r>
                      <a:r>
                        <a:rPr b="1" lang="en-US" sz="1400" spc="-1" strike="noStrike">
                          <a:solidFill>
                            <a:srgbClr val="000000"/>
                          </a:solidFill>
                          <a:latin typeface="Courier New Bold"/>
                        </a:rPr>
                        <a:t>, 0, </a:t>
                      </a:r>
                      <a:endParaRPr b="0" lang="en-US" sz="1400" spc="-1" strike="noStrike">
                        <a:latin typeface="Arial"/>
                      </a:endParaRPr>
                    </a:p>
                    <a:p>
                      <a:pPr>
                        <a:lnSpc>
                          <a:spcPct val="100000"/>
                        </a:lnSpc>
                      </a:pPr>
                      <a:r>
                        <a:rPr b="1" lang="en-US" sz="1400" spc="-1" strike="noStrike">
                          <a:solidFill>
                            <a:srgbClr val="17375e"/>
                          </a:solidFill>
                          <a:latin typeface="Courier New Bold"/>
                        </a:rPr>
                        <a:t>      </a:t>
                      </a:r>
                      <a:r>
                        <a:rPr b="1" lang="en-US" sz="1400" spc="-1" strike="noStrike">
                          <a:solidFill>
                            <a:srgbClr val="17375e"/>
                          </a:solidFill>
                          <a:latin typeface="Courier New Bold"/>
                        </a:rPr>
                        <a:t>sizeof</a:t>
                      </a:r>
                      <a:r>
                        <a:rPr b="1" lang="en-US" sz="1400" spc="-1" strike="noStrike">
                          <a:solidFill>
                            <a:srgbClr val="000000"/>
                          </a:solidFill>
                          <a:latin typeface="Courier New Bold"/>
                        </a:rPr>
                        <a:t>(</a:t>
                      </a:r>
                      <a:r>
                        <a:rPr b="1" lang="en-US" sz="1400" spc="-1" strike="noStrike">
                          <a:solidFill>
                            <a:srgbClr val="c0504d"/>
                          </a:solidFill>
                          <a:latin typeface="Courier New Bold"/>
                        </a:rPr>
                        <a:t>float</a:t>
                      </a:r>
                      <a:r>
                        <a:rPr b="1" lang="en-US" sz="1400" spc="-1" strike="noStrike">
                          <a:solidFill>
                            <a:srgbClr val="000000"/>
                          </a:solidFill>
                          <a:latin typeface="Courier New Bold"/>
                        </a:rPr>
                        <a:t>)*size,</a:t>
                      </a:r>
                      <a:endParaRPr b="0" lang="en-US" sz="1400" spc="-1" strike="noStrike">
                        <a:latin typeface="Arial"/>
                      </a:endParaRPr>
                    </a:p>
                    <a:p>
                      <a:pPr>
                        <a:lnSpc>
                          <a:spcPct val="100000"/>
                        </a:lnSpc>
                      </a:pPr>
                      <a:r>
                        <a:rPr b="1" lang="en-US" sz="1400" spc="-1" strike="noStrike">
                          <a:solidFill>
                            <a:srgbClr val="000000"/>
                          </a:solidFill>
                          <a:latin typeface="Courier New Bold"/>
                        </a:rPr>
                        <a:t>      </a:t>
                      </a:r>
                      <a:r>
                        <a:rPr b="1" lang="en-US" sz="1400" spc="-1" strike="noStrike">
                          <a:solidFill>
                            <a:srgbClr val="000000"/>
                          </a:solidFill>
                          <a:latin typeface="Courier New Bold"/>
                        </a:rPr>
                        <a:t>h_x, 0, NULL, NULL);</a:t>
                      </a:r>
                      <a:endParaRPr b="0" lang="en-US" sz="1400" spc="-1" strike="noStrike">
                        <a:latin typeface="Arial"/>
                      </a:endParaRPr>
                    </a:p>
                    <a:p>
                      <a:pPr>
                        <a:lnSpc>
                          <a:spcPct val="100000"/>
                        </a:lnSpc>
                      </a:pPr>
                      <a:endParaRPr b="0" lang="en-US" sz="1400" spc="-1" strike="noStrike">
                        <a:latin typeface="Arial"/>
                      </a:endParaRPr>
                    </a:p>
                  </a:txBody>
                  <a:tcPr marL="91440" marR="91440">
                    <a:noFill/>
                  </a:tcPr>
                </a:tc>
              </a:tr>
              <a:tr h="927000">
                <a:tc>
                  <a:txBody>
                    <a:bodyPr/>
                    <a:p>
                      <a:pPr>
                        <a:lnSpc>
                          <a:spcPct val="100000"/>
                        </a:lnSpc>
                      </a:pPr>
                      <a:r>
                        <a:rPr b="0" lang="en-US" sz="1800" spc="-1" strike="noStrike">
                          <a:solidFill>
                            <a:srgbClr val="000000"/>
                          </a:solidFill>
                          <a:latin typeface="Trebuchet MS"/>
                        </a:rPr>
                        <a:t>Device to Host</a:t>
                      </a:r>
                      <a:endParaRPr b="0" lang="en-US" sz="1800" spc="-1" strike="noStrike">
                        <a:latin typeface="Arial"/>
                      </a:endParaRPr>
                    </a:p>
                  </a:txBody>
                  <a:tcPr marL="91440" marR="91440">
                    <a:noFill/>
                  </a:tcPr>
                </a:tc>
                <a:tc>
                  <a:txBody>
                    <a:bodyPr/>
                    <a:p>
                      <a:pPr>
                        <a:lnSpc>
                          <a:spcPct val="100000"/>
                        </a:lnSpc>
                      </a:pPr>
                      <a:r>
                        <a:rPr b="1" lang="en-US" sz="1400" spc="-1" strike="noStrike">
                          <a:solidFill>
                            <a:srgbClr val="4f81bd"/>
                          </a:solidFill>
                          <a:latin typeface="Courier New Bold"/>
                        </a:rPr>
                        <a:t>cudaMemcpy</a:t>
                      </a:r>
                      <a:r>
                        <a:rPr b="1" lang="en-US" sz="1400" spc="-1" strike="noStrike">
                          <a:solidFill>
                            <a:srgbClr val="000000"/>
                          </a:solidFill>
                          <a:latin typeface="Courier New Bold"/>
                        </a:rPr>
                        <a:t>(h_x, d_x,</a:t>
                      </a:r>
                      <a:endParaRPr b="0" lang="en-US" sz="1400" spc="-1" strike="noStrike">
                        <a:latin typeface="Arial"/>
                      </a:endParaRPr>
                    </a:p>
                    <a:p>
                      <a:pPr>
                        <a:lnSpc>
                          <a:spcPct val="100000"/>
                        </a:lnSpc>
                      </a:pPr>
                      <a:r>
                        <a:rPr b="1" lang="en-US" sz="1400" spc="-1" strike="noStrike">
                          <a:solidFill>
                            <a:srgbClr val="000000"/>
                          </a:solidFill>
                          <a:latin typeface="Courier New Bold"/>
                        </a:rPr>
                        <a:t>    </a:t>
                      </a:r>
                      <a:r>
                        <a:rPr b="1" lang="en-US" sz="1400" spc="-1" strike="noStrike">
                          <a:solidFill>
                            <a:srgbClr val="17375e"/>
                          </a:solidFill>
                          <a:latin typeface="Courier New Bold"/>
                        </a:rPr>
                        <a:t>sizeof</a:t>
                      </a:r>
                      <a:r>
                        <a:rPr b="1" lang="en-US" sz="1400" spc="-1" strike="noStrike">
                          <a:solidFill>
                            <a:srgbClr val="000000"/>
                          </a:solidFill>
                          <a:latin typeface="Courier New Bold"/>
                        </a:rPr>
                        <a:t>(float)*size,</a:t>
                      </a:r>
                      <a:endParaRPr b="0" lang="en-US" sz="1400" spc="-1" strike="noStrike">
                        <a:latin typeface="Arial"/>
                      </a:endParaRPr>
                    </a:p>
                    <a:p>
                      <a:pPr>
                        <a:lnSpc>
                          <a:spcPct val="100000"/>
                        </a:lnSpc>
                      </a:pPr>
                      <a:r>
                        <a:rPr b="1" lang="en-US" sz="1400" spc="-1" strike="noStrike">
                          <a:solidFill>
                            <a:srgbClr val="000000"/>
                          </a:solidFill>
                          <a:latin typeface="Courier New Bold"/>
                        </a:rPr>
                        <a:t>    </a:t>
                      </a:r>
                      <a:r>
                        <a:rPr b="1" lang="en-US" sz="1400" spc="-1" strike="noStrike">
                          <a:solidFill>
                            <a:srgbClr val="4f81bd"/>
                          </a:solidFill>
                          <a:latin typeface="Courier New Bold"/>
                        </a:rPr>
                        <a:t>cudaMemcpyDeviceToHost</a:t>
                      </a:r>
                      <a:r>
                        <a:rPr b="1" lang="en-US" sz="1400" spc="-1" strike="noStrike">
                          <a:solidFill>
                            <a:srgbClr val="000000"/>
                          </a:solidFill>
                          <a:latin typeface="Courier New Bold"/>
                        </a:rPr>
                        <a:t>);</a:t>
                      </a:r>
                      <a:endParaRPr b="0" lang="en-US" sz="1400" spc="-1" strike="noStrike">
                        <a:latin typeface="Arial"/>
                      </a:endParaRPr>
                    </a:p>
                  </a:txBody>
                  <a:tcPr marL="91440" marR="91440">
                    <a:noFill/>
                  </a:tcPr>
                </a:tc>
                <a:tc>
                  <a:txBody>
                    <a:bodyPr/>
                    <a:p>
                      <a:pPr>
                        <a:lnSpc>
                          <a:spcPct val="100000"/>
                        </a:lnSpc>
                      </a:pPr>
                      <a:r>
                        <a:rPr b="1" lang="en-US" sz="1400" spc="-1" strike="noStrike">
                          <a:solidFill>
                            <a:srgbClr val="17375e"/>
                          </a:solidFill>
                          <a:latin typeface="Courier New Bold"/>
                        </a:rPr>
                        <a:t>clEnqueueReadBuffer</a:t>
                      </a:r>
                      <a:r>
                        <a:rPr b="1" lang="en-US" sz="1400" spc="-1" strike="noStrike">
                          <a:solidFill>
                            <a:srgbClr val="000000"/>
                          </a:solidFill>
                          <a:latin typeface="Courier New Bold"/>
                        </a:rPr>
                        <a:t>(queue, d_x,</a:t>
                      </a:r>
                      <a:endParaRPr b="0" lang="en-US" sz="1400" spc="-1" strike="noStrike">
                        <a:latin typeface="Arial"/>
                      </a:endParaRPr>
                    </a:p>
                    <a:p>
                      <a:pPr>
                        <a:lnSpc>
                          <a:spcPct val="100000"/>
                        </a:lnSpc>
                      </a:pPr>
                      <a:r>
                        <a:rPr b="1" lang="en-US" sz="1400" spc="-1" strike="noStrike">
                          <a:solidFill>
                            <a:srgbClr val="000000"/>
                          </a:solidFill>
                          <a:latin typeface="Courier New Bold"/>
                        </a:rPr>
                        <a:t>      </a:t>
                      </a:r>
                      <a:r>
                        <a:rPr b="1" lang="en-US" sz="1400" spc="-1" strike="noStrike">
                          <a:solidFill>
                            <a:srgbClr val="8064a2"/>
                          </a:solidFill>
                          <a:latin typeface="Courier New Bold"/>
                        </a:rPr>
                        <a:t>CL_TRUE</a:t>
                      </a:r>
                      <a:r>
                        <a:rPr b="1" lang="en-US" sz="1400" spc="-1" strike="noStrike">
                          <a:solidFill>
                            <a:srgbClr val="000000"/>
                          </a:solidFill>
                          <a:latin typeface="Courier New Bold"/>
                        </a:rPr>
                        <a:t>, 0, </a:t>
                      </a:r>
                      <a:endParaRPr b="0" lang="en-US" sz="1400" spc="-1" strike="noStrike">
                        <a:latin typeface="Arial"/>
                      </a:endParaRPr>
                    </a:p>
                    <a:p>
                      <a:pPr>
                        <a:lnSpc>
                          <a:spcPct val="100000"/>
                        </a:lnSpc>
                      </a:pPr>
                      <a:r>
                        <a:rPr b="1" lang="en-US" sz="1400" spc="-1" strike="noStrike">
                          <a:solidFill>
                            <a:srgbClr val="17375e"/>
                          </a:solidFill>
                          <a:latin typeface="Courier New Bold"/>
                        </a:rPr>
                        <a:t>      </a:t>
                      </a:r>
                      <a:r>
                        <a:rPr b="1" lang="en-US" sz="1400" spc="-1" strike="noStrike">
                          <a:solidFill>
                            <a:srgbClr val="17375e"/>
                          </a:solidFill>
                          <a:latin typeface="Courier New Bold"/>
                        </a:rPr>
                        <a:t>sizeof</a:t>
                      </a:r>
                      <a:r>
                        <a:rPr b="1" lang="en-US" sz="1400" spc="-1" strike="noStrike">
                          <a:solidFill>
                            <a:srgbClr val="000000"/>
                          </a:solidFill>
                          <a:latin typeface="Courier New Bold"/>
                        </a:rPr>
                        <a:t>(</a:t>
                      </a:r>
                      <a:r>
                        <a:rPr b="1" lang="en-US" sz="1400" spc="-1" strike="noStrike">
                          <a:solidFill>
                            <a:srgbClr val="c0504d"/>
                          </a:solidFill>
                          <a:latin typeface="Courier New Bold"/>
                        </a:rPr>
                        <a:t>float</a:t>
                      </a:r>
                      <a:r>
                        <a:rPr b="1" lang="en-US" sz="1400" spc="-1" strike="noStrike">
                          <a:solidFill>
                            <a:srgbClr val="000000"/>
                          </a:solidFill>
                          <a:latin typeface="Courier New Bold"/>
                        </a:rPr>
                        <a:t>)*size,</a:t>
                      </a:r>
                      <a:endParaRPr b="0" lang="en-US" sz="1400" spc="-1" strike="noStrike">
                        <a:latin typeface="Arial"/>
                      </a:endParaRPr>
                    </a:p>
                    <a:p>
                      <a:pPr>
                        <a:lnSpc>
                          <a:spcPct val="100000"/>
                        </a:lnSpc>
                      </a:pPr>
                      <a:r>
                        <a:rPr b="1" lang="en-US" sz="1400" spc="-1" strike="noStrike">
                          <a:solidFill>
                            <a:srgbClr val="000000"/>
                          </a:solidFill>
                          <a:latin typeface="Courier New Bold"/>
                        </a:rPr>
                        <a:t>      </a:t>
                      </a:r>
                      <a:r>
                        <a:rPr b="1" lang="en-US" sz="1400" spc="-1" strike="noStrike">
                          <a:solidFill>
                            <a:srgbClr val="000000"/>
                          </a:solidFill>
                          <a:latin typeface="Courier New Bold"/>
                        </a:rPr>
                        <a:t>h_x, 0, NULL, NULL);</a:t>
                      </a:r>
                      <a:endParaRPr b="0" lang="en-US" sz="1400" spc="-1" strike="noStrike">
                        <a:latin typeface="Arial"/>
                      </a:endParaRPr>
                    </a:p>
                  </a:txBody>
                  <a:tcPr marL="91440" marR="91440">
                    <a:noFill/>
                  </a:tcPr>
                </a:tc>
              </a:tr>
            </a:tbl>
          </a:graphicData>
        </a:graphic>
      </p:graphicFrame>
    </p:spTree>
  </p:cSld>
</p:sld>
</file>

<file path=ppt/slides/slide1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3"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Allocating and copying memory</a:t>
            </a:r>
            <a:endParaRPr b="0" lang="en-US" sz="4400" spc="-1" strike="noStrike">
              <a:latin typeface="Arial"/>
            </a:endParaRPr>
          </a:p>
        </p:txBody>
      </p:sp>
      <p:graphicFrame>
        <p:nvGraphicFramePr>
          <p:cNvPr id="2024" name="Table 2"/>
          <p:cNvGraphicFramePr/>
          <p:nvPr/>
        </p:nvGraphicFramePr>
        <p:xfrm>
          <a:off x="107640" y="2159640"/>
          <a:ext cx="8928360" cy="2928960"/>
        </p:xfrm>
        <a:graphic>
          <a:graphicData uri="http://schemas.openxmlformats.org/drawingml/2006/table">
            <a:tbl>
              <a:tblPr/>
              <a:tblGrid>
                <a:gridCol w="1800000"/>
                <a:gridCol w="3312360"/>
                <a:gridCol w="3816360"/>
              </a:tblGrid>
              <a:tr h="357120">
                <a:tc>
                  <a:tcPr marL="91440" marR="91440">
                    <a:noFill/>
                  </a:tcPr>
                </a:tc>
                <a:tc>
                  <a:txBody>
                    <a:bodyPr/>
                    <a:p>
                      <a:pPr algn="ctr">
                        <a:lnSpc>
                          <a:spcPct val="100000"/>
                        </a:lnSpc>
                      </a:pPr>
                      <a:r>
                        <a:rPr b="1" lang="en-US" sz="1800" spc="-1" strike="noStrike">
                          <a:solidFill>
                            <a:srgbClr val="000000"/>
                          </a:solidFill>
                          <a:latin typeface="Trebuchet MS"/>
                        </a:rPr>
                        <a:t>CUDA C</a:t>
                      </a:r>
                      <a:endParaRPr b="0" lang="en-US" sz="1800" spc="-1" strike="noStrike">
                        <a:latin typeface="Arial"/>
                      </a:endParaRPr>
                    </a:p>
                  </a:txBody>
                  <a:tcPr marL="91440" marR="91440">
                    <a:noFill/>
                  </a:tcPr>
                </a:tc>
                <a:tc>
                  <a:txBody>
                    <a:bodyPr/>
                    <a:p>
                      <a:pPr algn="ctr">
                        <a:lnSpc>
                          <a:spcPct val="100000"/>
                        </a:lnSpc>
                      </a:pPr>
                      <a:r>
                        <a:rPr b="1" lang="en-US" sz="1800" spc="-1" strike="noStrike">
                          <a:solidFill>
                            <a:srgbClr val="000000"/>
                          </a:solidFill>
                          <a:latin typeface="Trebuchet MS"/>
                        </a:rPr>
                        <a:t>OpenCL C++</a:t>
                      </a:r>
                      <a:endParaRPr b="0" lang="en-US" sz="1800" spc="-1" strike="noStrike">
                        <a:latin typeface="Arial"/>
                      </a:endParaRPr>
                    </a:p>
                  </a:txBody>
                  <a:tcPr marL="91440" marR="91440">
                    <a:noFill/>
                  </a:tcPr>
                </a:tc>
              </a:tr>
              <a:tr h="927000">
                <a:tc>
                  <a:txBody>
                    <a:bodyPr/>
                    <a:p>
                      <a:pPr>
                        <a:lnSpc>
                          <a:spcPct val="100000"/>
                        </a:lnSpc>
                      </a:pPr>
                      <a:r>
                        <a:rPr b="0" lang="en-US" sz="1800" spc="-1" strike="noStrike">
                          <a:solidFill>
                            <a:srgbClr val="000000"/>
                          </a:solidFill>
                          <a:latin typeface="Trebuchet MS"/>
                        </a:rPr>
                        <a:t>Allocate</a:t>
                      </a:r>
                      <a:endParaRPr b="0" lang="en-US" sz="1800" spc="-1" strike="noStrike">
                        <a:latin typeface="Arial"/>
                      </a:endParaRPr>
                    </a:p>
                  </a:txBody>
                  <a:tcPr marL="91440" marR="91440">
                    <a:noFill/>
                  </a:tcPr>
                </a:tc>
                <a:tc>
                  <a:txBody>
                    <a:bodyPr/>
                    <a:p>
                      <a:pPr>
                        <a:lnSpc>
                          <a:spcPct val="100000"/>
                        </a:lnSpc>
                      </a:pPr>
                      <a:r>
                        <a:rPr b="1" lang="en-US" sz="1400" spc="-1" strike="noStrike">
                          <a:solidFill>
                            <a:srgbClr val="c0504d"/>
                          </a:solidFill>
                          <a:latin typeface="Courier New Bold"/>
                        </a:rPr>
                        <a:t>float</a:t>
                      </a:r>
                      <a:r>
                        <a:rPr b="1" lang="en-US" sz="1400" spc="-1" strike="noStrike">
                          <a:solidFill>
                            <a:srgbClr val="000000"/>
                          </a:solidFill>
                          <a:latin typeface="Courier New Bold"/>
                        </a:rPr>
                        <a:t>* d_x;</a:t>
                      </a:r>
                      <a:endParaRPr b="0" lang="en-US" sz="1400" spc="-1" strike="noStrike">
                        <a:latin typeface="Arial"/>
                      </a:endParaRPr>
                    </a:p>
                    <a:p>
                      <a:pPr>
                        <a:lnSpc>
                          <a:spcPct val="100000"/>
                        </a:lnSpc>
                      </a:pPr>
                      <a:r>
                        <a:rPr b="1" lang="en-US" sz="1400" spc="-1" strike="noStrike">
                          <a:solidFill>
                            <a:srgbClr val="4f81bd"/>
                          </a:solidFill>
                          <a:latin typeface="Courier New Bold"/>
                        </a:rPr>
                        <a:t>cudaMalloc</a:t>
                      </a:r>
                      <a:r>
                        <a:rPr b="1" lang="en-US" sz="1400" spc="-1" strike="noStrike">
                          <a:solidFill>
                            <a:srgbClr val="000000"/>
                          </a:solidFill>
                          <a:latin typeface="Courier New Bold"/>
                        </a:rPr>
                        <a:t>(&amp;d_x,  </a:t>
                      </a:r>
                      <a:endParaRPr b="0" lang="en-US" sz="1400" spc="-1" strike="noStrike">
                        <a:latin typeface="Arial"/>
                      </a:endParaRPr>
                    </a:p>
                    <a:p>
                      <a:pPr>
                        <a:lnSpc>
                          <a:spcPct val="100000"/>
                        </a:lnSpc>
                      </a:pPr>
                      <a:r>
                        <a:rPr b="1" lang="en-US" sz="1400" spc="-1" strike="noStrike">
                          <a:solidFill>
                            <a:srgbClr val="17375e"/>
                          </a:solidFill>
                          <a:latin typeface="Courier New Bold"/>
                        </a:rPr>
                        <a:t>    </a:t>
                      </a:r>
                      <a:r>
                        <a:rPr b="1" lang="en-US" sz="1400" spc="-1" strike="noStrike">
                          <a:solidFill>
                            <a:srgbClr val="17375e"/>
                          </a:solidFill>
                          <a:latin typeface="Courier New Bold"/>
                        </a:rPr>
                        <a:t>sizeof</a:t>
                      </a:r>
                      <a:r>
                        <a:rPr b="1" lang="en-US" sz="1400" spc="-1" strike="noStrike">
                          <a:solidFill>
                            <a:srgbClr val="000000"/>
                          </a:solidFill>
                          <a:latin typeface="Courier New Bold"/>
                        </a:rPr>
                        <a:t>(float)*size);</a:t>
                      </a:r>
                      <a:endParaRPr b="0" lang="en-US" sz="1400" spc="-1" strike="noStrike">
                        <a:latin typeface="Arial"/>
                      </a:endParaRPr>
                    </a:p>
                    <a:p>
                      <a:pPr>
                        <a:lnSpc>
                          <a:spcPct val="100000"/>
                        </a:lnSpc>
                      </a:pPr>
                      <a:endParaRPr b="0" lang="en-US" sz="1400" spc="-1" strike="noStrike">
                        <a:latin typeface="Arial"/>
                      </a:endParaRPr>
                    </a:p>
                  </a:txBody>
                  <a:tcPr marL="91440" marR="91440">
                    <a:noFill/>
                  </a:tcPr>
                </a:tc>
                <a:tc>
                  <a:txBody>
                    <a:bodyPr/>
                    <a:p>
                      <a:pPr>
                        <a:lnSpc>
                          <a:spcPct val="100000"/>
                        </a:lnSpc>
                      </a:pPr>
                      <a:r>
                        <a:rPr b="1" lang="en-US" sz="1400" spc="-1" strike="noStrike">
                          <a:solidFill>
                            <a:srgbClr val="000000"/>
                          </a:solidFill>
                          <a:latin typeface="Courier New Bold"/>
                        </a:rPr>
                        <a:t>cl::Buffer</a:t>
                      </a:r>
                      <a:endParaRPr b="0" lang="en-US" sz="1400" spc="-1" strike="noStrike">
                        <a:latin typeface="Arial"/>
                      </a:endParaRPr>
                    </a:p>
                    <a:p>
                      <a:pPr>
                        <a:lnSpc>
                          <a:spcPct val="100000"/>
                        </a:lnSpc>
                      </a:pPr>
                      <a:r>
                        <a:rPr b="1" lang="en-US" sz="1400" spc="-1" strike="noStrike">
                          <a:solidFill>
                            <a:srgbClr val="000000"/>
                          </a:solidFill>
                          <a:latin typeface="Courier New Bold"/>
                        </a:rPr>
                        <a:t>  </a:t>
                      </a:r>
                      <a:r>
                        <a:rPr b="1" lang="en-US" sz="1400" spc="-1" strike="noStrike">
                          <a:solidFill>
                            <a:srgbClr val="000000"/>
                          </a:solidFill>
                          <a:latin typeface="Courier New Bold"/>
                        </a:rPr>
                        <a:t>d_x(begin(h_x), end(h_x), true);</a:t>
                      </a:r>
                      <a:endParaRPr b="0" lang="en-US" sz="1400" spc="-1" strike="noStrike">
                        <a:latin typeface="Arial"/>
                      </a:endParaRPr>
                    </a:p>
                    <a:p>
                      <a:pPr>
                        <a:lnSpc>
                          <a:spcPct val="100000"/>
                        </a:lnSpc>
                      </a:pPr>
                      <a:endParaRPr b="0" lang="en-US" sz="1400" spc="-1" strike="noStrike">
                        <a:latin typeface="Arial"/>
                      </a:endParaRPr>
                    </a:p>
                  </a:txBody>
                  <a:tcPr marL="91440" marR="91440">
                    <a:noFill/>
                  </a:tcPr>
                </a:tc>
              </a:tr>
              <a:tr h="927000">
                <a:tc>
                  <a:txBody>
                    <a:bodyPr/>
                    <a:p>
                      <a:pPr>
                        <a:lnSpc>
                          <a:spcPct val="100000"/>
                        </a:lnSpc>
                      </a:pPr>
                      <a:r>
                        <a:rPr b="0" lang="en-US" sz="1800" spc="-1" strike="noStrike">
                          <a:solidFill>
                            <a:srgbClr val="000000"/>
                          </a:solidFill>
                          <a:latin typeface="Trebuchet MS"/>
                        </a:rPr>
                        <a:t>Host to Device</a:t>
                      </a:r>
                      <a:endParaRPr b="0" lang="en-US" sz="1800" spc="-1" strike="noStrike">
                        <a:latin typeface="Arial"/>
                      </a:endParaRPr>
                    </a:p>
                  </a:txBody>
                  <a:tcPr marL="91440" marR="91440">
                    <a:noFill/>
                  </a:tcPr>
                </a:tc>
                <a:tc>
                  <a:txBody>
                    <a:bodyPr/>
                    <a:p>
                      <a:pPr>
                        <a:lnSpc>
                          <a:spcPct val="100000"/>
                        </a:lnSpc>
                      </a:pPr>
                      <a:r>
                        <a:rPr b="1" lang="en-US" sz="1400" spc="-1" strike="noStrike">
                          <a:solidFill>
                            <a:srgbClr val="4f81bd"/>
                          </a:solidFill>
                          <a:latin typeface="Courier New Bold"/>
                        </a:rPr>
                        <a:t>cudaMemcpy</a:t>
                      </a:r>
                      <a:r>
                        <a:rPr b="1" lang="en-US" sz="1400" spc="-1" strike="noStrike">
                          <a:solidFill>
                            <a:srgbClr val="000000"/>
                          </a:solidFill>
                          <a:latin typeface="Courier New Bold"/>
                        </a:rPr>
                        <a:t>(d_x, h_x,</a:t>
                      </a:r>
                      <a:endParaRPr b="0" lang="en-US" sz="1400" spc="-1" strike="noStrike">
                        <a:latin typeface="Arial"/>
                      </a:endParaRPr>
                    </a:p>
                    <a:p>
                      <a:pPr>
                        <a:lnSpc>
                          <a:spcPct val="100000"/>
                        </a:lnSpc>
                      </a:pPr>
                      <a:r>
                        <a:rPr b="1" lang="en-US" sz="1400" spc="-1" strike="noStrike">
                          <a:solidFill>
                            <a:srgbClr val="000000"/>
                          </a:solidFill>
                          <a:latin typeface="Courier New Bold"/>
                        </a:rPr>
                        <a:t>    </a:t>
                      </a:r>
                      <a:r>
                        <a:rPr b="1" lang="en-US" sz="1400" spc="-1" strike="noStrike">
                          <a:solidFill>
                            <a:srgbClr val="17375e"/>
                          </a:solidFill>
                          <a:latin typeface="Courier New Bold"/>
                        </a:rPr>
                        <a:t>sizeof</a:t>
                      </a:r>
                      <a:r>
                        <a:rPr b="1" lang="en-US" sz="1400" spc="-1" strike="noStrike">
                          <a:solidFill>
                            <a:srgbClr val="000000"/>
                          </a:solidFill>
                          <a:latin typeface="Courier New Bold"/>
                        </a:rPr>
                        <a:t>(float)*size,</a:t>
                      </a:r>
                      <a:endParaRPr b="0" lang="en-US" sz="1400" spc="-1" strike="noStrike">
                        <a:latin typeface="Arial"/>
                      </a:endParaRPr>
                    </a:p>
                    <a:p>
                      <a:pPr>
                        <a:lnSpc>
                          <a:spcPct val="100000"/>
                        </a:lnSpc>
                      </a:pPr>
                      <a:r>
                        <a:rPr b="1" lang="en-US" sz="1400" spc="-1" strike="noStrike">
                          <a:solidFill>
                            <a:srgbClr val="000000"/>
                          </a:solidFill>
                          <a:latin typeface="Courier New Bold"/>
                        </a:rPr>
                        <a:t>    </a:t>
                      </a:r>
                      <a:r>
                        <a:rPr b="1" lang="en-US" sz="1400" spc="-1" strike="noStrike">
                          <a:solidFill>
                            <a:srgbClr val="4f81bd"/>
                          </a:solidFill>
                          <a:latin typeface="Courier New Bold"/>
                        </a:rPr>
                        <a:t>cudaMemcpyHostToDevice</a:t>
                      </a:r>
                      <a:r>
                        <a:rPr b="1" lang="en-US" sz="1400" spc="-1" strike="noStrike">
                          <a:solidFill>
                            <a:srgbClr val="000000"/>
                          </a:solidFill>
                          <a:latin typeface="Courier New Bold"/>
                        </a:rPr>
                        <a:t>);</a:t>
                      </a:r>
                      <a:endParaRPr b="0" lang="en-US" sz="1400" spc="-1" strike="noStrike">
                        <a:latin typeface="Arial"/>
                      </a:endParaRPr>
                    </a:p>
                    <a:p>
                      <a:pPr>
                        <a:lnSpc>
                          <a:spcPct val="100000"/>
                        </a:lnSpc>
                      </a:pPr>
                      <a:endParaRPr b="0" lang="en-US" sz="1400" spc="-1" strike="noStrike">
                        <a:latin typeface="Arial"/>
                      </a:endParaRPr>
                    </a:p>
                  </a:txBody>
                  <a:tcPr marL="91440" marR="91440">
                    <a:noFill/>
                  </a:tcPr>
                </a:tc>
                <a:tc>
                  <a:txBody>
                    <a:bodyPr/>
                    <a:p>
                      <a:pPr>
                        <a:lnSpc>
                          <a:spcPct val="100000"/>
                        </a:lnSpc>
                      </a:pPr>
                      <a:r>
                        <a:rPr b="1" lang="en-US" sz="1400" spc="-1" strike="noStrike">
                          <a:solidFill>
                            <a:srgbClr val="000000"/>
                          </a:solidFill>
                          <a:latin typeface="Courier New Bold"/>
                        </a:rPr>
                        <a:t>cl::copy(begin(h_x), end(h_x), </a:t>
                      </a:r>
                      <a:endParaRPr b="0" lang="en-US" sz="1400" spc="-1" strike="noStrike">
                        <a:latin typeface="Arial"/>
                      </a:endParaRPr>
                    </a:p>
                    <a:p>
                      <a:pPr>
                        <a:lnSpc>
                          <a:spcPct val="100000"/>
                        </a:lnSpc>
                      </a:pPr>
                      <a:r>
                        <a:rPr b="1" lang="en-US" sz="1400" spc="-1" strike="noStrike">
                          <a:solidFill>
                            <a:srgbClr val="000000"/>
                          </a:solidFill>
                          <a:latin typeface="Courier New Bold"/>
                        </a:rPr>
                        <a:t>         </a:t>
                      </a:r>
                      <a:r>
                        <a:rPr b="1" lang="en-US" sz="1400" spc="-1" strike="noStrike">
                          <a:solidFill>
                            <a:srgbClr val="000000"/>
                          </a:solidFill>
                          <a:latin typeface="Courier New Bold"/>
                        </a:rPr>
                        <a:t>d_x);</a:t>
                      </a:r>
                      <a:endParaRPr b="0" lang="en-US" sz="1400" spc="-1" strike="noStrike">
                        <a:latin typeface="Arial"/>
                      </a:endParaRPr>
                    </a:p>
                  </a:txBody>
                  <a:tcPr marL="91440" marR="91440">
                    <a:noFill/>
                  </a:tcPr>
                </a:tc>
              </a:tr>
              <a:tr h="718200">
                <a:tc>
                  <a:txBody>
                    <a:bodyPr/>
                    <a:p>
                      <a:pPr>
                        <a:lnSpc>
                          <a:spcPct val="100000"/>
                        </a:lnSpc>
                      </a:pPr>
                      <a:r>
                        <a:rPr b="0" lang="en-US" sz="1800" spc="-1" strike="noStrike">
                          <a:solidFill>
                            <a:srgbClr val="000000"/>
                          </a:solidFill>
                          <a:latin typeface="Trebuchet MS"/>
                        </a:rPr>
                        <a:t>Device to Host</a:t>
                      </a:r>
                      <a:endParaRPr b="0" lang="en-US" sz="1800" spc="-1" strike="noStrike">
                        <a:latin typeface="Arial"/>
                      </a:endParaRPr>
                    </a:p>
                  </a:txBody>
                  <a:tcPr marL="91440" marR="91440">
                    <a:noFill/>
                  </a:tcPr>
                </a:tc>
                <a:tc>
                  <a:txBody>
                    <a:bodyPr/>
                    <a:p>
                      <a:pPr>
                        <a:lnSpc>
                          <a:spcPct val="100000"/>
                        </a:lnSpc>
                      </a:pPr>
                      <a:r>
                        <a:rPr b="1" lang="en-US" sz="1400" spc="-1" strike="noStrike">
                          <a:solidFill>
                            <a:srgbClr val="4f81bd"/>
                          </a:solidFill>
                          <a:latin typeface="Courier New Bold"/>
                        </a:rPr>
                        <a:t>cudaMemcpy</a:t>
                      </a:r>
                      <a:r>
                        <a:rPr b="1" lang="en-US" sz="1400" spc="-1" strike="noStrike">
                          <a:solidFill>
                            <a:srgbClr val="000000"/>
                          </a:solidFill>
                          <a:latin typeface="Courier New Bold"/>
                        </a:rPr>
                        <a:t>(h_x, d_x,</a:t>
                      </a:r>
                      <a:endParaRPr b="0" lang="en-US" sz="1400" spc="-1" strike="noStrike">
                        <a:latin typeface="Arial"/>
                      </a:endParaRPr>
                    </a:p>
                    <a:p>
                      <a:pPr>
                        <a:lnSpc>
                          <a:spcPct val="100000"/>
                        </a:lnSpc>
                      </a:pPr>
                      <a:r>
                        <a:rPr b="1" lang="en-US" sz="1400" spc="-1" strike="noStrike">
                          <a:solidFill>
                            <a:srgbClr val="000000"/>
                          </a:solidFill>
                          <a:latin typeface="Courier New Bold"/>
                        </a:rPr>
                        <a:t>    </a:t>
                      </a:r>
                      <a:r>
                        <a:rPr b="1" lang="en-US" sz="1400" spc="-1" strike="noStrike">
                          <a:solidFill>
                            <a:srgbClr val="17375e"/>
                          </a:solidFill>
                          <a:latin typeface="Courier New Bold"/>
                        </a:rPr>
                        <a:t>sizeof</a:t>
                      </a:r>
                      <a:r>
                        <a:rPr b="1" lang="en-US" sz="1400" spc="-1" strike="noStrike">
                          <a:solidFill>
                            <a:srgbClr val="000000"/>
                          </a:solidFill>
                          <a:latin typeface="Courier New Bold"/>
                        </a:rPr>
                        <a:t>(float)*size,</a:t>
                      </a:r>
                      <a:endParaRPr b="0" lang="en-US" sz="1400" spc="-1" strike="noStrike">
                        <a:latin typeface="Arial"/>
                      </a:endParaRPr>
                    </a:p>
                    <a:p>
                      <a:pPr>
                        <a:lnSpc>
                          <a:spcPct val="100000"/>
                        </a:lnSpc>
                      </a:pPr>
                      <a:r>
                        <a:rPr b="1" lang="en-US" sz="1400" spc="-1" strike="noStrike">
                          <a:solidFill>
                            <a:srgbClr val="000000"/>
                          </a:solidFill>
                          <a:latin typeface="Courier New Bold"/>
                        </a:rPr>
                        <a:t>    </a:t>
                      </a:r>
                      <a:r>
                        <a:rPr b="1" lang="en-US" sz="1400" spc="-1" strike="noStrike">
                          <a:solidFill>
                            <a:srgbClr val="4f81bd"/>
                          </a:solidFill>
                          <a:latin typeface="Courier New Bold"/>
                        </a:rPr>
                        <a:t>cudaMemcpyDeviceToHost</a:t>
                      </a:r>
                      <a:r>
                        <a:rPr b="1" lang="en-US" sz="1400" spc="-1" strike="noStrike">
                          <a:solidFill>
                            <a:srgbClr val="000000"/>
                          </a:solidFill>
                          <a:latin typeface="Courier New Bold"/>
                        </a:rPr>
                        <a:t>);</a:t>
                      </a:r>
                      <a:endParaRPr b="0" lang="en-US" sz="1400" spc="-1" strike="noStrike">
                        <a:latin typeface="Arial"/>
                      </a:endParaRPr>
                    </a:p>
                  </a:txBody>
                  <a:tcPr marL="91440" marR="91440">
                    <a:noFill/>
                  </a:tcPr>
                </a:tc>
                <a:tc>
                  <a:txBody>
                    <a:bodyPr/>
                    <a:p>
                      <a:pPr>
                        <a:lnSpc>
                          <a:spcPct val="100000"/>
                        </a:lnSpc>
                      </a:pPr>
                      <a:r>
                        <a:rPr b="1" lang="en-US" sz="1400" spc="-1" strike="noStrike">
                          <a:solidFill>
                            <a:srgbClr val="000000"/>
                          </a:solidFill>
                          <a:latin typeface="Courier New Bold"/>
                        </a:rPr>
                        <a:t>cl::copy(d_x, </a:t>
                      </a:r>
                      <a:endParaRPr b="0" lang="en-US" sz="1400" spc="-1" strike="noStrike">
                        <a:latin typeface="Arial"/>
                      </a:endParaRPr>
                    </a:p>
                    <a:p>
                      <a:pPr>
                        <a:lnSpc>
                          <a:spcPct val="100000"/>
                        </a:lnSpc>
                      </a:pPr>
                      <a:r>
                        <a:rPr b="1" lang="en-US" sz="1400" spc="-1" strike="noStrike">
                          <a:solidFill>
                            <a:srgbClr val="000000"/>
                          </a:solidFill>
                          <a:latin typeface="Courier New Bold"/>
                        </a:rPr>
                        <a:t>         </a:t>
                      </a:r>
                      <a:r>
                        <a:rPr b="1" lang="en-US" sz="1400" spc="-1" strike="noStrike">
                          <a:solidFill>
                            <a:srgbClr val="000000"/>
                          </a:solidFill>
                          <a:latin typeface="Courier New Bold"/>
                        </a:rPr>
                        <a:t>begin(h_x), end(h_x));</a:t>
                      </a:r>
                      <a:endParaRPr b="0" lang="en-US" sz="1400" spc="-1" strike="noStrike">
                        <a:latin typeface="Arial"/>
                      </a:endParaRPr>
                    </a:p>
                    <a:p>
                      <a:pPr>
                        <a:lnSpc>
                          <a:spcPct val="100000"/>
                        </a:lnSpc>
                      </a:pPr>
                      <a:endParaRPr b="0" lang="en-US" sz="1400" spc="-1" strike="noStrike">
                        <a:latin typeface="Arial"/>
                      </a:endParaRPr>
                    </a:p>
                  </a:txBody>
                  <a:tcPr marL="91440" marR="91440">
                    <a:noFill/>
                  </a:tcPr>
                </a:tc>
              </a:tr>
            </a:tbl>
          </a:graphicData>
        </a:graphic>
      </p:graphicFrame>
    </p:spTree>
  </p:cSld>
</p:sld>
</file>

<file path=ppt/slides/slide1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5"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3600" spc="-1" strike="noStrike">
                <a:solidFill>
                  <a:srgbClr val="000000"/>
                </a:solidFill>
                <a:latin typeface="Trebuchet MS"/>
              </a:rPr>
              <a:t>Declaring dynamic local/shared memory</a:t>
            </a:r>
            <a:endParaRPr b="0" lang="en-US" sz="3600" spc="-1" strike="noStrike">
              <a:latin typeface="Arial"/>
            </a:endParaRPr>
          </a:p>
        </p:txBody>
      </p:sp>
      <p:sp>
        <p:nvSpPr>
          <p:cNvPr id="2026" name="CustomShape 2"/>
          <p:cNvSpPr/>
          <p:nvPr/>
        </p:nvSpPr>
        <p:spPr>
          <a:xfrm>
            <a:off x="457200" y="1268640"/>
            <a:ext cx="4039560" cy="639000"/>
          </a:xfrm>
          <a:prstGeom prst="rect">
            <a:avLst/>
          </a:prstGeom>
          <a:noFill/>
          <a:ln>
            <a:noFill/>
          </a:ln>
        </p:spPr>
        <p:style>
          <a:lnRef idx="0"/>
          <a:fillRef idx="0"/>
          <a:effectRef idx="0"/>
          <a:fontRef idx="minor"/>
        </p:style>
        <p:txBody>
          <a:bodyPr lIns="90000" rIns="90000" tIns="45000" bIns="45000" anchor="b"/>
          <a:p>
            <a:pPr algn="ctr">
              <a:lnSpc>
                <a:spcPct val="100000"/>
              </a:lnSpc>
              <a:spcBef>
                <a:spcPts val="479"/>
              </a:spcBef>
            </a:pPr>
            <a:r>
              <a:rPr b="1" lang="en-US" sz="2400" spc="-1" strike="noStrike">
                <a:solidFill>
                  <a:srgbClr val="000000"/>
                </a:solidFill>
                <a:latin typeface="Trebuchet MS"/>
              </a:rPr>
              <a:t>CUDA C</a:t>
            </a:r>
            <a:endParaRPr b="0" lang="en-US" sz="2400" spc="-1" strike="noStrike">
              <a:latin typeface="Arial"/>
            </a:endParaRPr>
          </a:p>
        </p:txBody>
      </p:sp>
      <p:sp>
        <p:nvSpPr>
          <p:cNvPr id="2027" name="CustomShape 3"/>
          <p:cNvSpPr/>
          <p:nvPr/>
        </p:nvSpPr>
        <p:spPr>
          <a:xfrm>
            <a:off x="107640" y="1989000"/>
            <a:ext cx="4389120" cy="4535640"/>
          </a:xfrm>
          <a:prstGeom prst="rect">
            <a:avLst/>
          </a:prstGeom>
          <a:noFill/>
          <a:ln>
            <a:noFill/>
          </a:ln>
        </p:spPr>
        <p:style>
          <a:lnRef idx="0"/>
          <a:fillRef idx="0"/>
          <a:effectRef idx="0"/>
          <a:fontRef idx="minor"/>
        </p:style>
        <p:txBody>
          <a:bodyPr lIns="90000" rIns="90000" tIns="45000" bIns="45000">
            <a:normAutofit/>
          </a:bodyPr>
          <a:p>
            <a:pPr marL="457200" indent="-456480">
              <a:lnSpc>
                <a:spcPct val="100000"/>
              </a:lnSpc>
              <a:spcBef>
                <a:spcPts val="400"/>
              </a:spcBef>
              <a:buClr>
                <a:srgbClr val="000000"/>
              </a:buClr>
              <a:buFont typeface="Trebuchet MS"/>
              <a:buAutoNum type="arabicPeriod"/>
            </a:pPr>
            <a:r>
              <a:rPr b="0" lang="en-US" sz="2000" spc="-1" strike="noStrike">
                <a:solidFill>
                  <a:srgbClr val="000000"/>
                </a:solidFill>
                <a:latin typeface="Trebuchet MS"/>
              </a:rPr>
              <a:t>Define an array in the kernel source as extern</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Bold"/>
              </a:rPr>
              <a:t>  </a:t>
            </a:r>
            <a:r>
              <a:rPr b="1" lang="en-US" sz="2000" spc="-1" strike="noStrike">
                <a:solidFill>
                  <a:srgbClr val="4f81bd"/>
                </a:solidFill>
                <a:latin typeface="Courier New Bold"/>
              </a:rPr>
              <a:t>__shared__ </a:t>
            </a:r>
            <a:r>
              <a:rPr b="1" lang="en-US" sz="2000" spc="-1" strike="noStrike">
                <a:solidFill>
                  <a:srgbClr val="c0504d"/>
                </a:solidFill>
                <a:latin typeface="Courier New Bold"/>
              </a:rPr>
              <a:t>int </a:t>
            </a:r>
            <a:r>
              <a:rPr b="1" lang="en-US" sz="2000" spc="-1" strike="noStrike">
                <a:solidFill>
                  <a:srgbClr val="000000"/>
                </a:solidFill>
                <a:latin typeface="Courier New Bold"/>
              </a:rPr>
              <a:t>array[];</a:t>
            </a:r>
            <a:endParaRPr b="0" lang="en-US" sz="2000" spc="-1" strike="noStrike">
              <a:latin typeface="Arial"/>
            </a:endParaRPr>
          </a:p>
          <a:p>
            <a:pPr>
              <a:lnSpc>
                <a:spcPct val="100000"/>
              </a:lnSpc>
              <a:spcBef>
                <a:spcPts val="400"/>
              </a:spcBef>
            </a:pPr>
            <a:endParaRPr b="0" lang="en-US" sz="2000" spc="-1" strike="noStrike">
              <a:latin typeface="Arial"/>
            </a:endParaRPr>
          </a:p>
          <a:p>
            <a:pPr marL="457200" indent="-456480">
              <a:lnSpc>
                <a:spcPct val="100000"/>
              </a:lnSpc>
              <a:spcBef>
                <a:spcPts val="400"/>
              </a:spcBef>
              <a:buClr>
                <a:srgbClr val="000000"/>
              </a:buClr>
              <a:buFont typeface="Trebuchet MS"/>
              <a:buAutoNum type="arabicPeriod" startAt="2"/>
            </a:pPr>
            <a:r>
              <a:rPr b="0" lang="en-US" sz="2000" spc="-1" strike="noStrike">
                <a:solidFill>
                  <a:srgbClr val="000000"/>
                </a:solidFill>
                <a:latin typeface="Trebuchet MS"/>
              </a:rPr>
              <a:t>When executing the kernel, specify the third parameter as size in bytes of shared memory</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Bold"/>
              </a:rPr>
              <a:t>func</a:t>
            </a:r>
            <a:r>
              <a:rPr b="1" lang="en-US" sz="2000" spc="-1" strike="noStrike">
                <a:solidFill>
                  <a:srgbClr val="4f81bd"/>
                </a:solidFill>
                <a:latin typeface="Courier New Bold"/>
              </a:rPr>
              <a:t>&lt;&lt;&lt;</a:t>
            </a:r>
            <a:r>
              <a:rPr b="1" lang="en-US" sz="2000" spc="-1" strike="noStrike">
                <a:solidFill>
                  <a:srgbClr val="000000"/>
                </a:solidFill>
                <a:latin typeface="Courier New Bold"/>
              </a:rPr>
              <a:t>num_blocks,</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Bold"/>
              </a:rPr>
              <a:t> </a:t>
            </a:r>
            <a:r>
              <a:rPr b="1" lang="en-US" sz="2000" spc="-1" strike="noStrike">
                <a:solidFill>
                  <a:srgbClr val="000000"/>
                </a:solidFill>
                <a:latin typeface="Courier New Bold"/>
              </a:rPr>
              <a:t>num_threads_per_block,</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Bold"/>
              </a:rPr>
              <a:t> </a:t>
            </a:r>
            <a:r>
              <a:rPr b="1" lang="en-US" sz="2000" spc="-1" strike="noStrike">
                <a:solidFill>
                  <a:srgbClr val="000000"/>
                </a:solidFill>
                <a:latin typeface="Courier New Bold"/>
              </a:rPr>
              <a:t>shared_mem_size</a:t>
            </a:r>
            <a:r>
              <a:rPr b="1" lang="en-US" sz="2000" spc="-1" strike="noStrike">
                <a:solidFill>
                  <a:srgbClr val="4f81bd"/>
                </a:solidFill>
                <a:latin typeface="Courier New Bold"/>
              </a:rPr>
              <a:t>&gt;&gt;&gt;</a:t>
            </a:r>
            <a:r>
              <a:rPr b="1" lang="en-US" sz="2000" spc="-1" strike="noStrike">
                <a:solidFill>
                  <a:srgbClr val="000000"/>
                </a:solidFill>
                <a:latin typeface="Courier New Bold"/>
              </a:rPr>
              <a:t>(args);</a:t>
            </a:r>
            <a:endParaRPr b="0" lang="en-US" sz="2000" spc="-1" strike="noStrike">
              <a:latin typeface="Arial"/>
            </a:endParaRPr>
          </a:p>
        </p:txBody>
      </p:sp>
      <p:sp>
        <p:nvSpPr>
          <p:cNvPr id="2028" name="CustomShape 4"/>
          <p:cNvSpPr/>
          <p:nvPr/>
        </p:nvSpPr>
        <p:spPr>
          <a:xfrm>
            <a:off x="4645080" y="1268640"/>
            <a:ext cx="4041000" cy="639000"/>
          </a:xfrm>
          <a:prstGeom prst="rect">
            <a:avLst/>
          </a:prstGeom>
          <a:noFill/>
          <a:ln>
            <a:noFill/>
          </a:ln>
        </p:spPr>
        <p:style>
          <a:lnRef idx="0"/>
          <a:fillRef idx="0"/>
          <a:effectRef idx="0"/>
          <a:fontRef idx="minor"/>
        </p:style>
        <p:txBody>
          <a:bodyPr lIns="90000" rIns="90000" tIns="45000" bIns="45000" anchor="b"/>
          <a:p>
            <a:pPr algn="ctr">
              <a:lnSpc>
                <a:spcPct val="100000"/>
              </a:lnSpc>
              <a:spcBef>
                <a:spcPts val="479"/>
              </a:spcBef>
            </a:pPr>
            <a:r>
              <a:rPr b="1" lang="en-US" sz="2400" spc="-1" strike="noStrike">
                <a:solidFill>
                  <a:srgbClr val="000000"/>
                </a:solidFill>
                <a:latin typeface="Trebuchet MS"/>
              </a:rPr>
              <a:t>OpenCL C++</a:t>
            </a:r>
            <a:endParaRPr b="0" lang="en-US" sz="2400" spc="-1" strike="noStrike">
              <a:latin typeface="Arial"/>
            </a:endParaRPr>
          </a:p>
        </p:txBody>
      </p:sp>
      <p:sp>
        <p:nvSpPr>
          <p:cNvPr id="2029" name="CustomShape 5"/>
          <p:cNvSpPr/>
          <p:nvPr/>
        </p:nvSpPr>
        <p:spPr>
          <a:xfrm>
            <a:off x="4572000" y="1989000"/>
            <a:ext cx="4463640" cy="4868280"/>
          </a:xfrm>
          <a:prstGeom prst="rect">
            <a:avLst/>
          </a:prstGeom>
          <a:noFill/>
          <a:ln>
            <a:noFill/>
          </a:ln>
        </p:spPr>
        <p:style>
          <a:lnRef idx="0"/>
          <a:fillRef idx="0"/>
          <a:effectRef idx="0"/>
          <a:fontRef idx="minor"/>
        </p:style>
        <p:txBody>
          <a:bodyPr lIns="90000" rIns="90000" tIns="45000" bIns="45000">
            <a:normAutofit/>
          </a:bodyPr>
          <a:p>
            <a:pPr marL="457200" indent="-456480">
              <a:lnSpc>
                <a:spcPct val="100000"/>
              </a:lnSpc>
              <a:spcBef>
                <a:spcPts val="400"/>
              </a:spcBef>
              <a:buClr>
                <a:srgbClr val="000000"/>
              </a:buClr>
              <a:buFont typeface="Trebuchet MS"/>
              <a:buAutoNum type="arabicPeriod"/>
            </a:pPr>
            <a:r>
              <a:rPr b="0" lang="en-US" sz="2000" spc="-1" strike="noStrike">
                <a:solidFill>
                  <a:srgbClr val="000000"/>
                </a:solidFill>
                <a:latin typeface="Trebuchet MS"/>
              </a:rPr>
              <a:t>Have the kernel accept a local array as an argument</a:t>
            </a:r>
            <a:endParaRPr b="0" lang="en-US" sz="2000" spc="-1" strike="noStrike">
              <a:latin typeface="Arial"/>
            </a:endParaRPr>
          </a:p>
          <a:p>
            <a:pPr>
              <a:lnSpc>
                <a:spcPct val="100000"/>
              </a:lnSpc>
              <a:spcBef>
                <a:spcPts val="400"/>
              </a:spcBef>
            </a:pPr>
            <a:r>
              <a:rPr b="0" lang="en-US" sz="2000" spc="-1" strike="noStrike">
                <a:solidFill>
                  <a:srgbClr val="9bbb59"/>
                </a:solidFill>
                <a:latin typeface="Trebuchet MS"/>
              </a:rPr>
              <a:t>    </a:t>
            </a:r>
            <a:r>
              <a:rPr b="1" lang="en-US" sz="1800" spc="-1" strike="noStrike">
                <a:solidFill>
                  <a:srgbClr val="8064a2"/>
                </a:solidFill>
                <a:latin typeface="Courier New Bold"/>
              </a:rPr>
              <a:t>__kernel </a:t>
            </a:r>
            <a:r>
              <a:rPr b="1" lang="en-US" sz="1800" spc="-1" strike="noStrike">
                <a:solidFill>
                  <a:srgbClr val="c0504d"/>
                </a:solidFill>
                <a:latin typeface="Courier New Bold"/>
              </a:rPr>
              <a:t>void</a:t>
            </a:r>
            <a:r>
              <a:rPr b="1" lang="en-US" sz="1800" spc="-1" strike="noStrike">
                <a:solidFill>
                  <a:srgbClr val="000000"/>
                </a:solidFill>
                <a:latin typeface="Courier New Bold"/>
              </a:rPr>
              <a:t> func(</a:t>
            </a:r>
            <a:endParaRPr b="0" lang="en-US" sz="1800" spc="-1" strike="noStrike">
              <a:latin typeface="Arial"/>
            </a:endParaRPr>
          </a:p>
          <a:p>
            <a:pPr>
              <a:lnSpc>
                <a:spcPct val="100000"/>
              </a:lnSpc>
              <a:spcBef>
                <a:spcPts val="360"/>
              </a:spcBef>
            </a:pPr>
            <a:r>
              <a:rPr b="1" lang="en-US" sz="1800" spc="-1" strike="noStrike">
                <a:solidFill>
                  <a:srgbClr val="000000"/>
                </a:solidFill>
                <a:latin typeface="Courier New Bold"/>
              </a:rPr>
              <a:t>          </a:t>
            </a:r>
            <a:r>
              <a:rPr b="1" lang="en-US" sz="1800" spc="-1" strike="noStrike">
                <a:solidFill>
                  <a:srgbClr val="8064a2"/>
                </a:solidFill>
                <a:latin typeface="Courier New Bold"/>
              </a:rPr>
              <a:t>__local</a:t>
            </a:r>
            <a:r>
              <a:rPr b="1" lang="en-US" sz="1800" spc="-1" strike="noStrike">
                <a:solidFill>
                  <a:srgbClr val="9bbb59"/>
                </a:solidFill>
                <a:latin typeface="Courier New Bold"/>
              </a:rPr>
              <a:t> </a:t>
            </a:r>
            <a:r>
              <a:rPr b="1" lang="en-US" sz="1800" spc="-1" strike="noStrike">
                <a:solidFill>
                  <a:srgbClr val="c0504d"/>
                </a:solidFill>
                <a:latin typeface="Courier New Bold"/>
              </a:rPr>
              <a:t>int </a:t>
            </a:r>
            <a:r>
              <a:rPr b="1" lang="en-US" sz="1800" spc="-1" strike="noStrike">
                <a:solidFill>
                  <a:srgbClr val="000000"/>
                </a:solidFill>
                <a:latin typeface="Courier New Bold"/>
              </a:rPr>
              <a:t>*array)   </a:t>
            </a:r>
            <a:endParaRPr b="0" lang="en-US" sz="1800" spc="-1" strike="noStrike">
              <a:latin typeface="Arial"/>
            </a:endParaRPr>
          </a:p>
          <a:p>
            <a:pPr>
              <a:lnSpc>
                <a:spcPct val="100000"/>
              </a:lnSpc>
              <a:spcBef>
                <a:spcPts val="360"/>
              </a:spcBef>
            </a:pPr>
            <a:r>
              <a:rPr b="1" lang="en-US" sz="1800" spc="-1" strike="noStrike">
                <a:solidFill>
                  <a:srgbClr val="000000"/>
                </a:solidFill>
                <a:latin typeface="Courier New Bold"/>
              </a:rPr>
              <a:t>  </a:t>
            </a:r>
            <a:r>
              <a:rPr b="1" lang="en-US" sz="1800" spc="-1" strike="noStrike">
                <a:solidFill>
                  <a:srgbClr val="000000"/>
                </a:solidFill>
                <a:latin typeface="Courier New Bold"/>
              </a:rPr>
              <a:t>{}</a:t>
            </a:r>
            <a:endParaRPr b="0" lang="en-US" sz="1800" spc="-1" strike="noStrike">
              <a:latin typeface="Arial"/>
            </a:endParaRPr>
          </a:p>
          <a:p>
            <a:pPr>
              <a:lnSpc>
                <a:spcPct val="100000"/>
              </a:lnSpc>
              <a:spcBef>
                <a:spcPts val="360"/>
              </a:spcBef>
            </a:pPr>
            <a:endParaRPr b="0" lang="en-US" sz="1800" spc="-1" strike="noStrike">
              <a:latin typeface="Arial"/>
            </a:endParaRPr>
          </a:p>
          <a:p>
            <a:pPr marL="457200" indent="-456480">
              <a:lnSpc>
                <a:spcPct val="100000"/>
              </a:lnSpc>
              <a:spcBef>
                <a:spcPts val="400"/>
              </a:spcBef>
              <a:buClr>
                <a:srgbClr val="000000"/>
              </a:buClr>
              <a:buFont typeface="Trebuchet MS"/>
              <a:buAutoNum type="arabicPeriod" startAt="2"/>
            </a:pPr>
            <a:r>
              <a:rPr b="0" lang="en-US" sz="2000" spc="-1" strike="noStrike">
                <a:solidFill>
                  <a:srgbClr val="000000"/>
                </a:solidFill>
                <a:latin typeface="Trebuchet MS"/>
              </a:rPr>
              <a:t>Define a local memory kernel kernel argument of the right size</a:t>
            </a:r>
            <a:endParaRPr b="0" lang="en-US" sz="2000" spc="-1" strike="noStrike">
              <a:latin typeface="Arial"/>
            </a:endParaRPr>
          </a:p>
          <a:p>
            <a:pPr>
              <a:lnSpc>
                <a:spcPct val="100000"/>
              </a:lnSpc>
              <a:spcBef>
                <a:spcPts val="360"/>
              </a:spcBef>
            </a:pPr>
            <a:r>
              <a:rPr b="1" lang="en-US" sz="1800" spc="-1" strike="noStrike">
                <a:solidFill>
                  <a:srgbClr val="000000"/>
                </a:solidFill>
                <a:latin typeface="Courier New Bold"/>
              </a:rPr>
              <a:t>cl::LocalSpaceArg localmem =</a:t>
            </a:r>
            <a:endParaRPr b="0" lang="en-US" sz="1800" spc="-1" strike="noStrike">
              <a:latin typeface="Arial"/>
            </a:endParaRPr>
          </a:p>
          <a:p>
            <a:pPr>
              <a:lnSpc>
                <a:spcPct val="100000"/>
              </a:lnSpc>
              <a:spcBef>
                <a:spcPts val="360"/>
              </a:spcBef>
            </a:pPr>
            <a:r>
              <a:rPr b="1" lang="en-US" sz="1800" spc="-1" strike="noStrike">
                <a:solidFill>
                  <a:srgbClr val="000000"/>
                </a:solidFill>
                <a:latin typeface="Courier New Bold"/>
              </a:rPr>
              <a:t>    </a:t>
            </a:r>
            <a:r>
              <a:rPr b="1" lang="en-US" sz="1800" spc="-1" strike="noStrike">
                <a:solidFill>
                  <a:srgbClr val="000000"/>
                </a:solidFill>
                <a:latin typeface="Courier New Bold"/>
              </a:rPr>
              <a:t>cl::Local(shared_mem_size);</a:t>
            </a:r>
            <a:endParaRPr b="0" lang="en-US" sz="1800" spc="-1" strike="noStrike">
              <a:latin typeface="Arial"/>
            </a:endParaRPr>
          </a:p>
          <a:p>
            <a:pPr>
              <a:lnSpc>
                <a:spcPct val="100000"/>
              </a:lnSpc>
              <a:spcBef>
                <a:spcPts val="360"/>
              </a:spcBef>
            </a:pPr>
            <a:endParaRPr b="0" lang="en-US" sz="1800" spc="-1" strike="noStrike">
              <a:latin typeface="Arial"/>
            </a:endParaRPr>
          </a:p>
          <a:p>
            <a:pPr marL="343080" indent="-342360">
              <a:lnSpc>
                <a:spcPct val="100000"/>
              </a:lnSpc>
              <a:spcBef>
                <a:spcPts val="400"/>
              </a:spcBef>
              <a:buClr>
                <a:srgbClr val="000000"/>
              </a:buClr>
              <a:buFont typeface="Trebuchet MS"/>
              <a:buAutoNum type="arabicPeriod" startAt="3"/>
            </a:pPr>
            <a:r>
              <a:rPr b="0" lang="en-US" sz="2000" spc="-1" strike="noStrike">
                <a:solidFill>
                  <a:srgbClr val="000000"/>
                </a:solidFill>
                <a:latin typeface="Trebuchet MS"/>
              </a:rPr>
              <a:t>Pass the argument to the kernel invocation</a:t>
            </a:r>
            <a:endParaRPr b="0" lang="en-US" sz="2000" spc="-1" strike="noStrike">
              <a:latin typeface="Arial"/>
            </a:endParaRPr>
          </a:p>
          <a:p>
            <a:pPr>
              <a:lnSpc>
                <a:spcPct val="100000"/>
              </a:lnSpc>
              <a:spcBef>
                <a:spcPts val="360"/>
              </a:spcBef>
            </a:pPr>
            <a:r>
              <a:rPr b="1" lang="en-US" sz="1800" spc="-1" strike="noStrike">
                <a:solidFill>
                  <a:srgbClr val="000000"/>
                </a:solidFill>
                <a:latin typeface="Courier New Bold"/>
              </a:rPr>
              <a:t>func(EnqueueArgs(…),localmem);</a:t>
            </a:r>
            <a:endParaRPr b="0" lang="en-US" sz="1800" spc="-1" strike="noStrike">
              <a:latin typeface="Arial"/>
            </a:endParaRPr>
          </a:p>
        </p:txBody>
      </p:sp>
    </p:spTree>
  </p:cSld>
</p:sld>
</file>

<file path=ppt/slides/slide1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0"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3600" spc="-1" strike="noStrike">
                <a:solidFill>
                  <a:srgbClr val="000000"/>
                </a:solidFill>
                <a:latin typeface="Trebuchet MS"/>
              </a:rPr>
              <a:t>Declaring dynamic local/shared memory</a:t>
            </a:r>
            <a:endParaRPr b="0" lang="en-US" sz="3600" spc="-1" strike="noStrike">
              <a:latin typeface="Arial"/>
            </a:endParaRPr>
          </a:p>
        </p:txBody>
      </p:sp>
      <p:sp>
        <p:nvSpPr>
          <p:cNvPr id="2031" name="CustomShape 2"/>
          <p:cNvSpPr/>
          <p:nvPr/>
        </p:nvSpPr>
        <p:spPr>
          <a:xfrm>
            <a:off x="457200" y="1268640"/>
            <a:ext cx="4039560" cy="639000"/>
          </a:xfrm>
          <a:prstGeom prst="rect">
            <a:avLst/>
          </a:prstGeom>
          <a:noFill/>
          <a:ln>
            <a:noFill/>
          </a:ln>
        </p:spPr>
        <p:style>
          <a:lnRef idx="0"/>
          <a:fillRef idx="0"/>
          <a:effectRef idx="0"/>
          <a:fontRef idx="minor"/>
        </p:style>
        <p:txBody>
          <a:bodyPr lIns="90000" rIns="90000" tIns="45000" bIns="45000" anchor="b"/>
          <a:p>
            <a:pPr algn="ctr">
              <a:lnSpc>
                <a:spcPct val="100000"/>
              </a:lnSpc>
              <a:spcBef>
                <a:spcPts val="479"/>
              </a:spcBef>
            </a:pPr>
            <a:r>
              <a:rPr b="1" lang="en-US" sz="2400" spc="-1" strike="noStrike">
                <a:solidFill>
                  <a:srgbClr val="000000"/>
                </a:solidFill>
                <a:latin typeface="Trebuchet MS"/>
              </a:rPr>
              <a:t>CUDA C</a:t>
            </a:r>
            <a:endParaRPr b="0" lang="en-US" sz="2400" spc="-1" strike="noStrike">
              <a:latin typeface="Arial"/>
            </a:endParaRPr>
          </a:p>
        </p:txBody>
      </p:sp>
      <p:sp>
        <p:nvSpPr>
          <p:cNvPr id="2032" name="CustomShape 3"/>
          <p:cNvSpPr/>
          <p:nvPr/>
        </p:nvSpPr>
        <p:spPr>
          <a:xfrm>
            <a:off x="107640" y="1989000"/>
            <a:ext cx="4389120" cy="4535640"/>
          </a:xfrm>
          <a:prstGeom prst="rect">
            <a:avLst/>
          </a:prstGeom>
          <a:noFill/>
          <a:ln>
            <a:noFill/>
          </a:ln>
        </p:spPr>
        <p:style>
          <a:lnRef idx="0"/>
          <a:fillRef idx="0"/>
          <a:effectRef idx="0"/>
          <a:fontRef idx="minor"/>
        </p:style>
        <p:txBody>
          <a:bodyPr lIns="90000" rIns="90000" tIns="45000" bIns="45000">
            <a:normAutofit/>
          </a:bodyPr>
          <a:p>
            <a:pPr marL="457200" indent="-456480">
              <a:lnSpc>
                <a:spcPct val="100000"/>
              </a:lnSpc>
              <a:spcBef>
                <a:spcPts val="400"/>
              </a:spcBef>
              <a:buClr>
                <a:srgbClr val="000000"/>
              </a:buClr>
              <a:buFont typeface="Trebuchet MS"/>
              <a:buAutoNum type="arabicPeriod"/>
            </a:pPr>
            <a:r>
              <a:rPr b="0" lang="en-US" sz="2000" spc="-1" strike="noStrike">
                <a:solidFill>
                  <a:srgbClr val="000000"/>
                </a:solidFill>
                <a:latin typeface="Trebuchet MS"/>
              </a:rPr>
              <a:t>Define an array in the kernel source as extern</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Bold"/>
              </a:rPr>
              <a:t>  </a:t>
            </a:r>
            <a:r>
              <a:rPr b="1" lang="en-US" sz="2000" spc="-1" strike="noStrike">
                <a:solidFill>
                  <a:srgbClr val="4f81bd"/>
                </a:solidFill>
                <a:latin typeface="Courier New Bold"/>
              </a:rPr>
              <a:t>__shared__ </a:t>
            </a:r>
            <a:r>
              <a:rPr b="1" lang="en-US" sz="2000" spc="-1" strike="noStrike">
                <a:solidFill>
                  <a:srgbClr val="c0504d"/>
                </a:solidFill>
                <a:latin typeface="Courier New Bold"/>
              </a:rPr>
              <a:t>int </a:t>
            </a:r>
            <a:r>
              <a:rPr b="1" lang="en-US" sz="2000" spc="-1" strike="noStrike">
                <a:solidFill>
                  <a:srgbClr val="000000"/>
                </a:solidFill>
                <a:latin typeface="Courier New Bold"/>
              </a:rPr>
              <a:t>array[];</a:t>
            </a:r>
            <a:endParaRPr b="0" lang="en-US" sz="2000" spc="-1" strike="noStrike">
              <a:latin typeface="Arial"/>
            </a:endParaRPr>
          </a:p>
          <a:p>
            <a:pPr>
              <a:lnSpc>
                <a:spcPct val="100000"/>
              </a:lnSpc>
              <a:spcBef>
                <a:spcPts val="400"/>
              </a:spcBef>
            </a:pPr>
            <a:endParaRPr b="0" lang="en-US" sz="2000" spc="-1" strike="noStrike">
              <a:latin typeface="Arial"/>
            </a:endParaRPr>
          </a:p>
          <a:p>
            <a:pPr marL="457200" indent="-456480">
              <a:lnSpc>
                <a:spcPct val="100000"/>
              </a:lnSpc>
              <a:spcBef>
                <a:spcPts val="400"/>
              </a:spcBef>
              <a:buClr>
                <a:srgbClr val="000000"/>
              </a:buClr>
              <a:buFont typeface="Trebuchet MS"/>
              <a:buAutoNum type="arabicPeriod" startAt="2"/>
            </a:pPr>
            <a:r>
              <a:rPr b="0" lang="en-US" sz="2000" spc="-1" strike="noStrike">
                <a:solidFill>
                  <a:srgbClr val="000000"/>
                </a:solidFill>
                <a:latin typeface="Trebuchet MS"/>
              </a:rPr>
              <a:t>When executing the kernel, specify the third parameter as size in bytes of shared memory</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Bold"/>
              </a:rPr>
              <a:t>func</a:t>
            </a:r>
            <a:r>
              <a:rPr b="1" lang="en-US" sz="2000" spc="-1" strike="noStrike">
                <a:solidFill>
                  <a:srgbClr val="4f81bd"/>
                </a:solidFill>
                <a:latin typeface="Courier New Bold"/>
              </a:rPr>
              <a:t>&lt;&lt;&lt;</a:t>
            </a:r>
            <a:r>
              <a:rPr b="1" lang="en-US" sz="2000" spc="-1" strike="noStrike">
                <a:solidFill>
                  <a:srgbClr val="000000"/>
                </a:solidFill>
                <a:latin typeface="Courier New Bold"/>
              </a:rPr>
              <a:t>num_blocks,</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Bold"/>
              </a:rPr>
              <a:t> </a:t>
            </a:r>
            <a:r>
              <a:rPr b="1" lang="en-US" sz="2000" spc="-1" strike="noStrike">
                <a:solidFill>
                  <a:srgbClr val="000000"/>
                </a:solidFill>
                <a:latin typeface="Courier New Bold"/>
              </a:rPr>
              <a:t>num_threads_per_block,</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Bold"/>
              </a:rPr>
              <a:t> </a:t>
            </a:r>
            <a:r>
              <a:rPr b="1" lang="en-US" sz="2000" spc="-1" strike="noStrike">
                <a:solidFill>
                  <a:srgbClr val="000000"/>
                </a:solidFill>
                <a:latin typeface="Courier New Bold"/>
              </a:rPr>
              <a:t>shared_mem_size</a:t>
            </a:r>
            <a:r>
              <a:rPr b="1" lang="en-US" sz="2000" spc="-1" strike="noStrike">
                <a:solidFill>
                  <a:srgbClr val="4f81bd"/>
                </a:solidFill>
                <a:latin typeface="Courier New Bold"/>
              </a:rPr>
              <a:t>&gt;&gt;&gt;</a:t>
            </a:r>
            <a:r>
              <a:rPr b="1" lang="en-US" sz="2000" spc="-1" strike="noStrike">
                <a:solidFill>
                  <a:srgbClr val="000000"/>
                </a:solidFill>
                <a:latin typeface="Courier New Bold"/>
              </a:rPr>
              <a:t>(args);</a:t>
            </a:r>
            <a:endParaRPr b="0" lang="en-US" sz="2000" spc="-1" strike="noStrike">
              <a:latin typeface="Arial"/>
            </a:endParaRPr>
          </a:p>
        </p:txBody>
      </p:sp>
      <p:sp>
        <p:nvSpPr>
          <p:cNvPr id="2033" name="CustomShape 4"/>
          <p:cNvSpPr/>
          <p:nvPr/>
        </p:nvSpPr>
        <p:spPr>
          <a:xfrm>
            <a:off x="4645080" y="1268640"/>
            <a:ext cx="4041000" cy="639000"/>
          </a:xfrm>
          <a:prstGeom prst="rect">
            <a:avLst/>
          </a:prstGeom>
          <a:noFill/>
          <a:ln>
            <a:noFill/>
          </a:ln>
        </p:spPr>
        <p:style>
          <a:lnRef idx="0"/>
          <a:fillRef idx="0"/>
          <a:effectRef idx="0"/>
          <a:fontRef idx="minor"/>
        </p:style>
        <p:txBody>
          <a:bodyPr lIns="90000" rIns="90000" tIns="45000" bIns="45000" anchor="b"/>
          <a:p>
            <a:pPr algn="ctr">
              <a:lnSpc>
                <a:spcPct val="100000"/>
              </a:lnSpc>
              <a:spcBef>
                <a:spcPts val="479"/>
              </a:spcBef>
            </a:pPr>
            <a:r>
              <a:rPr b="1" lang="en-US" sz="2400" spc="-1" strike="noStrike">
                <a:solidFill>
                  <a:srgbClr val="000000"/>
                </a:solidFill>
                <a:latin typeface="Trebuchet MS"/>
              </a:rPr>
              <a:t>OpenCL C</a:t>
            </a:r>
            <a:endParaRPr b="0" lang="en-US" sz="2400" spc="-1" strike="noStrike">
              <a:latin typeface="Arial"/>
            </a:endParaRPr>
          </a:p>
        </p:txBody>
      </p:sp>
      <p:sp>
        <p:nvSpPr>
          <p:cNvPr id="2034" name="CustomShape 5"/>
          <p:cNvSpPr/>
          <p:nvPr/>
        </p:nvSpPr>
        <p:spPr>
          <a:xfrm>
            <a:off x="4572000" y="1989000"/>
            <a:ext cx="4463640" cy="4535640"/>
          </a:xfrm>
          <a:prstGeom prst="rect">
            <a:avLst/>
          </a:prstGeom>
          <a:noFill/>
          <a:ln>
            <a:noFill/>
          </a:ln>
        </p:spPr>
        <p:style>
          <a:lnRef idx="0"/>
          <a:fillRef idx="0"/>
          <a:effectRef idx="0"/>
          <a:fontRef idx="minor"/>
        </p:style>
        <p:txBody>
          <a:bodyPr lIns="90000" rIns="90000" tIns="45000" bIns="45000">
            <a:normAutofit/>
          </a:bodyPr>
          <a:p>
            <a:pPr marL="457200" indent="-456480">
              <a:lnSpc>
                <a:spcPct val="100000"/>
              </a:lnSpc>
              <a:spcBef>
                <a:spcPts val="400"/>
              </a:spcBef>
              <a:buClr>
                <a:srgbClr val="000000"/>
              </a:buClr>
              <a:buFont typeface="Trebuchet MS"/>
              <a:buAutoNum type="arabicPeriod"/>
            </a:pPr>
            <a:r>
              <a:rPr b="0" lang="en-US" sz="2000" spc="-1" strike="noStrike">
                <a:solidFill>
                  <a:srgbClr val="000000"/>
                </a:solidFill>
                <a:latin typeface="Trebuchet MS"/>
              </a:rPr>
              <a:t>Have the kernel accept a local array as an argument</a:t>
            </a:r>
            <a:endParaRPr b="0" lang="en-US" sz="2000" spc="-1" strike="noStrike">
              <a:latin typeface="Arial"/>
            </a:endParaRPr>
          </a:p>
          <a:p>
            <a:pPr>
              <a:lnSpc>
                <a:spcPct val="100000"/>
              </a:lnSpc>
              <a:spcBef>
                <a:spcPts val="400"/>
              </a:spcBef>
            </a:pPr>
            <a:r>
              <a:rPr b="0" lang="en-US" sz="2000" spc="-1" strike="noStrike">
                <a:solidFill>
                  <a:srgbClr val="9bbb59"/>
                </a:solidFill>
                <a:latin typeface="Trebuchet MS"/>
              </a:rPr>
              <a:t>    </a:t>
            </a:r>
            <a:r>
              <a:rPr b="1" lang="en-US" sz="1800" spc="-1" strike="noStrike">
                <a:solidFill>
                  <a:srgbClr val="8064a2"/>
                </a:solidFill>
                <a:latin typeface="Courier New Bold"/>
              </a:rPr>
              <a:t>__kernel </a:t>
            </a:r>
            <a:r>
              <a:rPr b="1" lang="en-US" sz="1800" spc="-1" strike="noStrike">
                <a:solidFill>
                  <a:srgbClr val="c0504d"/>
                </a:solidFill>
                <a:latin typeface="Courier New Bold"/>
              </a:rPr>
              <a:t>void</a:t>
            </a:r>
            <a:r>
              <a:rPr b="1" lang="en-US" sz="1800" spc="-1" strike="noStrike">
                <a:solidFill>
                  <a:srgbClr val="000000"/>
                </a:solidFill>
                <a:latin typeface="Courier New Bold"/>
              </a:rPr>
              <a:t> func(</a:t>
            </a:r>
            <a:endParaRPr b="0" lang="en-US" sz="1800" spc="-1" strike="noStrike">
              <a:latin typeface="Arial"/>
            </a:endParaRPr>
          </a:p>
          <a:p>
            <a:pPr>
              <a:lnSpc>
                <a:spcPct val="100000"/>
              </a:lnSpc>
              <a:spcBef>
                <a:spcPts val="360"/>
              </a:spcBef>
            </a:pPr>
            <a:r>
              <a:rPr b="1" lang="en-US" sz="1800" spc="-1" strike="noStrike">
                <a:solidFill>
                  <a:srgbClr val="000000"/>
                </a:solidFill>
                <a:latin typeface="Courier New Bold"/>
              </a:rPr>
              <a:t>          </a:t>
            </a:r>
            <a:r>
              <a:rPr b="1" lang="en-US" sz="1800" spc="-1" strike="noStrike">
                <a:solidFill>
                  <a:srgbClr val="8064a2"/>
                </a:solidFill>
                <a:latin typeface="Courier New Bold"/>
              </a:rPr>
              <a:t>__local</a:t>
            </a:r>
            <a:r>
              <a:rPr b="1" lang="en-US" sz="1800" spc="-1" strike="noStrike">
                <a:solidFill>
                  <a:srgbClr val="9bbb59"/>
                </a:solidFill>
                <a:latin typeface="Courier New Bold"/>
              </a:rPr>
              <a:t> </a:t>
            </a:r>
            <a:r>
              <a:rPr b="1" lang="en-US" sz="1800" spc="-1" strike="noStrike">
                <a:solidFill>
                  <a:srgbClr val="c0504d"/>
                </a:solidFill>
                <a:latin typeface="Courier New Bold"/>
              </a:rPr>
              <a:t>int </a:t>
            </a:r>
            <a:r>
              <a:rPr b="1" lang="en-US" sz="1800" spc="-1" strike="noStrike">
                <a:solidFill>
                  <a:srgbClr val="000000"/>
                </a:solidFill>
                <a:latin typeface="Courier New Bold"/>
              </a:rPr>
              <a:t>*array) {}</a:t>
            </a:r>
            <a:endParaRPr b="0" lang="en-US" sz="1800" spc="-1" strike="noStrike">
              <a:latin typeface="Arial"/>
            </a:endParaRPr>
          </a:p>
          <a:p>
            <a:pPr>
              <a:lnSpc>
                <a:spcPct val="100000"/>
              </a:lnSpc>
              <a:spcBef>
                <a:spcPts val="360"/>
              </a:spcBef>
            </a:pPr>
            <a:endParaRPr b="0" lang="en-US" sz="1800" spc="-1" strike="noStrike">
              <a:latin typeface="Arial"/>
            </a:endParaRPr>
          </a:p>
          <a:p>
            <a:pPr marL="457200" indent="-456480">
              <a:lnSpc>
                <a:spcPct val="100000"/>
              </a:lnSpc>
              <a:spcBef>
                <a:spcPts val="400"/>
              </a:spcBef>
              <a:buClr>
                <a:srgbClr val="000000"/>
              </a:buClr>
              <a:buFont typeface="Trebuchet MS"/>
              <a:buAutoNum type="arabicPeriod" startAt="2"/>
            </a:pPr>
            <a:r>
              <a:rPr b="0" lang="en-US" sz="2000" spc="-1" strike="noStrike">
                <a:solidFill>
                  <a:srgbClr val="000000"/>
                </a:solidFill>
                <a:latin typeface="Trebuchet MS"/>
              </a:rPr>
              <a:t>Specify the size by setting the kernel argument</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360"/>
              </a:spcBef>
            </a:pPr>
            <a:r>
              <a:rPr b="0" lang="en-US" sz="1800" spc="-1" strike="noStrike">
                <a:solidFill>
                  <a:srgbClr val="000000"/>
                </a:solidFill>
                <a:latin typeface="Letter Gothic Std"/>
              </a:rPr>
              <a:t>  </a:t>
            </a:r>
            <a:r>
              <a:rPr b="1" lang="en-US" sz="1800" spc="-1" strike="noStrike">
                <a:solidFill>
                  <a:srgbClr val="17375e"/>
                </a:solidFill>
                <a:latin typeface="Courier New Bold"/>
              </a:rPr>
              <a:t>clSetKernelArg</a:t>
            </a:r>
            <a:r>
              <a:rPr b="1" lang="en-US" sz="1800" spc="-1" strike="noStrike">
                <a:solidFill>
                  <a:srgbClr val="000000"/>
                </a:solidFill>
                <a:latin typeface="Courier New Bold"/>
              </a:rPr>
              <a:t>(kernel, 0,          </a:t>
            </a:r>
            <a:endParaRPr b="0" lang="en-US" sz="1800" spc="-1" strike="noStrike">
              <a:latin typeface="Arial"/>
            </a:endParaRPr>
          </a:p>
          <a:p>
            <a:pPr>
              <a:lnSpc>
                <a:spcPct val="100000"/>
              </a:lnSpc>
              <a:spcBef>
                <a:spcPts val="360"/>
              </a:spcBef>
            </a:pPr>
            <a:r>
              <a:rPr b="1" lang="en-US" sz="1800" spc="-1" strike="noStrike">
                <a:solidFill>
                  <a:srgbClr val="17375e"/>
                </a:solidFill>
                <a:latin typeface="Courier New Bold"/>
              </a:rPr>
              <a:t>   </a:t>
            </a:r>
            <a:r>
              <a:rPr b="1" lang="en-US" sz="1800" spc="-1" strike="noStrike">
                <a:solidFill>
                  <a:srgbClr val="17375e"/>
                </a:solidFill>
                <a:latin typeface="Courier New Bold"/>
              </a:rPr>
              <a:t>sizeof</a:t>
            </a:r>
            <a:r>
              <a:rPr b="1" lang="en-US" sz="1800" spc="-1" strike="noStrike">
                <a:solidFill>
                  <a:srgbClr val="000000"/>
                </a:solidFill>
                <a:latin typeface="Courier New Bold"/>
              </a:rPr>
              <a:t>(</a:t>
            </a:r>
            <a:r>
              <a:rPr b="1" lang="en-US" sz="1800" spc="-1" strike="noStrike">
                <a:solidFill>
                  <a:srgbClr val="c0504d"/>
                </a:solidFill>
                <a:latin typeface="Courier New Bold"/>
              </a:rPr>
              <a:t>int</a:t>
            </a:r>
            <a:r>
              <a:rPr b="1" lang="en-US" sz="1800" spc="-1" strike="noStrike">
                <a:solidFill>
                  <a:srgbClr val="000000"/>
                </a:solidFill>
                <a:latin typeface="Courier New Bold"/>
              </a:rPr>
              <a:t>)*num_elements,                                    </a:t>
            </a:r>
            <a:endParaRPr b="0" lang="en-US" sz="1800" spc="-1" strike="noStrike">
              <a:latin typeface="Arial"/>
            </a:endParaRPr>
          </a:p>
          <a:p>
            <a:pPr>
              <a:lnSpc>
                <a:spcPct val="100000"/>
              </a:lnSpc>
              <a:spcBef>
                <a:spcPts val="360"/>
              </a:spcBef>
            </a:pPr>
            <a:r>
              <a:rPr b="1" lang="en-US" sz="1800" spc="-1" strike="noStrike">
                <a:solidFill>
                  <a:srgbClr val="000000"/>
                </a:solidFill>
                <a:latin typeface="Courier New Bold"/>
              </a:rPr>
              <a:t>   </a:t>
            </a:r>
            <a:r>
              <a:rPr b="1" lang="en-US" sz="1800" spc="-1" strike="noStrike">
                <a:solidFill>
                  <a:srgbClr val="000000"/>
                </a:solidFill>
                <a:latin typeface="Courier New Bold"/>
              </a:rPr>
              <a:t>NULL);</a:t>
            </a:r>
            <a:endParaRPr b="0" lang="en-US" sz="1800" spc="-1" strike="noStrike">
              <a:latin typeface="Arial"/>
            </a:endParaRPr>
          </a:p>
        </p:txBody>
      </p:sp>
    </p:spTree>
  </p:cSld>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微处理器的趋势</a:t>
            </a:r>
            <a:endParaRPr b="0" lang="en-US" sz="4400" spc="-1" strike="noStrike">
              <a:latin typeface="Arial"/>
            </a:endParaRPr>
          </a:p>
        </p:txBody>
      </p:sp>
      <p:sp>
        <p:nvSpPr>
          <p:cNvPr id="474" name="CustomShape 2"/>
          <p:cNvSpPr/>
          <p:nvPr/>
        </p:nvSpPr>
        <p:spPr>
          <a:xfrm>
            <a:off x="107640" y="1340640"/>
            <a:ext cx="9016200" cy="60408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479"/>
              </a:spcBef>
            </a:pPr>
            <a:r>
              <a:rPr b="0" lang="en-US" sz="2400" spc="-1" strike="noStrike">
                <a:solidFill>
                  <a:srgbClr val="000000"/>
                </a:solidFill>
                <a:latin typeface="Trebuchet MS"/>
              </a:rPr>
              <a:t>单个处理器的核心数量越来越多，这些核心还很可能是异构的。</a:t>
            </a:r>
            <a:endParaRPr b="0" lang="en-US" sz="2400" spc="-1" strike="noStrike">
              <a:latin typeface="Arial"/>
            </a:endParaRPr>
          </a:p>
        </p:txBody>
      </p:sp>
      <p:sp>
        <p:nvSpPr>
          <p:cNvPr id="475" name="CustomShape 3"/>
          <p:cNvSpPr/>
          <p:nvPr/>
        </p:nvSpPr>
        <p:spPr>
          <a:xfrm>
            <a:off x="1187640" y="5488560"/>
            <a:ext cx="7560000" cy="103608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479"/>
              </a:spcBef>
            </a:pPr>
            <a:r>
              <a:rPr b="0" lang="en-US" sz="2400" spc="-1" strike="noStrike">
                <a:solidFill>
                  <a:srgbClr val="000000"/>
                </a:solidFill>
                <a:latin typeface="Trebuchet MS"/>
                <a:ea typeface="DejaVu Sans"/>
              </a:rPr>
              <a:t>异构（</a:t>
            </a:r>
            <a:r>
              <a:rPr b="0" lang="en-US" sz="2400" spc="-1" strike="noStrike">
                <a:solidFill>
                  <a:srgbClr val="000000"/>
                </a:solidFill>
                <a:latin typeface="Trebuchet MS"/>
                <a:ea typeface="DejaVu Sans"/>
              </a:rPr>
              <a:t>Heterogeneous</a:t>
            </a:r>
            <a:r>
              <a:rPr b="0" lang="en-US" sz="2400" spc="-1" strike="noStrike">
                <a:solidFill>
                  <a:srgbClr val="000000"/>
                </a:solidFill>
                <a:latin typeface="Trebuchet MS"/>
                <a:ea typeface="DejaVu Sans"/>
              </a:rPr>
              <a:t>）和众核（</a:t>
            </a:r>
            <a:r>
              <a:rPr b="0" lang="en-US" sz="2400" spc="-1" strike="noStrike">
                <a:solidFill>
                  <a:srgbClr val="000000"/>
                </a:solidFill>
                <a:latin typeface="Trebuchet MS"/>
                <a:ea typeface="DejaVu Sans"/>
              </a:rPr>
              <a:t>many-core</a:t>
            </a:r>
            <a:r>
              <a:rPr b="0" lang="en-US" sz="2400" spc="-1" strike="noStrike">
                <a:solidFill>
                  <a:srgbClr val="000000"/>
                </a:solidFill>
                <a:latin typeface="Trebuchet MS"/>
                <a:ea typeface="DejaVu Sans"/>
              </a:rPr>
              <a:t>）带来的挑战</a:t>
            </a:r>
            <a:r>
              <a:rPr b="0" lang="en-US" sz="2400" spc="-1" strike="noStrike">
                <a:solidFill>
                  <a:srgbClr val="000000"/>
                </a:solidFill>
                <a:latin typeface="Trebuchet MS"/>
                <a:ea typeface="DejaVu Sans"/>
              </a:rPr>
              <a:t>:</a:t>
            </a:r>
            <a:endParaRPr b="0" lang="en-US" sz="2400" spc="-1" strike="noStrike">
              <a:latin typeface="Arial"/>
            </a:endParaRPr>
          </a:p>
          <a:p>
            <a:pPr>
              <a:lnSpc>
                <a:spcPct val="100000"/>
              </a:lnSpc>
              <a:spcBef>
                <a:spcPts val="479"/>
              </a:spcBef>
            </a:pPr>
            <a:r>
              <a:rPr b="0" lang="en-US" sz="2400" spc="-1" strike="noStrike">
                <a:solidFill>
                  <a:srgbClr val="000000"/>
                </a:solidFill>
                <a:latin typeface="Trebuchet MS"/>
                <a:ea typeface="DejaVu Sans"/>
              </a:rPr>
              <a:t>    </a:t>
            </a:r>
            <a:r>
              <a:rPr b="0" lang="en-US" sz="2400" spc="-1" strike="noStrike">
                <a:solidFill>
                  <a:srgbClr val="000000"/>
                </a:solidFill>
                <a:latin typeface="Trebuchet MS"/>
                <a:ea typeface="DejaVu Sans"/>
              </a:rPr>
              <a:t>如何为这些异构众核设备构建一个软件生态系统？</a:t>
            </a:r>
            <a:endParaRPr b="0" lang="en-US" sz="2400" spc="-1" strike="noStrike">
              <a:latin typeface="Arial"/>
            </a:endParaRPr>
          </a:p>
        </p:txBody>
      </p:sp>
      <p:sp>
        <p:nvSpPr>
          <p:cNvPr id="476" name="CustomShape 4"/>
          <p:cNvSpPr/>
          <p:nvPr/>
        </p:nvSpPr>
        <p:spPr>
          <a:xfrm>
            <a:off x="5290560" y="6598440"/>
            <a:ext cx="3852720" cy="25884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241"/>
              </a:spcBef>
            </a:pPr>
            <a:r>
              <a:rPr b="0" lang="en-US" sz="1200" spc="-1" strike="noStrike">
                <a:solidFill>
                  <a:srgbClr val="000000"/>
                </a:solidFill>
                <a:latin typeface="Trebuchet MS"/>
                <a:ea typeface="DejaVu Sans"/>
              </a:rPr>
              <a:t>第三方名称是其公司所有</a:t>
            </a:r>
            <a:endParaRPr b="0" lang="en-US" sz="1200" spc="-1" strike="noStrike">
              <a:latin typeface="Arial"/>
            </a:endParaRPr>
          </a:p>
        </p:txBody>
      </p:sp>
      <p:pic>
        <p:nvPicPr>
          <p:cNvPr id="477" name="Picture 11" descr=""/>
          <p:cNvPicPr/>
          <p:nvPr/>
        </p:nvPicPr>
        <p:blipFill>
          <a:blip r:embed="rId1"/>
          <a:stretch/>
        </p:blipFill>
        <p:spPr>
          <a:xfrm>
            <a:off x="438840" y="2646000"/>
            <a:ext cx="2305800" cy="1729080"/>
          </a:xfrm>
          <a:prstGeom prst="rect">
            <a:avLst/>
          </a:prstGeom>
          <a:ln>
            <a:noFill/>
          </a:ln>
        </p:spPr>
      </p:pic>
      <p:sp>
        <p:nvSpPr>
          <p:cNvPr id="478" name="CustomShape 5"/>
          <p:cNvSpPr/>
          <p:nvPr/>
        </p:nvSpPr>
        <p:spPr>
          <a:xfrm>
            <a:off x="368280" y="2910600"/>
            <a:ext cx="2447640" cy="1552320"/>
          </a:xfrm>
          <a:prstGeom prst="rect">
            <a:avLst/>
          </a:prstGeom>
          <a:noFill/>
          <a:ln>
            <a:noFill/>
          </a:ln>
        </p:spPr>
        <p:style>
          <a:lnRef idx="0"/>
          <a:fillRef idx="0"/>
          <a:effectRef idx="0"/>
          <a:fontRef idx="minor"/>
        </p:style>
        <p:txBody>
          <a:bodyPr lIns="90000" rIns="90000" tIns="45000" bIns="45000"/>
          <a:p>
            <a:pPr algn="ctr">
              <a:lnSpc>
                <a:spcPct val="100000"/>
              </a:lnSpc>
            </a:pPr>
            <a:r>
              <a:rPr b="1" lang="en-US" sz="2400" spc="-1" strike="noStrike">
                <a:solidFill>
                  <a:srgbClr val="ffffff"/>
                </a:solidFill>
                <a:latin typeface="Trebuchet MS"/>
                <a:ea typeface="DejaVu Sans"/>
              </a:rPr>
              <a:t>61 cores</a:t>
            </a:r>
            <a:endParaRPr b="0" lang="en-US" sz="2400" spc="-1" strike="noStrike">
              <a:latin typeface="Arial"/>
            </a:endParaRPr>
          </a:p>
          <a:p>
            <a:pPr algn="ctr">
              <a:lnSpc>
                <a:spcPct val="100000"/>
              </a:lnSpc>
            </a:pPr>
            <a:r>
              <a:rPr b="1" lang="en-US" sz="2400" spc="-1" strike="noStrike">
                <a:solidFill>
                  <a:srgbClr val="ffffff"/>
                </a:solidFill>
                <a:latin typeface="Trebuchet MS"/>
                <a:ea typeface="DejaVu Sans"/>
              </a:rPr>
              <a:t>16 wide SIMD</a:t>
            </a:r>
            <a:endParaRPr b="0" lang="en-US" sz="2400" spc="-1" strike="noStrike">
              <a:latin typeface="Arial"/>
            </a:endParaRPr>
          </a:p>
          <a:p>
            <a:pPr algn="ctr">
              <a:lnSpc>
                <a:spcPct val="100000"/>
              </a:lnSpc>
            </a:pPr>
            <a:endParaRPr b="0" lang="en-US" sz="2400" spc="-1" strike="noStrike">
              <a:latin typeface="Arial"/>
            </a:endParaRPr>
          </a:p>
        </p:txBody>
      </p:sp>
      <p:sp>
        <p:nvSpPr>
          <p:cNvPr id="479" name="CustomShape 6"/>
          <p:cNvSpPr/>
          <p:nvPr/>
        </p:nvSpPr>
        <p:spPr>
          <a:xfrm>
            <a:off x="5957280" y="4678560"/>
            <a:ext cx="2772000" cy="8215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400" spc="-1" strike="noStrike">
                <a:solidFill>
                  <a:srgbClr val="403152"/>
                </a:solidFill>
                <a:latin typeface="Trebuchet MS"/>
                <a:ea typeface="DejaVu Sans"/>
              </a:rPr>
              <a:t>NVIDIA® Tesla® C2090</a:t>
            </a:r>
            <a:endParaRPr b="0" lang="en-US" sz="2400" spc="-1" strike="noStrike">
              <a:latin typeface="Arial"/>
            </a:endParaRPr>
          </a:p>
        </p:txBody>
      </p:sp>
      <p:pic>
        <p:nvPicPr>
          <p:cNvPr id="480" name="Picture 79" descr=""/>
          <p:cNvPicPr/>
          <p:nvPr/>
        </p:nvPicPr>
        <p:blipFill>
          <a:blip r:embed="rId2"/>
          <a:stretch/>
        </p:blipFill>
        <p:spPr>
          <a:xfrm>
            <a:off x="3267720" y="2154600"/>
            <a:ext cx="2369880" cy="1928160"/>
          </a:xfrm>
          <a:prstGeom prst="rect">
            <a:avLst/>
          </a:prstGeom>
          <a:ln w="9360">
            <a:noFill/>
          </a:ln>
        </p:spPr>
      </p:pic>
      <p:sp>
        <p:nvSpPr>
          <p:cNvPr id="481" name="CustomShape 7"/>
          <p:cNvSpPr/>
          <p:nvPr/>
        </p:nvSpPr>
        <p:spPr>
          <a:xfrm>
            <a:off x="3218760" y="2566080"/>
            <a:ext cx="2447640" cy="1552320"/>
          </a:xfrm>
          <a:prstGeom prst="rect">
            <a:avLst/>
          </a:prstGeom>
          <a:noFill/>
          <a:ln>
            <a:noFill/>
          </a:ln>
        </p:spPr>
        <p:style>
          <a:lnRef idx="0"/>
          <a:fillRef idx="0"/>
          <a:effectRef idx="0"/>
          <a:fontRef idx="minor"/>
        </p:style>
        <p:txBody>
          <a:bodyPr lIns="90000" rIns="90000" tIns="45000" bIns="45000"/>
          <a:p>
            <a:pPr algn="ctr">
              <a:lnSpc>
                <a:spcPct val="100000"/>
              </a:lnSpc>
            </a:pPr>
            <a:r>
              <a:rPr b="1" lang="en-US" sz="2400" spc="-1" strike="noStrike">
                <a:solidFill>
                  <a:srgbClr val="ffffff"/>
                </a:solidFill>
                <a:latin typeface="Trebuchet MS"/>
                <a:ea typeface="DejaVu Sans"/>
              </a:rPr>
              <a:t>10 cores</a:t>
            </a:r>
            <a:endParaRPr b="0" lang="en-US" sz="2400" spc="-1" strike="noStrike">
              <a:latin typeface="Arial"/>
            </a:endParaRPr>
          </a:p>
          <a:p>
            <a:pPr algn="ctr">
              <a:lnSpc>
                <a:spcPct val="100000"/>
              </a:lnSpc>
            </a:pPr>
            <a:r>
              <a:rPr b="1" lang="en-US" sz="2400" spc="-1" strike="noStrike">
                <a:solidFill>
                  <a:srgbClr val="ffffff"/>
                </a:solidFill>
                <a:latin typeface="Trebuchet MS"/>
                <a:ea typeface="DejaVu Sans"/>
              </a:rPr>
              <a:t>16 wide SIMD</a:t>
            </a:r>
            <a:endParaRPr b="0" lang="en-US" sz="2400" spc="-1" strike="noStrike">
              <a:latin typeface="Arial"/>
            </a:endParaRPr>
          </a:p>
          <a:p>
            <a:pPr algn="ctr">
              <a:lnSpc>
                <a:spcPct val="100000"/>
              </a:lnSpc>
            </a:pPr>
            <a:endParaRPr b="0" lang="en-US" sz="2400" spc="-1" strike="noStrike">
              <a:latin typeface="Arial"/>
            </a:endParaRPr>
          </a:p>
        </p:txBody>
      </p:sp>
      <p:sp>
        <p:nvSpPr>
          <p:cNvPr id="482" name="CustomShape 8"/>
          <p:cNvSpPr/>
          <p:nvPr/>
        </p:nvSpPr>
        <p:spPr>
          <a:xfrm>
            <a:off x="3299760" y="4157280"/>
            <a:ext cx="2305800" cy="4557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400" spc="-1" strike="noStrike">
                <a:solidFill>
                  <a:srgbClr val="403152"/>
                </a:solidFill>
                <a:latin typeface="Trebuchet MS"/>
                <a:ea typeface="DejaVu Sans"/>
              </a:rPr>
              <a:t>ATI™ RV770</a:t>
            </a:r>
            <a:endParaRPr b="0" lang="en-US" sz="2400" spc="-1" strike="noStrike">
              <a:latin typeface="Arial"/>
            </a:endParaRPr>
          </a:p>
        </p:txBody>
      </p:sp>
      <p:pic>
        <p:nvPicPr>
          <p:cNvPr id="483" name="Picture 17" descr=""/>
          <p:cNvPicPr/>
          <p:nvPr/>
        </p:nvPicPr>
        <p:blipFill>
          <a:blip r:embed="rId3"/>
          <a:stretch/>
        </p:blipFill>
        <p:spPr>
          <a:xfrm>
            <a:off x="6273360" y="2493000"/>
            <a:ext cx="2140560" cy="2121480"/>
          </a:xfrm>
          <a:prstGeom prst="rect">
            <a:avLst/>
          </a:prstGeom>
          <a:ln>
            <a:noFill/>
          </a:ln>
        </p:spPr>
      </p:pic>
      <p:sp>
        <p:nvSpPr>
          <p:cNvPr id="484" name="CustomShape 9"/>
          <p:cNvSpPr/>
          <p:nvPr/>
        </p:nvSpPr>
        <p:spPr>
          <a:xfrm>
            <a:off x="6119640" y="2953800"/>
            <a:ext cx="2447640" cy="1552320"/>
          </a:xfrm>
          <a:prstGeom prst="rect">
            <a:avLst/>
          </a:prstGeom>
          <a:noFill/>
          <a:ln>
            <a:noFill/>
          </a:ln>
        </p:spPr>
        <p:style>
          <a:lnRef idx="0"/>
          <a:fillRef idx="0"/>
          <a:effectRef idx="0"/>
          <a:fontRef idx="minor"/>
        </p:style>
        <p:txBody>
          <a:bodyPr lIns="90000" rIns="90000" tIns="45000" bIns="45000"/>
          <a:p>
            <a:pPr algn="ctr">
              <a:lnSpc>
                <a:spcPct val="100000"/>
              </a:lnSpc>
            </a:pPr>
            <a:r>
              <a:rPr b="1" lang="en-US" sz="2400" spc="-1" strike="noStrike">
                <a:solidFill>
                  <a:srgbClr val="ffffff"/>
                </a:solidFill>
                <a:latin typeface="Trebuchet MS"/>
                <a:ea typeface="DejaVu Sans"/>
              </a:rPr>
              <a:t>16 cores</a:t>
            </a:r>
            <a:endParaRPr b="0" lang="en-US" sz="2400" spc="-1" strike="noStrike">
              <a:latin typeface="Arial"/>
            </a:endParaRPr>
          </a:p>
          <a:p>
            <a:pPr algn="ctr">
              <a:lnSpc>
                <a:spcPct val="100000"/>
              </a:lnSpc>
            </a:pPr>
            <a:r>
              <a:rPr b="1" lang="en-US" sz="2400" spc="-1" strike="noStrike">
                <a:solidFill>
                  <a:srgbClr val="ffffff"/>
                </a:solidFill>
                <a:latin typeface="Trebuchet MS"/>
                <a:ea typeface="DejaVu Sans"/>
              </a:rPr>
              <a:t>32 wide SIMD</a:t>
            </a:r>
            <a:endParaRPr b="0" lang="en-US" sz="2400" spc="-1" strike="noStrike">
              <a:latin typeface="Arial"/>
            </a:endParaRPr>
          </a:p>
          <a:p>
            <a:pPr algn="ctr">
              <a:lnSpc>
                <a:spcPct val="100000"/>
              </a:lnSpc>
            </a:pPr>
            <a:endParaRPr b="0" lang="en-US" sz="2400" spc="-1" strike="noStrike">
              <a:latin typeface="Arial"/>
            </a:endParaRPr>
          </a:p>
        </p:txBody>
      </p:sp>
      <p:sp>
        <p:nvSpPr>
          <p:cNvPr id="485" name="CustomShape 10"/>
          <p:cNvSpPr/>
          <p:nvPr/>
        </p:nvSpPr>
        <p:spPr>
          <a:xfrm>
            <a:off x="174960" y="4470120"/>
            <a:ext cx="2833920" cy="8215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400" spc="-1" strike="noStrike">
                <a:solidFill>
                  <a:srgbClr val="403152"/>
                </a:solidFill>
                <a:latin typeface="Trebuchet MS"/>
                <a:ea typeface="DejaVu Sans"/>
              </a:rPr>
              <a:t>Intel® Xeon Phi™</a:t>
            </a:r>
            <a:r>
              <a:rPr b="0" lang="en-US" sz="2400" spc="-1" strike="noStrike">
                <a:solidFill>
                  <a:srgbClr val="403152"/>
                </a:solidFill>
                <a:latin typeface="Trebuchet MS"/>
                <a:ea typeface="DejaVu Sans"/>
              </a:rPr>
              <a:t>协处理器</a:t>
            </a:r>
            <a:endParaRPr b="0" lang="en-US" sz="2400" spc="-1" strike="noStrike">
              <a:latin typeface="Arial"/>
            </a:endParaRPr>
          </a:p>
        </p:txBody>
      </p:sp>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1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5" name="CustomShape 1"/>
          <p:cNvSpPr/>
          <p:nvPr/>
        </p:nvSpPr>
        <p:spPr>
          <a:xfrm>
            <a:off x="457200" y="-16236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Dividing up the work</a:t>
            </a:r>
            <a:endParaRPr b="0" lang="en-US" sz="4400" spc="-1" strike="noStrike">
              <a:latin typeface="Arial"/>
            </a:endParaRPr>
          </a:p>
        </p:txBody>
      </p:sp>
      <p:sp>
        <p:nvSpPr>
          <p:cNvPr id="2036" name="CustomShape 2"/>
          <p:cNvSpPr/>
          <p:nvPr/>
        </p:nvSpPr>
        <p:spPr>
          <a:xfrm>
            <a:off x="179640" y="4077000"/>
            <a:ext cx="8784360" cy="266364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To enqueue the kernel</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CUDA – specify the number of </a:t>
            </a:r>
            <a:r>
              <a:rPr b="0" lang="en-US" sz="2800" spc="-1" strike="noStrike">
                <a:solidFill>
                  <a:srgbClr val="c0504d"/>
                </a:solidFill>
                <a:latin typeface="Trebuchet MS"/>
              </a:rPr>
              <a:t>thread blocks </a:t>
            </a:r>
            <a:r>
              <a:rPr b="0" lang="en-US" sz="2800" spc="-1" strike="noStrike">
                <a:solidFill>
                  <a:srgbClr val="000000"/>
                </a:solidFill>
                <a:latin typeface="Trebuchet MS"/>
              </a:rPr>
              <a:t>and </a:t>
            </a:r>
            <a:r>
              <a:rPr b="0" lang="en-US" sz="2800" spc="-1" strike="noStrike">
                <a:solidFill>
                  <a:srgbClr val="f79646"/>
                </a:solidFill>
                <a:latin typeface="Trebuchet MS"/>
              </a:rPr>
              <a:t>threads per block</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OpenCL – specify the </a:t>
            </a:r>
            <a:r>
              <a:rPr b="0" lang="en-US" sz="2800" spc="-1" strike="noStrike">
                <a:solidFill>
                  <a:srgbClr val="4f81bd"/>
                </a:solidFill>
                <a:latin typeface="Trebuchet MS"/>
              </a:rPr>
              <a:t>problem size</a:t>
            </a:r>
            <a:r>
              <a:rPr b="0" lang="en-US" sz="2800" spc="-1" strike="noStrike">
                <a:solidFill>
                  <a:srgbClr val="000000"/>
                </a:solidFill>
                <a:latin typeface="Trebuchet MS"/>
              </a:rPr>
              <a:t> and (optionally) number of </a:t>
            </a:r>
            <a:r>
              <a:rPr b="0" lang="en-US" sz="2800" spc="-1" strike="noStrike">
                <a:solidFill>
                  <a:srgbClr val="f79646"/>
                </a:solidFill>
                <a:latin typeface="Trebuchet MS"/>
              </a:rPr>
              <a:t>work-items per work-group</a:t>
            </a:r>
            <a:endParaRPr b="0" lang="en-US" sz="2800" spc="-1" strike="noStrike">
              <a:latin typeface="Arial"/>
            </a:endParaRPr>
          </a:p>
        </p:txBody>
      </p:sp>
      <p:sp>
        <p:nvSpPr>
          <p:cNvPr id="2037" name="CustomShape 3"/>
          <p:cNvSpPr/>
          <p:nvPr/>
        </p:nvSpPr>
        <p:spPr>
          <a:xfrm>
            <a:off x="1763640" y="1124640"/>
            <a:ext cx="4463640" cy="2951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038" name="CustomShape 4"/>
          <p:cNvSpPr/>
          <p:nvPr/>
        </p:nvSpPr>
        <p:spPr>
          <a:xfrm>
            <a:off x="5007240" y="745560"/>
            <a:ext cx="1630080" cy="3643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4f81bd"/>
                </a:solidFill>
                <a:latin typeface="Trebuchet MS"/>
                <a:ea typeface="DejaVu Sans"/>
              </a:rPr>
              <a:t>Problem size</a:t>
            </a:r>
            <a:endParaRPr b="0" lang="en-US" sz="1800" spc="-1" strike="noStrike">
              <a:latin typeface="Arial"/>
            </a:endParaRPr>
          </a:p>
        </p:txBody>
      </p:sp>
      <p:sp>
        <p:nvSpPr>
          <p:cNvPr id="2039" name="CustomShape 5"/>
          <p:cNvSpPr/>
          <p:nvPr/>
        </p:nvSpPr>
        <p:spPr>
          <a:xfrm flipH="1" flipV="1">
            <a:off x="3051360" y="2214720"/>
            <a:ext cx="4240080" cy="24480"/>
          </a:xfrm>
          <a:custGeom>
            <a:avLst/>
            <a:gdLst/>
            <a:ahLst/>
            <a:rect l="l" t="t" r="r" b="b"/>
            <a:pathLst>
              <a:path w="21600" h="21600">
                <a:moveTo>
                  <a:pt x="0" y="0"/>
                </a:moveTo>
                <a:lnTo>
                  <a:pt x="21600" y="21600"/>
                </a:lnTo>
              </a:path>
            </a:pathLst>
          </a:custGeom>
          <a:noFill/>
          <a:ln w="38160">
            <a:solidFill>
              <a:schemeClr val="accent6"/>
            </a:solidFill>
            <a:round/>
            <a:tailEnd len="med" type="triangle" w="med"/>
          </a:ln>
        </p:spPr>
        <p:style>
          <a:lnRef idx="1">
            <a:schemeClr val="accent1"/>
          </a:lnRef>
          <a:fillRef idx="0">
            <a:schemeClr val="accent1"/>
          </a:fillRef>
          <a:effectRef idx="0">
            <a:schemeClr val="accent1"/>
          </a:effectRef>
          <a:fontRef idx="minor"/>
        </p:style>
      </p:sp>
      <p:sp>
        <p:nvSpPr>
          <p:cNvPr id="2040" name="CustomShape 6"/>
          <p:cNvSpPr/>
          <p:nvPr/>
        </p:nvSpPr>
        <p:spPr>
          <a:xfrm>
            <a:off x="1166760" y="2176200"/>
            <a:ext cx="804600" cy="14760"/>
          </a:xfrm>
          <a:custGeom>
            <a:avLst/>
            <a:gdLst/>
            <a:ahLst/>
            <a:rect l="l" t="t" r="r" b="b"/>
            <a:pathLst>
              <a:path w="21600" h="21600">
                <a:moveTo>
                  <a:pt x="0" y="0"/>
                </a:moveTo>
                <a:lnTo>
                  <a:pt x="21600" y="21600"/>
                </a:lnTo>
              </a:path>
            </a:pathLst>
          </a:custGeom>
          <a:noFill/>
          <a:ln w="38160">
            <a:solidFill>
              <a:schemeClr val="accent6"/>
            </a:solidFill>
            <a:round/>
            <a:tailEnd len="med" type="triangle" w="med"/>
          </a:ln>
        </p:spPr>
        <p:style>
          <a:lnRef idx="1">
            <a:schemeClr val="accent1"/>
          </a:lnRef>
          <a:fillRef idx="0">
            <a:schemeClr val="accent1"/>
          </a:fillRef>
          <a:effectRef idx="0">
            <a:schemeClr val="accent1"/>
          </a:effectRef>
          <a:fontRef idx="minor"/>
        </p:style>
      </p:sp>
      <p:sp>
        <p:nvSpPr>
          <p:cNvPr id="2041" name="CustomShape 7"/>
          <p:cNvSpPr/>
          <p:nvPr/>
        </p:nvSpPr>
        <p:spPr>
          <a:xfrm>
            <a:off x="539640" y="1114920"/>
            <a:ext cx="1007280" cy="82080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latin typeface="Trebuchet MS"/>
                <a:ea typeface="DejaVu Sans"/>
              </a:rPr>
              <a:t>CUDA</a:t>
            </a:r>
            <a:endParaRPr b="0" lang="en-US" sz="2400" spc="-1" strike="noStrike">
              <a:latin typeface="Arial"/>
            </a:endParaRPr>
          </a:p>
        </p:txBody>
      </p:sp>
      <p:sp>
        <p:nvSpPr>
          <p:cNvPr id="2042" name="CustomShape 8"/>
          <p:cNvSpPr/>
          <p:nvPr/>
        </p:nvSpPr>
        <p:spPr>
          <a:xfrm>
            <a:off x="7236360" y="1114920"/>
            <a:ext cx="1295280" cy="82080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latin typeface="Trebuchet MS"/>
                <a:ea typeface="DejaVu Sans"/>
              </a:rPr>
              <a:t>OpenCL</a:t>
            </a:r>
            <a:endParaRPr b="0" lang="en-US" sz="2400" spc="-1" strike="noStrike">
              <a:latin typeface="Arial"/>
            </a:endParaRPr>
          </a:p>
        </p:txBody>
      </p:sp>
      <p:sp>
        <p:nvSpPr>
          <p:cNvPr id="2043" name="CustomShape 9"/>
          <p:cNvSpPr/>
          <p:nvPr/>
        </p:nvSpPr>
        <p:spPr>
          <a:xfrm>
            <a:off x="7244280" y="2071440"/>
            <a:ext cx="1359000" cy="3643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Trebuchet MS"/>
                <a:ea typeface="DejaVu Sans"/>
              </a:rPr>
              <a:t>Work-item</a:t>
            </a:r>
            <a:endParaRPr b="0" lang="en-US" sz="1800" spc="-1" strike="noStrike">
              <a:latin typeface="Arial"/>
            </a:endParaRPr>
          </a:p>
        </p:txBody>
      </p:sp>
      <p:sp>
        <p:nvSpPr>
          <p:cNvPr id="2044" name="CustomShape 10"/>
          <p:cNvSpPr/>
          <p:nvPr/>
        </p:nvSpPr>
        <p:spPr>
          <a:xfrm>
            <a:off x="223920" y="2007000"/>
            <a:ext cx="977760" cy="3643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Trebuchet MS"/>
                <a:ea typeface="DejaVu Sans"/>
              </a:rPr>
              <a:t>Thread</a:t>
            </a:r>
            <a:endParaRPr b="0" lang="en-US" sz="1800" spc="-1" strike="noStrike">
              <a:latin typeface="Arial"/>
            </a:endParaRPr>
          </a:p>
        </p:txBody>
      </p:sp>
      <p:sp>
        <p:nvSpPr>
          <p:cNvPr id="2045" name="CustomShape 11"/>
          <p:cNvSpPr/>
          <p:nvPr/>
        </p:nvSpPr>
        <p:spPr>
          <a:xfrm>
            <a:off x="134280" y="2713320"/>
            <a:ext cx="1657440" cy="3643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Trebuchet MS"/>
                <a:ea typeface="DejaVu Sans"/>
              </a:rPr>
              <a:t>Thread block</a:t>
            </a:r>
            <a:endParaRPr b="0" lang="en-US" sz="1800" spc="-1" strike="noStrike">
              <a:latin typeface="Arial"/>
            </a:endParaRPr>
          </a:p>
        </p:txBody>
      </p:sp>
      <p:sp>
        <p:nvSpPr>
          <p:cNvPr id="2046" name="CustomShape 12"/>
          <p:cNvSpPr/>
          <p:nvPr/>
        </p:nvSpPr>
        <p:spPr>
          <a:xfrm>
            <a:off x="7574760" y="2775240"/>
            <a:ext cx="1505160" cy="3643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Trebuchet MS"/>
                <a:ea typeface="DejaVu Sans"/>
              </a:rPr>
              <a:t>Work-group</a:t>
            </a:r>
            <a:endParaRPr b="0" lang="en-US" sz="1800" spc="-1" strike="noStrike">
              <a:latin typeface="Arial"/>
            </a:endParaRPr>
          </a:p>
        </p:txBody>
      </p:sp>
      <p:sp>
        <p:nvSpPr>
          <p:cNvPr id="2047" name="Line 13"/>
          <p:cNvSpPr/>
          <p:nvPr/>
        </p:nvSpPr>
        <p:spPr>
          <a:xfrm>
            <a:off x="1691640" y="1124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48" name="Line 14"/>
          <p:cNvSpPr/>
          <p:nvPr/>
        </p:nvSpPr>
        <p:spPr>
          <a:xfrm>
            <a:off x="1691640" y="1862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49" name="Line 15"/>
          <p:cNvSpPr/>
          <p:nvPr/>
        </p:nvSpPr>
        <p:spPr>
          <a:xfrm>
            <a:off x="1691640" y="2600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0" name="Line 16"/>
          <p:cNvSpPr/>
          <p:nvPr/>
        </p:nvSpPr>
        <p:spPr>
          <a:xfrm>
            <a:off x="1691640" y="3338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1" name="Line 17"/>
          <p:cNvSpPr/>
          <p:nvPr/>
        </p:nvSpPr>
        <p:spPr>
          <a:xfrm>
            <a:off x="1691640" y="407700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2" name="Line 18"/>
          <p:cNvSpPr/>
          <p:nvPr/>
        </p:nvSpPr>
        <p:spPr>
          <a:xfrm>
            <a:off x="177696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3" name="Line 19"/>
          <p:cNvSpPr/>
          <p:nvPr/>
        </p:nvSpPr>
        <p:spPr>
          <a:xfrm>
            <a:off x="326052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4" name="Line 20"/>
          <p:cNvSpPr/>
          <p:nvPr/>
        </p:nvSpPr>
        <p:spPr>
          <a:xfrm>
            <a:off x="474444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5" name="Line 21"/>
          <p:cNvSpPr/>
          <p:nvPr/>
        </p:nvSpPr>
        <p:spPr>
          <a:xfrm>
            <a:off x="622800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6" name="CustomShape 22"/>
          <p:cNvSpPr/>
          <p:nvPr/>
        </p:nvSpPr>
        <p:spPr>
          <a:xfrm>
            <a:off x="1484640" y="3063240"/>
            <a:ext cx="2078640" cy="360"/>
          </a:xfrm>
          <a:custGeom>
            <a:avLst/>
            <a:gdLst/>
            <a:ahLst/>
            <a:rect l="l" t="t" r="r" b="b"/>
            <a:pathLst>
              <a:path w="21600" h="21600">
                <a:moveTo>
                  <a:pt x="0" y="0"/>
                </a:moveTo>
                <a:lnTo>
                  <a:pt x="21600" y="21600"/>
                </a:lnTo>
              </a:path>
            </a:pathLst>
          </a:custGeom>
          <a:noFill/>
          <a:ln w="3816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2057" name="CustomShape 23"/>
          <p:cNvSpPr/>
          <p:nvPr/>
        </p:nvSpPr>
        <p:spPr>
          <a:xfrm flipH="1">
            <a:off x="4355280" y="2959920"/>
            <a:ext cx="3286080" cy="360"/>
          </a:xfrm>
          <a:custGeom>
            <a:avLst/>
            <a:gdLst/>
            <a:ahLst/>
            <a:rect l="l" t="t" r="r" b="b"/>
            <a:pathLst>
              <a:path w="21600" h="21600">
                <a:moveTo>
                  <a:pt x="0" y="0"/>
                </a:moveTo>
                <a:lnTo>
                  <a:pt x="21600" y="21600"/>
                </a:lnTo>
              </a:path>
            </a:pathLst>
          </a:custGeom>
          <a:noFill/>
          <a:ln w="3816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2058" name="Line 24"/>
          <p:cNvSpPr/>
          <p:nvPr/>
        </p:nvSpPr>
        <p:spPr>
          <a:xfrm>
            <a:off x="19720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59" name="Line 25"/>
          <p:cNvSpPr/>
          <p:nvPr/>
        </p:nvSpPr>
        <p:spPr>
          <a:xfrm>
            <a:off x="21243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0" name="Line 26"/>
          <p:cNvSpPr/>
          <p:nvPr/>
        </p:nvSpPr>
        <p:spPr>
          <a:xfrm>
            <a:off x="227664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1" name="Line 27"/>
          <p:cNvSpPr/>
          <p:nvPr/>
        </p:nvSpPr>
        <p:spPr>
          <a:xfrm>
            <a:off x="24292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2" name="Line 28"/>
          <p:cNvSpPr/>
          <p:nvPr/>
        </p:nvSpPr>
        <p:spPr>
          <a:xfrm>
            <a:off x="25815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3" name="Line 29"/>
          <p:cNvSpPr/>
          <p:nvPr/>
        </p:nvSpPr>
        <p:spPr>
          <a:xfrm>
            <a:off x="273384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4" name="Line 30"/>
          <p:cNvSpPr/>
          <p:nvPr/>
        </p:nvSpPr>
        <p:spPr>
          <a:xfrm>
            <a:off x="28864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5" name="Line 31"/>
          <p:cNvSpPr/>
          <p:nvPr/>
        </p:nvSpPr>
        <p:spPr>
          <a:xfrm>
            <a:off x="30387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Tree>
  </p:cSld>
  <p:timing>
    <p:tnLst>
      <p:par>
        <p:cTn id="435" dur="indefinite" restart="never" nodeType="tmRoot">
          <p:childTnLst>
            <p:seq>
              <p:cTn id="436" dur="indefinite" nodeType="mainSeq">
                <p:childTnLst>
                  <p:par>
                    <p:cTn id="437" fill="hold">
                      <p:stCondLst>
                        <p:cond delay="indefinite"/>
                      </p:stCondLst>
                      <p:childTnLst>
                        <p:par>
                          <p:cTn id="438" fill="hold">
                            <p:stCondLst>
                              <p:cond delay="0"/>
                            </p:stCondLst>
                            <p:childTnLst>
                              <p:par>
                                <p:cTn id="439" nodeType="clickEffect" fill="hold" presetClass="entr" presetID="1">
                                  <p:stCondLst>
                                    <p:cond delay="0"/>
                                  </p:stCondLst>
                                  <p:childTnLst>
                                    <p:set>
                                      <p:cBhvr>
                                        <p:cTn id="440" dur="1" fill="hold">
                                          <p:stCondLst>
                                            <p:cond delay="0"/>
                                          </p:stCondLst>
                                        </p:cTn>
                                        <p:tgtEl>
                                          <p:spTgt spid="2054"/>
                                        </p:tgtEl>
                                        <p:attrNameLst>
                                          <p:attrName>style.visibility</p:attrName>
                                        </p:attrNameLst>
                                      </p:cBhvr>
                                      <p:to>
                                        <p:strVal val="visible"/>
                                      </p:to>
                                    </p:set>
                                  </p:childTnLst>
                                </p:cTn>
                              </p:par>
                              <p:par>
                                <p:cTn id="441" nodeType="withEffect" fill="hold" presetClass="entr" presetID="1">
                                  <p:stCondLst>
                                    <p:cond delay="0"/>
                                  </p:stCondLst>
                                  <p:childTnLst>
                                    <p:set>
                                      <p:cBhvr>
                                        <p:cTn id="442" dur="1" fill="hold">
                                          <p:stCondLst>
                                            <p:cond delay="0"/>
                                          </p:stCondLst>
                                        </p:cTn>
                                        <p:tgtEl>
                                          <p:spTgt spid="2053"/>
                                        </p:tgtEl>
                                        <p:attrNameLst>
                                          <p:attrName>style.visibility</p:attrName>
                                        </p:attrNameLst>
                                      </p:cBhvr>
                                      <p:to>
                                        <p:strVal val="visible"/>
                                      </p:to>
                                    </p:set>
                                  </p:childTnLst>
                                </p:cTn>
                              </p:par>
                              <p:par>
                                <p:cTn id="443" nodeType="withEffect" fill="hold" presetClass="entr" presetID="1">
                                  <p:stCondLst>
                                    <p:cond delay="0"/>
                                  </p:stCondLst>
                                  <p:childTnLst>
                                    <p:set>
                                      <p:cBhvr>
                                        <p:cTn id="444" dur="1" fill="hold">
                                          <p:stCondLst>
                                            <p:cond delay="0"/>
                                          </p:stCondLst>
                                        </p:cTn>
                                        <p:tgtEl>
                                          <p:spTgt spid="2052"/>
                                        </p:tgtEl>
                                        <p:attrNameLst>
                                          <p:attrName>style.visibility</p:attrName>
                                        </p:attrNameLst>
                                      </p:cBhvr>
                                      <p:to>
                                        <p:strVal val="visible"/>
                                      </p:to>
                                    </p:set>
                                  </p:childTnLst>
                                </p:cTn>
                              </p:par>
                              <p:par>
                                <p:cTn id="445" nodeType="withEffect" fill="hold" presetClass="entr" presetID="1">
                                  <p:stCondLst>
                                    <p:cond delay="0"/>
                                  </p:stCondLst>
                                  <p:childTnLst>
                                    <p:set>
                                      <p:cBhvr>
                                        <p:cTn id="446" dur="1" fill="hold">
                                          <p:stCondLst>
                                            <p:cond delay="0"/>
                                          </p:stCondLst>
                                        </p:cTn>
                                        <p:tgtEl>
                                          <p:spTgt spid="2055"/>
                                        </p:tgtEl>
                                        <p:attrNameLst>
                                          <p:attrName>style.visibility</p:attrName>
                                        </p:attrNameLst>
                                      </p:cBhvr>
                                      <p:to>
                                        <p:strVal val="visible"/>
                                      </p:to>
                                    </p:set>
                                  </p:childTnLst>
                                </p:cTn>
                              </p:par>
                              <p:par>
                                <p:cTn id="447" nodeType="withEffect" fill="hold" presetClass="entr" presetID="1">
                                  <p:stCondLst>
                                    <p:cond delay="0"/>
                                  </p:stCondLst>
                                  <p:childTnLst>
                                    <p:set>
                                      <p:cBhvr>
                                        <p:cTn id="448" dur="1" fill="hold">
                                          <p:stCondLst>
                                            <p:cond delay="0"/>
                                          </p:stCondLst>
                                        </p:cTn>
                                        <p:tgtEl>
                                          <p:spTgt spid="2047"/>
                                        </p:tgtEl>
                                        <p:attrNameLst>
                                          <p:attrName>style.visibility</p:attrName>
                                        </p:attrNameLst>
                                      </p:cBhvr>
                                      <p:to>
                                        <p:strVal val="visible"/>
                                      </p:to>
                                    </p:set>
                                  </p:childTnLst>
                                </p:cTn>
                              </p:par>
                              <p:par>
                                <p:cTn id="449" nodeType="withEffect" fill="hold" presetClass="entr" presetID="1">
                                  <p:stCondLst>
                                    <p:cond delay="0"/>
                                  </p:stCondLst>
                                  <p:childTnLst>
                                    <p:set>
                                      <p:cBhvr>
                                        <p:cTn id="450" dur="1" fill="hold">
                                          <p:stCondLst>
                                            <p:cond delay="0"/>
                                          </p:stCondLst>
                                        </p:cTn>
                                        <p:tgtEl>
                                          <p:spTgt spid="2048"/>
                                        </p:tgtEl>
                                        <p:attrNameLst>
                                          <p:attrName>style.visibility</p:attrName>
                                        </p:attrNameLst>
                                      </p:cBhvr>
                                      <p:to>
                                        <p:strVal val="visible"/>
                                      </p:to>
                                    </p:set>
                                  </p:childTnLst>
                                </p:cTn>
                              </p:par>
                              <p:par>
                                <p:cTn id="451" nodeType="withEffect" fill="hold" presetClass="entr" presetID="1">
                                  <p:stCondLst>
                                    <p:cond delay="0"/>
                                  </p:stCondLst>
                                  <p:childTnLst>
                                    <p:set>
                                      <p:cBhvr>
                                        <p:cTn id="452" dur="1" fill="hold">
                                          <p:stCondLst>
                                            <p:cond delay="0"/>
                                          </p:stCondLst>
                                        </p:cTn>
                                        <p:tgtEl>
                                          <p:spTgt spid="2049"/>
                                        </p:tgtEl>
                                        <p:attrNameLst>
                                          <p:attrName>style.visibility</p:attrName>
                                        </p:attrNameLst>
                                      </p:cBhvr>
                                      <p:to>
                                        <p:strVal val="visible"/>
                                      </p:to>
                                    </p:set>
                                  </p:childTnLst>
                                </p:cTn>
                              </p:par>
                              <p:par>
                                <p:cTn id="453" nodeType="withEffect" fill="hold" presetClass="entr" presetID="1">
                                  <p:stCondLst>
                                    <p:cond delay="0"/>
                                  </p:stCondLst>
                                  <p:childTnLst>
                                    <p:set>
                                      <p:cBhvr>
                                        <p:cTn id="454" dur="1" fill="hold">
                                          <p:stCondLst>
                                            <p:cond delay="0"/>
                                          </p:stCondLst>
                                        </p:cTn>
                                        <p:tgtEl>
                                          <p:spTgt spid="2050"/>
                                        </p:tgtEl>
                                        <p:attrNameLst>
                                          <p:attrName>style.visibility</p:attrName>
                                        </p:attrNameLst>
                                      </p:cBhvr>
                                      <p:to>
                                        <p:strVal val="visible"/>
                                      </p:to>
                                    </p:set>
                                  </p:childTnLst>
                                </p:cTn>
                              </p:par>
                              <p:par>
                                <p:cTn id="455" nodeType="withEffect" fill="hold" presetClass="entr" presetID="1">
                                  <p:stCondLst>
                                    <p:cond delay="0"/>
                                  </p:stCondLst>
                                  <p:childTnLst>
                                    <p:set>
                                      <p:cBhvr>
                                        <p:cTn id="456" dur="1" fill="hold">
                                          <p:stCondLst>
                                            <p:cond delay="0"/>
                                          </p:stCondLst>
                                        </p:cTn>
                                        <p:tgtEl>
                                          <p:spTgt spid="2051"/>
                                        </p:tgtEl>
                                        <p:attrNameLst>
                                          <p:attrName>style.visibility</p:attrName>
                                        </p:attrNameLst>
                                      </p:cBhvr>
                                      <p:to>
                                        <p:strVal val="visible"/>
                                      </p:to>
                                    </p:set>
                                  </p:childTnLst>
                                </p:cTn>
                              </p:par>
                              <p:par>
                                <p:cTn id="457" nodeType="withEffect" fill="hold" presetClass="entr" presetID="1">
                                  <p:stCondLst>
                                    <p:cond delay="0"/>
                                  </p:stCondLst>
                                  <p:childTnLst>
                                    <p:set>
                                      <p:cBhvr>
                                        <p:cTn id="458" dur="1" fill="hold">
                                          <p:stCondLst>
                                            <p:cond delay="0"/>
                                          </p:stCondLst>
                                        </p:cTn>
                                        <p:tgtEl>
                                          <p:spTgt spid="2046"/>
                                        </p:tgtEl>
                                        <p:attrNameLst>
                                          <p:attrName>style.visibility</p:attrName>
                                        </p:attrNameLst>
                                      </p:cBhvr>
                                      <p:to>
                                        <p:strVal val="visible"/>
                                      </p:to>
                                    </p:set>
                                  </p:childTnLst>
                                </p:cTn>
                              </p:par>
                              <p:par>
                                <p:cTn id="459" nodeType="withEffect" fill="hold" presetClass="entr" presetID="1">
                                  <p:stCondLst>
                                    <p:cond delay="0"/>
                                  </p:stCondLst>
                                  <p:childTnLst>
                                    <p:set>
                                      <p:cBhvr>
                                        <p:cTn id="460" dur="1" fill="hold">
                                          <p:stCondLst>
                                            <p:cond delay="0"/>
                                          </p:stCondLst>
                                        </p:cTn>
                                        <p:tgtEl>
                                          <p:spTgt spid="2045"/>
                                        </p:tgtEl>
                                        <p:attrNameLst>
                                          <p:attrName>style.visibility</p:attrName>
                                        </p:attrNameLst>
                                      </p:cBhvr>
                                      <p:to>
                                        <p:strVal val="visible"/>
                                      </p:to>
                                    </p:set>
                                  </p:childTnLst>
                                </p:cTn>
                              </p:par>
                              <p:par>
                                <p:cTn id="461" nodeType="withEffect" fill="hold" presetClass="entr" presetID="1">
                                  <p:stCondLst>
                                    <p:cond delay="0"/>
                                  </p:stCondLst>
                                  <p:childTnLst>
                                    <p:set>
                                      <p:cBhvr>
                                        <p:cTn id="462" dur="1" fill="hold">
                                          <p:stCondLst>
                                            <p:cond delay="0"/>
                                          </p:stCondLst>
                                        </p:cTn>
                                        <p:tgtEl>
                                          <p:spTgt spid="2056"/>
                                        </p:tgtEl>
                                        <p:attrNameLst>
                                          <p:attrName>style.visibility</p:attrName>
                                        </p:attrNameLst>
                                      </p:cBhvr>
                                      <p:to>
                                        <p:strVal val="visible"/>
                                      </p:to>
                                    </p:set>
                                  </p:childTnLst>
                                </p:cTn>
                              </p:par>
                              <p:par>
                                <p:cTn id="463" nodeType="withEffect" fill="hold" presetClass="entr" presetID="1">
                                  <p:stCondLst>
                                    <p:cond delay="0"/>
                                  </p:stCondLst>
                                  <p:childTnLst>
                                    <p:set>
                                      <p:cBhvr>
                                        <p:cTn id="464" dur="1" fill="hold">
                                          <p:stCondLst>
                                            <p:cond delay="0"/>
                                          </p:stCondLst>
                                        </p:cTn>
                                        <p:tgtEl>
                                          <p:spTgt spid="2057"/>
                                        </p:tgtEl>
                                        <p:attrNameLst>
                                          <p:attrName>style.visibility</p:attrName>
                                        </p:attrNameLst>
                                      </p:cBhvr>
                                      <p:to>
                                        <p:strVal val="visible"/>
                                      </p:to>
                                    </p:set>
                                  </p:childTnLst>
                                </p:cTn>
                              </p:par>
                            </p:childTnLst>
                          </p:cTn>
                        </p:par>
                      </p:childTnLst>
                    </p:cTn>
                  </p:par>
                  <p:par>
                    <p:cTn id="465" fill="hold">
                      <p:stCondLst>
                        <p:cond delay="indefinite"/>
                      </p:stCondLst>
                      <p:childTnLst>
                        <p:par>
                          <p:cTn id="466" fill="hold">
                            <p:stCondLst>
                              <p:cond delay="0"/>
                            </p:stCondLst>
                            <p:childTnLst>
                              <p:par>
                                <p:cTn id="467" nodeType="clickEffect" fill="hold" presetClass="entr" presetID="1">
                                  <p:stCondLst>
                                    <p:cond delay="0"/>
                                  </p:stCondLst>
                                  <p:childTnLst>
                                    <p:set>
                                      <p:cBhvr>
                                        <p:cTn id="468" dur="1" fill="hold">
                                          <p:stCondLst>
                                            <p:cond delay="0"/>
                                          </p:stCondLst>
                                        </p:cTn>
                                        <p:tgtEl>
                                          <p:spTgt spid="2065"/>
                                        </p:tgtEl>
                                        <p:attrNameLst>
                                          <p:attrName>style.visibility</p:attrName>
                                        </p:attrNameLst>
                                      </p:cBhvr>
                                      <p:to>
                                        <p:strVal val="visible"/>
                                      </p:to>
                                    </p:set>
                                  </p:childTnLst>
                                </p:cTn>
                              </p:par>
                              <p:par>
                                <p:cTn id="469" nodeType="withEffect" fill="hold" presetClass="entr" presetID="1">
                                  <p:stCondLst>
                                    <p:cond delay="0"/>
                                  </p:stCondLst>
                                  <p:childTnLst>
                                    <p:set>
                                      <p:cBhvr>
                                        <p:cTn id="470" dur="1" fill="hold">
                                          <p:stCondLst>
                                            <p:cond delay="0"/>
                                          </p:stCondLst>
                                        </p:cTn>
                                        <p:tgtEl>
                                          <p:spTgt spid="2058"/>
                                        </p:tgtEl>
                                        <p:attrNameLst>
                                          <p:attrName>style.visibility</p:attrName>
                                        </p:attrNameLst>
                                      </p:cBhvr>
                                      <p:to>
                                        <p:strVal val="visible"/>
                                      </p:to>
                                    </p:set>
                                  </p:childTnLst>
                                </p:cTn>
                              </p:par>
                              <p:par>
                                <p:cTn id="471" nodeType="withEffect" fill="hold" presetClass="entr" presetID="1">
                                  <p:stCondLst>
                                    <p:cond delay="0"/>
                                  </p:stCondLst>
                                  <p:childTnLst>
                                    <p:set>
                                      <p:cBhvr>
                                        <p:cTn id="472" dur="1" fill="hold">
                                          <p:stCondLst>
                                            <p:cond delay="0"/>
                                          </p:stCondLst>
                                        </p:cTn>
                                        <p:tgtEl>
                                          <p:spTgt spid="2059"/>
                                        </p:tgtEl>
                                        <p:attrNameLst>
                                          <p:attrName>style.visibility</p:attrName>
                                        </p:attrNameLst>
                                      </p:cBhvr>
                                      <p:to>
                                        <p:strVal val="visible"/>
                                      </p:to>
                                    </p:set>
                                  </p:childTnLst>
                                </p:cTn>
                              </p:par>
                              <p:par>
                                <p:cTn id="473" nodeType="withEffect" fill="hold" presetClass="entr" presetID="1">
                                  <p:stCondLst>
                                    <p:cond delay="0"/>
                                  </p:stCondLst>
                                  <p:childTnLst>
                                    <p:set>
                                      <p:cBhvr>
                                        <p:cTn id="474" dur="1" fill="hold">
                                          <p:stCondLst>
                                            <p:cond delay="0"/>
                                          </p:stCondLst>
                                        </p:cTn>
                                        <p:tgtEl>
                                          <p:spTgt spid="2060"/>
                                        </p:tgtEl>
                                        <p:attrNameLst>
                                          <p:attrName>style.visibility</p:attrName>
                                        </p:attrNameLst>
                                      </p:cBhvr>
                                      <p:to>
                                        <p:strVal val="visible"/>
                                      </p:to>
                                    </p:set>
                                  </p:childTnLst>
                                </p:cTn>
                              </p:par>
                              <p:par>
                                <p:cTn id="475" nodeType="withEffect" fill="hold" presetClass="entr" presetID="1">
                                  <p:stCondLst>
                                    <p:cond delay="0"/>
                                  </p:stCondLst>
                                  <p:childTnLst>
                                    <p:set>
                                      <p:cBhvr>
                                        <p:cTn id="476" dur="1" fill="hold">
                                          <p:stCondLst>
                                            <p:cond delay="0"/>
                                          </p:stCondLst>
                                        </p:cTn>
                                        <p:tgtEl>
                                          <p:spTgt spid="2061"/>
                                        </p:tgtEl>
                                        <p:attrNameLst>
                                          <p:attrName>style.visibility</p:attrName>
                                        </p:attrNameLst>
                                      </p:cBhvr>
                                      <p:to>
                                        <p:strVal val="visible"/>
                                      </p:to>
                                    </p:set>
                                  </p:childTnLst>
                                </p:cTn>
                              </p:par>
                              <p:par>
                                <p:cTn id="477" nodeType="withEffect" fill="hold" presetClass="entr" presetID="1">
                                  <p:stCondLst>
                                    <p:cond delay="0"/>
                                  </p:stCondLst>
                                  <p:childTnLst>
                                    <p:set>
                                      <p:cBhvr>
                                        <p:cTn id="478" dur="1" fill="hold">
                                          <p:stCondLst>
                                            <p:cond delay="0"/>
                                          </p:stCondLst>
                                        </p:cTn>
                                        <p:tgtEl>
                                          <p:spTgt spid="2062"/>
                                        </p:tgtEl>
                                        <p:attrNameLst>
                                          <p:attrName>style.visibility</p:attrName>
                                        </p:attrNameLst>
                                      </p:cBhvr>
                                      <p:to>
                                        <p:strVal val="visible"/>
                                      </p:to>
                                    </p:set>
                                  </p:childTnLst>
                                </p:cTn>
                              </p:par>
                              <p:par>
                                <p:cTn id="479" nodeType="withEffect" fill="hold" presetClass="entr" presetID="1">
                                  <p:stCondLst>
                                    <p:cond delay="0"/>
                                  </p:stCondLst>
                                  <p:childTnLst>
                                    <p:set>
                                      <p:cBhvr>
                                        <p:cTn id="480" dur="1" fill="hold">
                                          <p:stCondLst>
                                            <p:cond delay="0"/>
                                          </p:stCondLst>
                                        </p:cTn>
                                        <p:tgtEl>
                                          <p:spTgt spid="2064"/>
                                        </p:tgtEl>
                                        <p:attrNameLst>
                                          <p:attrName>style.visibility</p:attrName>
                                        </p:attrNameLst>
                                      </p:cBhvr>
                                      <p:to>
                                        <p:strVal val="visible"/>
                                      </p:to>
                                    </p:set>
                                  </p:childTnLst>
                                </p:cTn>
                              </p:par>
                              <p:par>
                                <p:cTn id="481" nodeType="withEffect" fill="hold" presetClass="entr" presetID="1">
                                  <p:stCondLst>
                                    <p:cond delay="0"/>
                                  </p:stCondLst>
                                  <p:childTnLst>
                                    <p:set>
                                      <p:cBhvr>
                                        <p:cTn id="482" dur="1" fill="hold">
                                          <p:stCondLst>
                                            <p:cond delay="0"/>
                                          </p:stCondLst>
                                        </p:cTn>
                                        <p:tgtEl>
                                          <p:spTgt spid="2063"/>
                                        </p:tgtEl>
                                        <p:attrNameLst>
                                          <p:attrName>style.visibility</p:attrName>
                                        </p:attrNameLst>
                                      </p:cBhvr>
                                      <p:to>
                                        <p:strVal val="visible"/>
                                      </p:to>
                                    </p:set>
                                  </p:childTnLst>
                                </p:cTn>
                              </p:par>
                              <p:par>
                                <p:cTn id="483" nodeType="withEffect" fill="hold" presetClass="entr" presetID="1">
                                  <p:stCondLst>
                                    <p:cond delay="0"/>
                                  </p:stCondLst>
                                  <p:childTnLst>
                                    <p:set>
                                      <p:cBhvr>
                                        <p:cTn id="484" dur="1" fill="hold">
                                          <p:stCondLst>
                                            <p:cond delay="0"/>
                                          </p:stCondLst>
                                        </p:cTn>
                                        <p:tgtEl>
                                          <p:spTgt spid="2040"/>
                                        </p:tgtEl>
                                        <p:attrNameLst>
                                          <p:attrName>style.visibility</p:attrName>
                                        </p:attrNameLst>
                                      </p:cBhvr>
                                      <p:to>
                                        <p:strVal val="visible"/>
                                      </p:to>
                                    </p:set>
                                  </p:childTnLst>
                                </p:cTn>
                              </p:par>
                              <p:par>
                                <p:cTn id="485" nodeType="withEffect" fill="hold" presetClass="entr" presetID="1">
                                  <p:stCondLst>
                                    <p:cond delay="0"/>
                                  </p:stCondLst>
                                  <p:childTnLst>
                                    <p:set>
                                      <p:cBhvr>
                                        <p:cTn id="486" dur="1" fill="hold">
                                          <p:stCondLst>
                                            <p:cond delay="0"/>
                                          </p:stCondLst>
                                        </p:cTn>
                                        <p:tgtEl>
                                          <p:spTgt spid="2039"/>
                                        </p:tgtEl>
                                        <p:attrNameLst>
                                          <p:attrName>style.visibility</p:attrName>
                                        </p:attrNameLst>
                                      </p:cBhvr>
                                      <p:to>
                                        <p:strVal val="visible"/>
                                      </p:to>
                                    </p:set>
                                  </p:childTnLst>
                                </p:cTn>
                              </p:par>
                              <p:par>
                                <p:cTn id="487" nodeType="withEffect" fill="hold" presetClass="entr" presetID="1">
                                  <p:stCondLst>
                                    <p:cond delay="0"/>
                                  </p:stCondLst>
                                  <p:childTnLst>
                                    <p:set>
                                      <p:cBhvr>
                                        <p:cTn id="488" dur="1" fill="hold">
                                          <p:stCondLst>
                                            <p:cond delay="0"/>
                                          </p:stCondLst>
                                        </p:cTn>
                                        <p:tgtEl>
                                          <p:spTgt spid="2044"/>
                                        </p:tgtEl>
                                        <p:attrNameLst>
                                          <p:attrName>style.visibility</p:attrName>
                                        </p:attrNameLst>
                                      </p:cBhvr>
                                      <p:to>
                                        <p:strVal val="visible"/>
                                      </p:to>
                                    </p:set>
                                  </p:childTnLst>
                                </p:cTn>
                              </p:par>
                              <p:par>
                                <p:cTn id="489" nodeType="withEffect" fill="hold" presetClass="entr" presetID="1">
                                  <p:stCondLst>
                                    <p:cond delay="0"/>
                                  </p:stCondLst>
                                  <p:childTnLst>
                                    <p:set>
                                      <p:cBhvr>
                                        <p:cTn id="490" dur="1" fill="hold">
                                          <p:stCondLst>
                                            <p:cond delay="0"/>
                                          </p:stCondLst>
                                        </p:cTn>
                                        <p:tgtEl>
                                          <p:spTgt spid="2043"/>
                                        </p:tgtEl>
                                        <p:attrNameLst>
                                          <p:attrName>style.visibility</p:attrName>
                                        </p:attrNameLst>
                                      </p:cBhvr>
                                      <p:to>
                                        <p:strVal val="visible"/>
                                      </p:to>
                                    </p:set>
                                  </p:childTnLst>
                                </p:cTn>
                              </p:par>
                            </p:childTnLst>
                          </p:cTn>
                        </p:par>
                      </p:childTnLst>
                    </p:cTn>
                  </p:par>
                  <p:par>
                    <p:cTn id="491" fill="hold">
                      <p:stCondLst>
                        <p:cond delay="indefinite"/>
                      </p:stCondLst>
                      <p:childTnLst>
                        <p:par>
                          <p:cTn id="492" fill="hold">
                            <p:stCondLst>
                              <p:cond delay="0"/>
                            </p:stCondLst>
                            <p:childTnLst>
                              <p:par>
                                <p:cTn id="493" nodeType="clickEffect" fill="hold" presetClass="entr" presetID="1">
                                  <p:stCondLst>
                                    <p:cond delay="0"/>
                                  </p:stCondLst>
                                  <p:childTnLst>
                                    <p:set>
                                      <p:cBhvr>
                                        <p:cTn id="494" dur="1" fill="hold">
                                          <p:stCondLst>
                                            <p:cond delay="0"/>
                                          </p:stCondLst>
                                        </p:cTn>
                                        <p:tgtEl>
                                          <p:spTgt spid="2036">
                                            <p:txEl>
                                              <p:pRg st="0" end="0"/>
                                            </p:txEl>
                                          </p:spTgt>
                                        </p:tgtEl>
                                        <p:attrNameLst>
                                          <p:attrName>style.visibility</p:attrName>
                                        </p:attrNameLst>
                                      </p:cBhvr>
                                      <p:to>
                                        <p:strVal val="visible"/>
                                      </p:to>
                                    </p:set>
                                  </p:childTnLst>
                                </p:cTn>
                              </p:par>
                              <p:par>
                                <p:cTn id="495" nodeType="withEffect" fill="hold" presetClass="entr" presetID="1">
                                  <p:stCondLst>
                                    <p:cond delay="0"/>
                                  </p:stCondLst>
                                  <p:childTnLst>
                                    <p:set>
                                      <p:cBhvr>
                                        <p:cTn id="496" dur="1" fill="hold">
                                          <p:stCondLst>
                                            <p:cond delay="0"/>
                                          </p:stCondLst>
                                        </p:cTn>
                                        <p:tgtEl>
                                          <p:spTgt spid="2036">
                                            <p:txEl>
                                              <p:pRg st="1" end="1"/>
                                            </p:txEl>
                                          </p:spTgt>
                                        </p:tgtEl>
                                        <p:attrNameLst>
                                          <p:attrName>style.visibility</p:attrName>
                                        </p:attrNameLst>
                                      </p:cBhvr>
                                      <p:to>
                                        <p:strVal val="visible"/>
                                      </p:to>
                                    </p:set>
                                  </p:childTnLst>
                                </p:cTn>
                              </p:par>
                              <p:par>
                                <p:cTn id="497" nodeType="withEffect" fill="hold" presetClass="entr" presetID="1">
                                  <p:stCondLst>
                                    <p:cond delay="0"/>
                                  </p:stCondLst>
                                  <p:childTnLst>
                                    <p:set>
                                      <p:cBhvr>
                                        <p:cTn id="498" dur="1" fill="hold">
                                          <p:stCondLst>
                                            <p:cond delay="0"/>
                                          </p:stCondLst>
                                        </p:cTn>
                                        <p:tgtEl>
                                          <p:spTgt spid="2036">
                                            <p:txEl>
                                              <p:pRg st="2" end="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6"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Enqueue a kernel (C)</a:t>
            </a:r>
            <a:endParaRPr b="0" lang="en-US" sz="4400" spc="-1" strike="noStrike">
              <a:latin typeface="Arial"/>
            </a:endParaRPr>
          </a:p>
        </p:txBody>
      </p:sp>
      <p:sp>
        <p:nvSpPr>
          <p:cNvPr id="2067" name="CustomShape 2"/>
          <p:cNvSpPr/>
          <p:nvPr/>
        </p:nvSpPr>
        <p:spPr>
          <a:xfrm>
            <a:off x="457200" y="1595880"/>
            <a:ext cx="4039560" cy="639000"/>
          </a:xfrm>
          <a:prstGeom prst="rect">
            <a:avLst/>
          </a:prstGeom>
          <a:noFill/>
          <a:ln>
            <a:noFill/>
          </a:ln>
        </p:spPr>
        <p:style>
          <a:lnRef idx="0"/>
          <a:fillRef idx="0"/>
          <a:effectRef idx="0"/>
          <a:fontRef idx="minor"/>
        </p:style>
        <p:txBody>
          <a:bodyPr lIns="90000" rIns="90000" tIns="45000" bIns="45000" anchor="b"/>
          <a:p>
            <a:pPr algn="ctr">
              <a:lnSpc>
                <a:spcPct val="100000"/>
              </a:lnSpc>
              <a:spcBef>
                <a:spcPts val="479"/>
              </a:spcBef>
            </a:pPr>
            <a:r>
              <a:rPr b="1" lang="en-US" sz="2400" spc="-1" strike="noStrike">
                <a:solidFill>
                  <a:srgbClr val="000000"/>
                </a:solidFill>
                <a:latin typeface="Trebuchet MS"/>
              </a:rPr>
              <a:t>CUDA C</a:t>
            </a:r>
            <a:endParaRPr b="0" lang="en-US" sz="2400" spc="-1" strike="noStrike">
              <a:latin typeface="Arial"/>
            </a:endParaRPr>
          </a:p>
        </p:txBody>
      </p:sp>
      <p:sp>
        <p:nvSpPr>
          <p:cNvPr id="2068" name="CustomShape 3"/>
          <p:cNvSpPr/>
          <p:nvPr/>
        </p:nvSpPr>
        <p:spPr>
          <a:xfrm>
            <a:off x="107640" y="2430000"/>
            <a:ext cx="4535640" cy="3950640"/>
          </a:xfrm>
          <a:prstGeom prst="rect">
            <a:avLst/>
          </a:prstGeom>
          <a:noFill/>
          <a:ln>
            <a:noFill/>
          </a:ln>
        </p:spPr>
        <p:style>
          <a:lnRef idx="0"/>
          <a:fillRef idx="0"/>
          <a:effectRef idx="0"/>
          <a:fontRef idx="minor"/>
        </p:style>
        <p:txBody>
          <a:bodyPr lIns="90000" rIns="90000" tIns="45000" bIns="45000"/>
          <a:p>
            <a:pPr>
              <a:lnSpc>
                <a:spcPct val="100000"/>
              </a:lnSpc>
              <a:spcBef>
                <a:spcPts val="360"/>
              </a:spcBef>
            </a:pPr>
            <a:r>
              <a:rPr b="1" lang="en-US" sz="1800" spc="-1" strike="noStrike">
                <a:solidFill>
                  <a:srgbClr val="4f81bd"/>
                </a:solidFill>
                <a:latin typeface="Courier New Bold"/>
              </a:rPr>
              <a:t>dim3</a:t>
            </a:r>
            <a:r>
              <a:rPr b="1" lang="en-US" sz="1800" spc="-1" strike="noStrike">
                <a:solidFill>
                  <a:srgbClr val="000000"/>
                </a:solidFill>
                <a:latin typeface="Courier New Bold"/>
              </a:rPr>
              <a:t> threads_per_block(30,20);</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1" lang="en-US" sz="1800" spc="-1" strike="noStrike">
                <a:solidFill>
                  <a:srgbClr val="4f81bd"/>
                </a:solidFill>
                <a:latin typeface="Courier New Bold"/>
              </a:rPr>
              <a:t>dim3</a:t>
            </a:r>
            <a:r>
              <a:rPr b="1" lang="en-US" sz="1800" spc="-1" strike="noStrike">
                <a:solidFill>
                  <a:srgbClr val="000000"/>
                </a:solidFill>
                <a:latin typeface="Courier New Bold"/>
              </a:rPr>
              <a:t> num_blocks(10,10);</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1" lang="en-US" sz="1800" spc="-1" strike="noStrike">
                <a:solidFill>
                  <a:srgbClr val="000000"/>
                </a:solidFill>
                <a:latin typeface="Courier New Bold"/>
              </a:rPr>
              <a:t>kernel</a:t>
            </a:r>
            <a:r>
              <a:rPr b="1" lang="en-US" sz="1800" spc="-1" strike="noStrike">
                <a:solidFill>
                  <a:srgbClr val="4f81bd"/>
                </a:solidFill>
                <a:latin typeface="Courier New Bold"/>
              </a:rPr>
              <a:t>&lt;&lt;&lt;</a:t>
            </a:r>
            <a:r>
              <a:rPr b="1" lang="en-US" sz="1800" spc="-1" strike="noStrike">
                <a:solidFill>
                  <a:srgbClr val="000000"/>
                </a:solidFill>
                <a:latin typeface="Courier New Bold"/>
              </a:rPr>
              <a:t>num_blocks,</a:t>
            </a:r>
            <a:endParaRPr b="0" lang="en-US" sz="1800" spc="-1" strike="noStrike">
              <a:latin typeface="Arial"/>
            </a:endParaRPr>
          </a:p>
          <a:p>
            <a:pPr>
              <a:lnSpc>
                <a:spcPct val="100000"/>
              </a:lnSpc>
              <a:spcBef>
                <a:spcPts val="360"/>
              </a:spcBef>
            </a:pPr>
            <a:r>
              <a:rPr b="1" lang="en-US" sz="1800" spc="-1" strike="noStrike">
                <a:solidFill>
                  <a:srgbClr val="000000"/>
                </a:solidFill>
                <a:latin typeface="Courier New Bold"/>
              </a:rPr>
              <a:t>            </a:t>
            </a:r>
            <a:r>
              <a:rPr b="1" lang="en-US" sz="1800" spc="-1" strike="noStrike">
                <a:solidFill>
                  <a:srgbClr val="000000"/>
                </a:solidFill>
                <a:latin typeface="Courier New Bold"/>
              </a:rPr>
              <a:t>threads_per_block</a:t>
            </a:r>
            <a:r>
              <a:rPr b="1" lang="en-US" sz="1800" spc="-1" strike="noStrike">
                <a:solidFill>
                  <a:srgbClr val="4f81bd"/>
                </a:solidFill>
                <a:latin typeface="Courier New Bold"/>
              </a:rPr>
              <a:t>&gt;&gt;&gt;</a:t>
            </a:r>
            <a:r>
              <a:rPr b="1" lang="en-US" sz="1800" spc="-1" strike="noStrike">
                <a:solidFill>
                  <a:srgbClr val="000000"/>
                </a:solidFill>
                <a:latin typeface="Courier New Bold"/>
              </a:rPr>
              <a:t>();</a:t>
            </a:r>
            <a:endParaRPr b="0" lang="en-US" sz="1800" spc="-1" strike="noStrike">
              <a:latin typeface="Arial"/>
            </a:endParaRPr>
          </a:p>
        </p:txBody>
      </p:sp>
      <p:sp>
        <p:nvSpPr>
          <p:cNvPr id="2069" name="CustomShape 4"/>
          <p:cNvSpPr/>
          <p:nvPr/>
        </p:nvSpPr>
        <p:spPr>
          <a:xfrm>
            <a:off x="4645080" y="1595880"/>
            <a:ext cx="4041000" cy="639000"/>
          </a:xfrm>
          <a:prstGeom prst="rect">
            <a:avLst/>
          </a:prstGeom>
          <a:noFill/>
          <a:ln>
            <a:noFill/>
          </a:ln>
        </p:spPr>
        <p:style>
          <a:lnRef idx="0"/>
          <a:fillRef idx="0"/>
          <a:effectRef idx="0"/>
          <a:fontRef idx="minor"/>
        </p:style>
        <p:txBody>
          <a:bodyPr lIns="90000" rIns="90000" tIns="45000" bIns="45000" anchor="b"/>
          <a:p>
            <a:pPr algn="ctr">
              <a:lnSpc>
                <a:spcPct val="100000"/>
              </a:lnSpc>
              <a:spcBef>
                <a:spcPts val="479"/>
              </a:spcBef>
            </a:pPr>
            <a:r>
              <a:rPr b="1" lang="en-US" sz="2400" spc="-1" strike="noStrike">
                <a:solidFill>
                  <a:srgbClr val="000000"/>
                </a:solidFill>
                <a:latin typeface="Trebuchet MS"/>
              </a:rPr>
              <a:t>OpenCL C</a:t>
            </a:r>
            <a:endParaRPr b="0" lang="en-US" sz="2400" spc="-1" strike="noStrike">
              <a:latin typeface="Arial"/>
            </a:endParaRPr>
          </a:p>
        </p:txBody>
      </p:sp>
      <p:sp>
        <p:nvSpPr>
          <p:cNvPr id="2070" name="CustomShape 5"/>
          <p:cNvSpPr/>
          <p:nvPr/>
        </p:nvSpPr>
        <p:spPr>
          <a:xfrm>
            <a:off x="4645080" y="2430000"/>
            <a:ext cx="4390920" cy="3950640"/>
          </a:xfrm>
          <a:prstGeom prst="rect">
            <a:avLst/>
          </a:prstGeom>
          <a:noFill/>
          <a:ln>
            <a:noFill/>
          </a:ln>
        </p:spPr>
        <p:style>
          <a:lnRef idx="0"/>
          <a:fillRef idx="0"/>
          <a:effectRef idx="0"/>
          <a:fontRef idx="minor"/>
        </p:style>
        <p:txBody>
          <a:bodyPr lIns="90000" rIns="90000" tIns="45000" bIns="45000"/>
          <a:p>
            <a:pPr>
              <a:lnSpc>
                <a:spcPct val="100000"/>
              </a:lnSpc>
              <a:spcBef>
                <a:spcPts val="360"/>
              </a:spcBef>
            </a:pPr>
            <a:r>
              <a:rPr b="1" lang="en-US" sz="1800" spc="-1" strike="noStrike">
                <a:solidFill>
                  <a:srgbClr val="17375e"/>
                </a:solidFill>
                <a:latin typeface="Courier New Bold"/>
              </a:rPr>
              <a:t>const</a:t>
            </a:r>
            <a:r>
              <a:rPr b="1" lang="en-US" sz="1800" spc="-1" strike="noStrike">
                <a:solidFill>
                  <a:srgbClr val="000000"/>
                </a:solidFill>
                <a:latin typeface="Courier New Bold"/>
              </a:rPr>
              <a:t> </a:t>
            </a:r>
            <a:r>
              <a:rPr b="1" lang="en-US" sz="1800" spc="-1" strike="noStrike">
                <a:solidFill>
                  <a:srgbClr val="c0504d"/>
                </a:solidFill>
                <a:latin typeface="Courier New Bold"/>
              </a:rPr>
              <a:t>size_t </a:t>
            </a:r>
            <a:r>
              <a:rPr b="1" lang="en-US" sz="1800" spc="-1" strike="noStrike">
                <a:solidFill>
                  <a:srgbClr val="000000"/>
                </a:solidFill>
                <a:latin typeface="Courier New Bold"/>
              </a:rPr>
              <a:t>global[2] =</a:t>
            </a:r>
            <a:endParaRPr b="0" lang="en-US" sz="1800" spc="-1" strike="noStrike">
              <a:latin typeface="Arial"/>
            </a:endParaRPr>
          </a:p>
          <a:p>
            <a:pPr>
              <a:lnSpc>
                <a:spcPct val="100000"/>
              </a:lnSpc>
              <a:spcBef>
                <a:spcPts val="360"/>
              </a:spcBef>
            </a:pPr>
            <a:r>
              <a:rPr b="1" lang="en-US" sz="1800" spc="-1" strike="noStrike">
                <a:solidFill>
                  <a:srgbClr val="000000"/>
                </a:solidFill>
                <a:latin typeface="Courier New Bold"/>
              </a:rPr>
              <a:t>                  </a:t>
            </a:r>
            <a:r>
              <a:rPr b="1" lang="en-US" sz="1800" spc="-1" strike="noStrike">
                <a:solidFill>
                  <a:srgbClr val="000000"/>
                </a:solidFill>
                <a:latin typeface="Courier New Bold"/>
              </a:rPr>
              <a:t>{300, 200};</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1" lang="en-US" sz="1800" spc="-1" strike="noStrike">
                <a:solidFill>
                  <a:srgbClr val="17375e"/>
                </a:solidFill>
                <a:latin typeface="Courier New Bold"/>
              </a:rPr>
              <a:t>const </a:t>
            </a:r>
            <a:r>
              <a:rPr b="1" lang="en-US" sz="1800" spc="-1" strike="noStrike">
                <a:solidFill>
                  <a:srgbClr val="c0504d"/>
                </a:solidFill>
                <a:latin typeface="Courier New Bold"/>
              </a:rPr>
              <a:t>size_t </a:t>
            </a:r>
            <a:r>
              <a:rPr b="1" lang="en-US" sz="1800" spc="-1" strike="noStrike">
                <a:solidFill>
                  <a:srgbClr val="000000"/>
                </a:solidFill>
                <a:latin typeface="Courier New Bold"/>
              </a:rPr>
              <a:t>local[2] = </a:t>
            </a:r>
            <a:endParaRPr b="0" lang="en-US" sz="1800" spc="-1" strike="noStrike">
              <a:latin typeface="Arial"/>
            </a:endParaRPr>
          </a:p>
          <a:p>
            <a:pPr>
              <a:lnSpc>
                <a:spcPct val="100000"/>
              </a:lnSpc>
              <a:spcBef>
                <a:spcPts val="360"/>
              </a:spcBef>
            </a:pPr>
            <a:r>
              <a:rPr b="1" lang="en-US" sz="1800" spc="-1" strike="noStrike">
                <a:solidFill>
                  <a:srgbClr val="000000"/>
                </a:solidFill>
                <a:latin typeface="Courier New Bold"/>
              </a:rPr>
              <a:t>                  </a:t>
            </a:r>
            <a:r>
              <a:rPr b="1" lang="en-US" sz="1800" spc="-1" strike="noStrike">
                <a:solidFill>
                  <a:srgbClr val="000000"/>
                </a:solidFill>
                <a:latin typeface="Courier New Bold"/>
              </a:rPr>
              <a:t>{30, 20};</a:t>
            </a:r>
            <a:endParaRPr b="0" lang="en-US" sz="1800" spc="-1" strike="noStrike">
              <a:latin typeface="Arial"/>
            </a:endParaRPr>
          </a:p>
          <a:p>
            <a:pPr>
              <a:lnSpc>
                <a:spcPct val="100000"/>
              </a:lnSpc>
              <a:spcBef>
                <a:spcPts val="360"/>
              </a:spcBef>
            </a:pPr>
            <a:endParaRPr b="0" lang="en-US" sz="1800" spc="-1" strike="noStrike">
              <a:latin typeface="Arial"/>
            </a:endParaRPr>
          </a:p>
          <a:p>
            <a:pPr>
              <a:lnSpc>
                <a:spcPct val="100000"/>
              </a:lnSpc>
              <a:spcBef>
                <a:spcPts val="360"/>
              </a:spcBef>
            </a:pPr>
            <a:r>
              <a:rPr b="1" lang="en-US" sz="1800" spc="-1" strike="noStrike">
                <a:solidFill>
                  <a:srgbClr val="4f81bd"/>
                </a:solidFill>
                <a:latin typeface="Courier New Bold"/>
              </a:rPr>
              <a:t>clEnqueueNDRangeKernel</a:t>
            </a:r>
            <a:r>
              <a:rPr b="1" lang="en-US" sz="1800" spc="-1" strike="noStrike">
                <a:solidFill>
                  <a:srgbClr val="000000"/>
                </a:solidFill>
                <a:latin typeface="Courier New Bold"/>
              </a:rPr>
              <a:t>(</a:t>
            </a:r>
            <a:endParaRPr b="0" lang="en-US" sz="1800" spc="-1" strike="noStrike">
              <a:latin typeface="Arial"/>
            </a:endParaRPr>
          </a:p>
          <a:p>
            <a:pPr>
              <a:lnSpc>
                <a:spcPct val="100000"/>
              </a:lnSpc>
              <a:spcBef>
                <a:spcPts val="360"/>
              </a:spcBef>
            </a:pPr>
            <a:r>
              <a:rPr b="1" lang="en-US" sz="1800" spc="-1" strike="noStrike">
                <a:solidFill>
                  <a:srgbClr val="000000"/>
                </a:solidFill>
                <a:latin typeface="Courier New Bold"/>
              </a:rPr>
              <a:t>       </a:t>
            </a:r>
            <a:r>
              <a:rPr b="1" lang="en-US" sz="1800" spc="-1" strike="noStrike">
                <a:solidFill>
                  <a:srgbClr val="000000"/>
                </a:solidFill>
                <a:latin typeface="Courier New Bold"/>
              </a:rPr>
              <a:t>queue, &amp;kernel,</a:t>
            </a:r>
            <a:endParaRPr b="0" lang="en-US" sz="1800" spc="-1" strike="noStrike">
              <a:latin typeface="Arial"/>
            </a:endParaRPr>
          </a:p>
          <a:p>
            <a:pPr>
              <a:lnSpc>
                <a:spcPct val="100000"/>
              </a:lnSpc>
              <a:spcBef>
                <a:spcPts val="360"/>
              </a:spcBef>
            </a:pPr>
            <a:r>
              <a:rPr b="1" lang="en-US" sz="1800" spc="-1" strike="noStrike">
                <a:solidFill>
                  <a:srgbClr val="000000"/>
                </a:solidFill>
                <a:latin typeface="Courier New Bold"/>
              </a:rPr>
              <a:t>       </a:t>
            </a:r>
            <a:r>
              <a:rPr b="1" lang="en-US" sz="1800" spc="-1" strike="noStrike">
                <a:solidFill>
                  <a:srgbClr val="000000"/>
                </a:solidFill>
                <a:latin typeface="Courier New Bold"/>
              </a:rPr>
              <a:t>2, 0, &amp;global, &amp;local,</a:t>
            </a:r>
            <a:endParaRPr b="0" lang="en-US" sz="1800" spc="-1" strike="noStrike">
              <a:latin typeface="Arial"/>
            </a:endParaRPr>
          </a:p>
          <a:p>
            <a:pPr>
              <a:lnSpc>
                <a:spcPct val="100000"/>
              </a:lnSpc>
              <a:spcBef>
                <a:spcPts val="360"/>
              </a:spcBef>
            </a:pPr>
            <a:r>
              <a:rPr b="1" lang="en-US" sz="1800" spc="-1" strike="noStrike">
                <a:solidFill>
                  <a:srgbClr val="000000"/>
                </a:solidFill>
                <a:latin typeface="Courier New Bold"/>
              </a:rPr>
              <a:t>       </a:t>
            </a:r>
            <a:r>
              <a:rPr b="1" lang="en-US" sz="1800" spc="-1" strike="noStrike">
                <a:solidFill>
                  <a:srgbClr val="000000"/>
                </a:solidFill>
                <a:latin typeface="Courier New Bold"/>
              </a:rPr>
              <a:t>0, NULL, NULL);</a:t>
            </a:r>
            <a:endParaRPr b="0" lang="en-US" sz="1800" spc="-1" strike="noStrike">
              <a:latin typeface="Arial"/>
            </a:endParaRPr>
          </a:p>
        </p:txBody>
      </p:sp>
    </p:spTree>
  </p:cSld>
</p:sld>
</file>

<file path=ppt/slides/slide1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1"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Enqueue a kernel (C++)</a:t>
            </a:r>
            <a:endParaRPr b="0" lang="en-US" sz="4400" spc="-1" strike="noStrike">
              <a:latin typeface="Arial"/>
            </a:endParaRPr>
          </a:p>
        </p:txBody>
      </p:sp>
      <p:sp>
        <p:nvSpPr>
          <p:cNvPr id="2072" name="CustomShape 2"/>
          <p:cNvSpPr/>
          <p:nvPr/>
        </p:nvSpPr>
        <p:spPr>
          <a:xfrm>
            <a:off x="457200" y="1535040"/>
            <a:ext cx="4039560" cy="639000"/>
          </a:xfrm>
          <a:prstGeom prst="rect">
            <a:avLst/>
          </a:prstGeom>
          <a:noFill/>
          <a:ln>
            <a:noFill/>
          </a:ln>
        </p:spPr>
        <p:style>
          <a:lnRef idx="0"/>
          <a:fillRef idx="0"/>
          <a:effectRef idx="0"/>
          <a:fontRef idx="minor"/>
        </p:style>
        <p:txBody>
          <a:bodyPr lIns="90000" rIns="90000" tIns="45000" bIns="45000" anchor="b"/>
          <a:p>
            <a:pPr algn="ctr">
              <a:lnSpc>
                <a:spcPct val="100000"/>
              </a:lnSpc>
              <a:spcBef>
                <a:spcPts val="479"/>
              </a:spcBef>
            </a:pPr>
            <a:r>
              <a:rPr b="1" lang="en-US" sz="2400" spc="-1" strike="noStrike">
                <a:solidFill>
                  <a:srgbClr val="000000"/>
                </a:solidFill>
                <a:latin typeface="Trebuchet MS"/>
              </a:rPr>
              <a:t>CUDA C</a:t>
            </a:r>
            <a:endParaRPr b="0" lang="en-US" sz="2400" spc="-1" strike="noStrike">
              <a:latin typeface="Arial"/>
            </a:endParaRPr>
          </a:p>
        </p:txBody>
      </p:sp>
      <p:sp>
        <p:nvSpPr>
          <p:cNvPr id="2073" name="CustomShape 3"/>
          <p:cNvSpPr/>
          <p:nvPr/>
        </p:nvSpPr>
        <p:spPr>
          <a:xfrm>
            <a:off x="107640" y="2174760"/>
            <a:ext cx="4535640" cy="395064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400"/>
              </a:spcBef>
            </a:pPr>
            <a:r>
              <a:rPr b="1" lang="en-US" sz="2000" spc="-1" strike="noStrike">
                <a:solidFill>
                  <a:srgbClr val="4f81bd"/>
                </a:solidFill>
                <a:latin typeface="Courier New Bold"/>
              </a:rPr>
              <a:t>dim3</a:t>
            </a:r>
            <a:r>
              <a:rPr b="1" lang="en-US" sz="2000" spc="-1" strike="noStrike">
                <a:solidFill>
                  <a:srgbClr val="000000"/>
                </a:solidFill>
                <a:latin typeface="Courier New Bold"/>
              </a:rPr>
              <a:t> threads_per_block(30,20);</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r>
              <a:rPr b="1" lang="en-US" sz="2000" spc="-1" strike="noStrike">
                <a:solidFill>
                  <a:srgbClr val="4f81bd"/>
                </a:solidFill>
                <a:latin typeface="Courier New Bold"/>
              </a:rPr>
              <a:t>dim3</a:t>
            </a:r>
            <a:r>
              <a:rPr b="1" lang="en-US" sz="2000" spc="-1" strike="noStrike">
                <a:solidFill>
                  <a:srgbClr val="000000"/>
                </a:solidFill>
                <a:latin typeface="Courier New Bold"/>
              </a:rPr>
              <a:t> num_blocks(10,10);</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Bold"/>
              </a:rPr>
              <a:t>kernel</a:t>
            </a:r>
            <a:r>
              <a:rPr b="1" lang="en-US" sz="2000" spc="-1" strike="noStrike">
                <a:solidFill>
                  <a:srgbClr val="4f81bd"/>
                </a:solidFill>
                <a:latin typeface="Courier New Bold"/>
              </a:rPr>
              <a:t>&lt;&lt;&lt;</a:t>
            </a:r>
            <a:r>
              <a:rPr b="1" lang="en-US" sz="2000" spc="-1" strike="noStrike">
                <a:solidFill>
                  <a:srgbClr val="000000"/>
                </a:solidFill>
                <a:latin typeface="Courier New Bold"/>
              </a:rPr>
              <a:t>num_blocks,       </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Bold"/>
              </a:rPr>
              <a:t>  </a:t>
            </a:r>
            <a:r>
              <a:rPr b="1" lang="en-US" sz="2000" spc="-1" strike="noStrike">
                <a:solidFill>
                  <a:srgbClr val="000000"/>
                </a:solidFill>
                <a:latin typeface="Courier New Bold"/>
              </a:rPr>
              <a:t>threads_per_block</a:t>
            </a:r>
            <a:r>
              <a:rPr b="1" lang="en-US" sz="2000" spc="-1" strike="noStrike">
                <a:solidFill>
                  <a:srgbClr val="4f81bd"/>
                </a:solidFill>
                <a:latin typeface="Courier New Bold"/>
              </a:rPr>
              <a:t>&gt;&gt;&gt;</a:t>
            </a:r>
            <a:r>
              <a:rPr b="1" lang="en-US" sz="2000" spc="-1" strike="noStrike">
                <a:solidFill>
                  <a:srgbClr val="000000"/>
                </a:solidFill>
                <a:latin typeface="Courier New Bold"/>
              </a:rPr>
              <a:t>(…);</a:t>
            </a:r>
            <a:endParaRPr b="0" lang="en-US" sz="2000" spc="-1" strike="noStrike">
              <a:latin typeface="Arial"/>
            </a:endParaRPr>
          </a:p>
        </p:txBody>
      </p:sp>
      <p:sp>
        <p:nvSpPr>
          <p:cNvPr id="2074" name="CustomShape 4"/>
          <p:cNvSpPr/>
          <p:nvPr/>
        </p:nvSpPr>
        <p:spPr>
          <a:xfrm>
            <a:off x="4645080" y="1535040"/>
            <a:ext cx="4041000" cy="639000"/>
          </a:xfrm>
          <a:prstGeom prst="rect">
            <a:avLst/>
          </a:prstGeom>
          <a:noFill/>
          <a:ln>
            <a:noFill/>
          </a:ln>
        </p:spPr>
        <p:style>
          <a:lnRef idx="0"/>
          <a:fillRef idx="0"/>
          <a:effectRef idx="0"/>
          <a:fontRef idx="minor"/>
        </p:style>
        <p:txBody>
          <a:bodyPr lIns="90000" rIns="90000" tIns="45000" bIns="45000" anchor="b"/>
          <a:p>
            <a:pPr algn="ctr">
              <a:lnSpc>
                <a:spcPct val="100000"/>
              </a:lnSpc>
              <a:spcBef>
                <a:spcPts val="479"/>
              </a:spcBef>
            </a:pPr>
            <a:r>
              <a:rPr b="1" lang="en-US" sz="2400" spc="-1" strike="noStrike">
                <a:solidFill>
                  <a:srgbClr val="000000"/>
                </a:solidFill>
                <a:latin typeface="Trebuchet MS"/>
              </a:rPr>
              <a:t>OpenCL C++</a:t>
            </a:r>
            <a:endParaRPr b="0" lang="en-US" sz="2400" spc="-1" strike="noStrike">
              <a:latin typeface="Arial"/>
            </a:endParaRPr>
          </a:p>
        </p:txBody>
      </p:sp>
      <p:sp>
        <p:nvSpPr>
          <p:cNvPr id="2075" name="CustomShape 5"/>
          <p:cNvSpPr/>
          <p:nvPr/>
        </p:nvSpPr>
        <p:spPr>
          <a:xfrm>
            <a:off x="4428000" y="2174760"/>
            <a:ext cx="4642200" cy="395064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400"/>
              </a:spcBef>
            </a:pPr>
            <a:r>
              <a:rPr b="1" lang="en-US" sz="2000" spc="-1" strike="noStrike">
                <a:solidFill>
                  <a:srgbClr val="17375e"/>
                </a:solidFill>
                <a:latin typeface="Courier New Bold"/>
              </a:rPr>
              <a:t>const</a:t>
            </a:r>
            <a:r>
              <a:rPr b="1" lang="en-US" sz="2000" spc="-1" strike="noStrike">
                <a:solidFill>
                  <a:srgbClr val="000000"/>
                </a:solidFill>
                <a:latin typeface="Courier New Bold"/>
              </a:rPr>
              <a:t> </a:t>
            </a:r>
            <a:r>
              <a:rPr b="1" lang="en-US" sz="2000" spc="-1" strike="noStrike">
                <a:solidFill>
                  <a:srgbClr val="c0504d"/>
                </a:solidFill>
                <a:latin typeface="Courier New Bold"/>
              </a:rPr>
              <a:t>cl::NDRange</a:t>
            </a:r>
            <a:br/>
            <a:r>
              <a:rPr b="1" lang="en-US" sz="2000" spc="-1" strike="noStrike">
                <a:solidFill>
                  <a:srgbClr val="c0504d"/>
                </a:solidFill>
                <a:latin typeface="Courier New Bold"/>
              </a:rPr>
              <a:t>       </a:t>
            </a:r>
            <a:r>
              <a:rPr b="1" lang="en-US" sz="2000" spc="-1" strike="noStrike">
                <a:solidFill>
                  <a:srgbClr val="000000"/>
                </a:solidFill>
                <a:latin typeface="Courier New Bold"/>
              </a:rPr>
              <a:t>global(300, 200);</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r>
              <a:rPr b="1" lang="en-US" sz="2000" spc="-1" strike="noStrike">
                <a:solidFill>
                  <a:srgbClr val="17375e"/>
                </a:solidFill>
                <a:latin typeface="Courier New Bold"/>
              </a:rPr>
              <a:t>const </a:t>
            </a:r>
            <a:r>
              <a:rPr b="1" lang="en-US" sz="2000" spc="-1" strike="noStrike">
                <a:solidFill>
                  <a:srgbClr val="c0504d"/>
                </a:solidFill>
                <a:latin typeface="Courier New Bold"/>
              </a:rPr>
              <a:t>cl::NDRange</a:t>
            </a:r>
            <a:br/>
            <a:r>
              <a:rPr b="1" lang="en-US" sz="2000" spc="-1" strike="noStrike">
                <a:solidFill>
                  <a:srgbClr val="c0504d"/>
                </a:solidFill>
                <a:latin typeface="Courier New Bold"/>
              </a:rPr>
              <a:t>       </a:t>
            </a:r>
            <a:r>
              <a:rPr b="1" lang="en-US" sz="2000" spc="-1" strike="noStrike">
                <a:solidFill>
                  <a:srgbClr val="000000"/>
                </a:solidFill>
                <a:latin typeface="Courier New Bold"/>
              </a:rPr>
              <a:t>local(30, 20);</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Bold"/>
              </a:rPr>
              <a:t>kernel(</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Bold"/>
              </a:rPr>
              <a:t>  </a:t>
            </a:r>
            <a:r>
              <a:rPr b="1" lang="en-US" sz="2000" spc="-1" strike="noStrike">
                <a:solidFill>
                  <a:srgbClr val="000000"/>
                </a:solidFill>
                <a:latin typeface="Courier New Bold"/>
              </a:rPr>
              <a:t>EnqueueArgs(global, local),</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Bold"/>
              </a:rPr>
              <a:t>  …</a:t>
            </a:r>
            <a:r>
              <a:rPr b="1" lang="en-US" sz="2000" spc="-1" strike="noStrike">
                <a:solidFill>
                  <a:srgbClr val="000000"/>
                </a:solidFill>
                <a:latin typeface="Courier New Bold"/>
              </a:rPr>
              <a:t>);</a:t>
            </a:r>
            <a:endParaRPr b="0" lang="en-US" sz="2000" spc="-1" strike="noStrike">
              <a:latin typeface="Arial"/>
            </a:endParaRPr>
          </a:p>
        </p:txBody>
      </p:sp>
    </p:spTree>
  </p:cSld>
</p:sld>
</file>

<file path=ppt/slides/slide1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6"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Indexing work</a:t>
            </a:r>
            <a:endParaRPr b="0" lang="en-US" sz="4400" spc="-1" strike="noStrike">
              <a:latin typeface="Arial"/>
            </a:endParaRPr>
          </a:p>
        </p:txBody>
      </p:sp>
      <p:sp>
        <p:nvSpPr>
          <p:cNvPr id="2077" name="CustomShape 2"/>
          <p:cNvSpPr/>
          <p:nvPr/>
        </p:nvSpPr>
        <p:spPr>
          <a:xfrm>
            <a:off x="457200" y="1535040"/>
            <a:ext cx="4039560" cy="639000"/>
          </a:xfrm>
          <a:prstGeom prst="rect">
            <a:avLst/>
          </a:prstGeom>
          <a:noFill/>
          <a:ln>
            <a:noFill/>
          </a:ln>
        </p:spPr>
        <p:style>
          <a:lnRef idx="0"/>
          <a:fillRef idx="0"/>
          <a:effectRef idx="0"/>
          <a:fontRef idx="minor"/>
        </p:style>
        <p:txBody>
          <a:bodyPr lIns="90000" rIns="90000" tIns="45000" bIns="45000" anchor="b"/>
          <a:p>
            <a:pPr algn="ctr">
              <a:lnSpc>
                <a:spcPct val="100000"/>
              </a:lnSpc>
              <a:spcBef>
                <a:spcPts val="479"/>
              </a:spcBef>
            </a:pPr>
            <a:r>
              <a:rPr b="1" lang="en-US" sz="2400" spc="-1" strike="noStrike">
                <a:solidFill>
                  <a:srgbClr val="9bbb59"/>
                </a:solidFill>
                <a:latin typeface="Trebuchet MS"/>
              </a:rPr>
              <a:t>CUDA</a:t>
            </a:r>
            <a:endParaRPr b="0" lang="en-US" sz="2400" spc="-1" strike="noStrike">
              <a:latin typeface="Arial"/>
            </a:endParaRPr>
          </a:p>
        </p:txBody>
      </p:sp>
      <p:sp>
        <p:nvSpPr>
          <p:cNvPr id="2078" name="CustomShape 3"/>
          <p:cNvSpPr/>
          <p:nvPr/>
        </p:nvSpPr>
        <p:spPr>
          <a:xfrm>
            <a:off x="179640" y="2174760"/>
            <a:ext cx="4751640" cy="3950640"/>
          </a:xfrm>
          <a:prstGeom prst="rect">
            <a:avLst/>
          </a:prstGeom>
          <a:noFill/>
          <a:ln>
            <a:noFill/>
          </a:ln>
        </p:spPr>
        <p:style>
          <a:lnRef idx="0"/>
          <a:fillRef idx="0"/>
          <a:effectRef idx="0"/>
          <a:fontRef idx="minor"/>
        </p:style>
        <p:txBody>
          <a:bodyPr lIns="90000" rIns="90000" tIns="45000" bIns="45000">
            <a:normAutofit/>
          </a:bodyPr>
          <a:p>
            <a:pPr algn="ctr">
              <a:lnSpc>
                <a:spcPct val="150000"/>
              </a:lnSpc>
              <a:spcBef>
                <a:spcPts val="479"/>
              </a:spcBef>
            </a:pPr>
            <a:r>
              <a:rPr b="0" lang="en-US" sz="2400" spc="-1" strike="noStrike">
                <a:solidFill>
                  <a:srgbClr val="000000"/>
                </a:solidFill>
                <a:latin typeface="Trebuchet MS"/>
              </a:rPr>
              <a:t>gridDim</a:t>
            </a:r>
            <a:endParaRPr b="0" lang="en-US" sz="2400" spc="-1" strike="noStrike">
              <a:latin typeface="Arial"/>
            </a:endParaRPr>
          </a:p>
          <a:p>
            <a:pPr algn="ctr">
              <a:lnSpc>
                <a:spcPct val="150000"/>
              </a:lnSpc>
              <a:spcBef>
                <a:spcPts val="479"/>
              </a:spcBef>
            </a:pPr>
            <a:r>
              <a:rPr b="0" lang="en-US" sz="2400" spc="-1" strike="noStrike">
                <a:solidFill>
                  <a:srgbClr val="000000"/>
                </a:solidFill>
                <a:latin typeface="Trebuchet MS"/>
              </a:rPr>
              <a:t>blockIdx</a:t>
            </a:r>
            <a:endParaRPr b="0" lang="en-US" sz="2400" spc="-1" strike="noStrike">
              <a:latin typeface="Arial"/>
            </a:endParaRPr>
          </a:p>
          <a:p>
            <a:pPr algn="ctr">
              <a:lnSpc>
                <a:spcPct val="150000"/>
              </a:lnSpc>
              <a:spcBef>
                <a:spcPts val="479"/>
              </a:spcBef>
            </a:pPr>
            <a:r>
              <a:rPr b="0" lang="en-US" sz="2400" spc="-1" strike="noStrike">
                <a:solidFill>
                  <a:srgbClr val="000000"/>
                </a:solidFill>
                <a:latin typeface="Trebuchet MS"/>
              </a:rPr>
              <a:t>blockDim</a:t>
            </a:r>
            <a:endParaRPr b="0" lang="en-US" sz="2400" spc="-1" strike="noStrike">
              <a:latin typeface="Arial"/>
            </a:endParaRPr>
          </a:p>
          <a:p>
            <a:pPr algn="ctr">
              <a:lnSpc>
                <a:spcPct val="150000"/>
              </a:lnSpc>
              <a:spcBef>
                <a:spcPts val="479"/>
              </a:spcBef>
            </a:pPr>
            <a:r>
              <a:rPr b="0" lang="en-US" sz="2400" spc="-1" strike="noStrike">
                <a:solidFill>
                  <a:srgbClr val="000000"/>
                </a:solidFill>
                <a:latin typeface="Trebuchet MS"/>
              </a:rPr>
              <a:t>gridDim * blockDim</a:t>
            </a:r>
            <a:endParaRPr b="0" lang="en-US" sz="2400" spc="-1" strike="noStrike">
              <a:latin typeface="Arial"/>
            </a:endParaRPr>
          </a:p>
          <a:p>
            <a:pPr algn="ctr">
              <a:lnSpc>
                <a:spcPct val="150000"/>
              </a:lnSpc>
              <a:spcBef>
                <a:spcPts val="479"/>
              </a:spcBef>
            </a:pPr>
            <a:r>
              <a:rPr b="0" lang="en-US" sz="2400" spc="-1" strike="noStrike">
                <a:solidFill>
                  <a:srgbClr val="000000"/>
                </a:solidFill>
                <a:latin typeface="Trebuchet MS"/>
              </a:rPr>
              <a:t>threadIdx</a:t>
            </a:r>
            <a:endParaRPr b="0" lang="en-US" sz="2400" spc="-1" strike="noStrike">
              <a:latin typeface="Arial"/>
            </a:endParaRPr>
          </a:p>
          <a:p>
            <a:pPr algn="ctr">
              <a:lnSpc>
                <a:spcPct val="150000"/>
              </a:lnSpc>
              <a:spcBef>
                <a:spcPts val="479"/>
              </a:spcBef>
            </a:pPr>
            <a:r>
              <a:rPr b="0" lang="en-US" sz="2400" spc="-1" strike="noStrike">
                <a:solidFill>
                  <a:srgbClr val="000000"/>
                </a:solidFill>
                <a:latin typeface="Trebuchet MS"/>
              </a:rPr>
              <a:t>blockIdx * blockdim + threadIdx</a:t>
            </a:r>
            <a:endParaRPr b="0" lang="en-US" sz="2400" spc="-1" strike="noStrike">
              <a:latin typeface="Arial"/>
            </a:endParaRPr>
          </a:p>
        </p:txBody>
      </p:sp>
      <p:sp>
        <p:nvSpPr>
          <p:cNvPr id="2079" name="CustomShape 4"/>
          <p:cNvSpPr/>
          <p:nvPr/>
        </p:nvSpPr>
        <p:spPr>
          <a:xfrm>
            <a:off x="4645080" y="1535040"/>
            <a:ext cx="4041000" cy="639000"/>
          </a:xfrm>
          <a:prstGeom prst="rect">
            <a:avLst/>
          </a:prstGeom>
          <a:noFill/>
          <a:ln>
            <a:noFill/>
          </a:ln>
        </p:spPr>
        <p:style>
          <a:lnRef idx="0"/>
          <a:fillRef idx="0"/>
          <a:effectRef idx="0"/>
          <a:fontRef idx="minor"/>
        </p:style>
        <p:txBody>
          <a:bodyPr lIns="90000" rIns="90000" tIns="45000" bIns="45000" anchor="b"/>
          <a:p>
            <a:pPr algn="ctr">
              <a:lnSpc>
                <a:spcPct val="100000"/>
              </a:lnSpc>
              <a:spcBef>
                <a:spcPts val="479"/>
              </a:spcBef>
            </a:pPr>
            <a:r>
              <a:rPr b="1" lang="en-US" sz="2400" spc="-1" strike="noStrike">
                <a:solidFill>
                  <a:srgbClr val="9bbb59"/>
                </a:solidFill>
                <a:latin typeface="Trebuchet MS"/>
              </a:rPr>
              <a:t>OpenCL</a:t>
            </a:r>
            <a:endParaRPr b="0" lang="en-US" sz="2400" spc="-1" strike="noStrike">
              <a:latin typeface="Arial"/>
            </a:endParaRPr>
          </a:p>
        </p:txBody>
      </p:sp>
      <p:sp>
        <p:nvSpPr>
          <p:cNvPr id="2080" name="CustomShape 5"/>
          <p:cNvSpPr/>
          <p:nvPr/>
        </p:nvSpPr>
        <p:spPr>
          <a:xfrm>
            <a:off x="4788000" y="2133000"/>
            <a:ext cx="3743640" cy="3950640"/>
          </a:xfrm>
          <a:prstGeom prst="rect">
            <a:avLst/>
          </a:prstGeom>
          <a:noFill/>
          <a:ln>
            <a:noFill/>
          </a:ln>
        </p:spPr>
        <p:style>
          <a:lnRef idx="0"/>
          <a:fillRef idx="0"/>
          <a:effectRef idx="0"/>
          <a:fontRef idx="minor"/>
        </p:style>
        <p:txBody>
          <a:bodyPr lIns="90000" rIns="90000" tIns="45000" bIns="45000"/>
          <a:p>
            <a:pPr algn="ctr">
              <a:lnSpc>
                <a:spcPct val="150000"/>
              </a:lnSpc>
              <a:spcBef>
                <a:spcPts val="479"/>
              </a:spcBef>
            </a:pPr>
            <a:r>
              <a:rPr b="0" lang="en-US" sz="2400" spc="-1" strike="noStrike">
                <a:solidFill>
                  <a:srgbClr val="000000"/>
                </a:solidFill>
                <a:latin typeface="Trebuchet MS"/>
              </a:rPr>
              <a:t>get_num_groups()</a:t>
            </a:r>
            <a:endParaRPr b="0" lang="en-US" sz="2400" spc="-1" strike="noStrike">
              <a:latin typeface="Arial"/>
            </a:endParaRPr>
          </a:p>
          <a:p>
            <a:pPr algn="ctr">
              <a:lnSpc>
                <a:spcPct val="150000"/>
              </a:lnSpc>
              <a:spcBef>
                <a:spcPts val="479"/>
              </a:spcBef>
            </a:pPr>
            <a:r>
              <a:rPr b="0" lang="en-US" sz="2400" spc="-1" strike="noStrike">
                <a:solidFill>
                  <a:srgbClr val="000000"/>
                </a:solidFill>
                <a:latin typeface="Trebuchet MS"/>
              </a:rPr>
              <a:t>get_group_id()</a:t>
            </a:r>
            <a:endParaRPr b="0" lang="en-US" sz="2400" spc="-1" strike="noStrike">
              <a:latin typeface="Arial"/>
            </a:endParaRPr>
          </a:p>
          <a:p>
            <a:pPr algn="ctr">
              <a:lnSpc>
                <a:spcPct val="150000"/>
              </a:lnSpc>
              <a:spcBef>
                <a:spcPts val="479"/>
              </a:spcBef>
            </a:pPr>
            <a:r>
              <a:rPr b="0" lang="en-US" sz="2400" spc="-1" strike="noStrike">
                <a:solidFill>
                  <a:srgbClr val="000000"/>
                </a:solidFill>
                <a:latin typeface="Trebuchet MS"/>
              </a:rPr>
              <a:t>get_local_size()</a:t>
            </a:r>
            <a:endParaRPr b="0" lang="en-US" sz="2400" spc="-1" strike="noStrike">
              <a:latin typeface="Arial"/>
            </a:endParaRPr>
          </a:p>
          <a:p>
            <a:pPr algn="ctr">
              <a:lnSpc>
                <a:spcPct val="150000"/>
              </a:lnSpc>
              <a:spcBef>
                <a:spcPts val="479"/>
              </a:spcBef>
            </a:pPr>
            <a:r>
              <a:rPr b="0" lang="en-US" sz="2400" spc="-1" strike="noStrike">
                <a:solidFill>
                  <a:srgbClr val="000000"/>
                </a:solidFill>
                <a:latin typeface="Trebuchet MS"/>
              </a:rPr>
              <a:t>get_global_size()</a:t>
            </a:r>
            <a:endParaRPr b="0" lang="en-US" sz="2400" spc="-1" strike="noStrike">
              <a:latin typeface="Arial"/>
            </a:endParaRPr>
          </a:p>
          <a:p>
            <a:pPr algn="ctr">
              <a:lnSpc>
                <a:spcPct val="150000"/>
              </a:lnSpc>
              <a:spcBef>
                <a:spcPts val="479"/>
              </a:spcBef>
            </a:pPr>
            <a:r>
              <a:rPr b="0" lang="en-US" sz="2400" spc="-1" strike="noStrike">
                <a:solidFill>
                  <a:srgbClr val="000000"/>
                </a:solidFill>
                <a:latin typeface="Trebuchet MS"/>
              </a:rPr>
              <a:t>get_local_id()</a:t>
            </a:r>
            <a:endParaRPr b="0" lang="en-US" sz="2400" spc="-1" strike="noStrike">
              <a:latin typeface="Arial"/>
            </a:endParaRPr>
          </a:p>
          <a:p>
            <a:pPr algn="ctr">
              <a:lnSpc>
                <a:spcPct val="150000"/>
              </a:lnSpc>
              <a:spcBef>
                <a:spcPts val="479"/>
              </a:spcBef>
            </a:pPr>
            <a:r>
              <a:rPr b="0" lang="en-US" sz="2400" spc="-1" strike="noStrike">
                <a:solidFill>
                  <a:srgbClr val="000000"/>
                </a:solidFill>
                <a:latin typeface="Trebuchet MS"/>
              </a:rPr>
              <a:t>get_global_id()</a:t>
            </a:r>
            <a:endParaRPr b="0" lang="en-US" sz="2400" spc="-1" strike="noStrike">
              <a:latin typeface="Arial"/>
            </a:endParaRPr>
          </a:p>
        </p:txBody>
      </p:sp>
    </p:spTree>
  </p:cSld>
</p:sld>
</file>

<file path=ppt/slides/slide1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1"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Differences in kernels</a:t>
            </a:r>
            <a:endParaRPr b="0" lang="en-US" sz="4400" spc="-1" strike="noStrike">
              <a:latin typeface="Arial"/>
            </a:endParaRPr>
          </a:p>
        </p:txBody>
      </p:sp>
      <p:sp>
        <p:nvSpPr>
          <p:cNvPr id="2082" name="CustomShape 2"/>
          <p:cNvSpPr/>
          <p:nvPr/>
        </p:nvSpPr>
        <p:spPr>
          <a:xfrm>
            <a:off x="457200" y="1600200"/>
            <a:ext cx="8228880" cy="499644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Where do you find the kernel?</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OpenCL -  either a string (const char *), or read from a file</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CUDA – a function in the host code</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Denoting a kernel</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OpenCL - __kernel</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CUDA - __global__</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When are my kernels compiled?</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OpenCL – at runtime</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CUDA – with compilation of host code</a:t>
            </a:r>
            <a:endParaRPr b="0" lang="en-US" sz="2800" spc="-1" strike="noStrike">
              <a:latin typeface="Arial"/>
            </a:endParaRPr>
          </a:p>
        </p:txBody>
      </p:sp>
    </p:spTree>
  </p:cSld>
</p:sld>
</file>

<file path=ppt/slides/slide1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3"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Host code</a:t>
            </a:r>
            <a:endParaRPr b="0" lang="en-US" sz="4400" spc="-1" strike="noStrike">
              <a:latin typeface="Arial"/>
            </a:endParaRPr>
          </a:p>
        </p:txBody>
      </p:sp>
      <p:sp>
        <p:nvSpPr>
          <p:cNvPr id="2084" name="CustomShape 2"/>
          <p:cNvSpPr/>
          <p:nvPr/>
        </p:nvSpPr>
        <p:spPr>
          <a:xfrm>
            <a:off x="457200" y="1600200"/>
            <a:ext cx="8228880" cy="506844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By default, CUDA initializes the GPU automatically</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If you needed anything more complicated (multi-device etc.) you must do so manually</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OpenCL always requires explicit device initialization</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It runs not just on NVIDIA® GPUs and so you must tell it which device(s) to use</a:t>
            </a:r>
            <a:endParaRPr b="0" lang="en-US" sz="2800" spc="-1" strike="noStrike">
              <a:latin typeface="Arial"/>
            </a:endParaRPr>
          </a:p>
        </p:txBody>
      </p:sp>
      <p:sp>
        <p:nvSpPr>
          <p:cNvPr id="2085" name="CustomShape 3"/>
          <p:cNvSpPr/>
          <p:nvPr/>
        </p:nvSpPr>
        <p:spPr>
          <a:xfrm>
            <a:off x="107640" y="6453360"/>
            <a:ext cx="4860720" cy="51768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241"/>
              </a:spcBef>
            </a:pPr>
            <a:r>
              <a:rPr b="0" lang="en-US" sz="1200" spc="-1" strike="noStrike">
                <a:solidFill>
                  <a:srgbClr val="000000"/>
                </a:solidFill>
                <a:latin typeface="Trebuchet MS"/>
                <a:ea typeface="DejaVu Sans"/>
              </a:rPr>
              <a:t>Third party names are the property of their owners.</a:t>
            </a:r>
            <a:endParaRPr b="0" lang="en-US" sz="1200" spc="-1" strike="noStrike">
              <a:latin typeface="Arial"/>
            </a:endParaRPr>
          </a:p>
        </p:txBody>
      </p:sp>
    </p:spTree>
  </p:cSld>
</p:sld>
</file>

<file path=ppt/slides/slide1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6"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Thread Synchronization</a:t>
            </a:r>
            <a:endParaRPr b="0" lang="en-US" sz="4400" spc="-1" strike="noStrike">
              <a:latin typeface="Arial"/>
            </a:endParaRPr>
          </a:p>
        </p:txBody>
      </p:sp>
      <p:graphicFrame>
        <p:nvGraphicFramePr>
          <p:cNvPr id="2087" name="Table 2"/>
          <p:cNvGraphicFramePr/>
          <p:nvPr/>
        </p:nvGraphicFramePr>
        <p:xfrm>
          <a:off x="107640" y="1600200"/>
          <a:ext cx="8928360" cy="4455000"/>
        </p:xfrm>
        <a:graphic>
          <a:graphicData uri="http://schemas.openxmlformats.org/drawingml/2006/table">
            <a:tbl>
              <a:tblPr/>
              <a:tblGrid>
                <a:gridCol w="4148640"/>
                <a:gridCol w="4780080"/>
              </a:tblGrid>
              <a:tr h="446760">
                <a:tc>
                  <a:txBody>
                    <a:bodyPr/>
                    <a:p>
                      <a:pPr algn="ctr">
                        <a:lnSpc>
                          <a:spcPct val="100000"/>
                        </a:lnSpc>
                      </a:pPr>
                      <a:r>
                        <a:rPr b="1" lang="en-US" sz="2400" spc="-1" strike="noStrike">
                          <a:solidFill>
                            <a:srgbClr val="9bbb59"/>
                          </a:solidFill>
                          <a:latin typeface="Trebuchet MS"/>
                        </a:rPr>
                        <a:t>CUDA</a:t>
                      </a:r>
                      <a:endParaRPr b="0" lang="en-US" sz="2400" spc="-1" strike="noStrike">
                        <a:latin typeface="Arial"/>
                      </a:endParaRPr>
                    </a:p>
                  </a:txBody>
                  <a:tcPr marL="91440" marR="91440">
                    <a:noFill/>
                  </a:tcPr>
                </a:tc>
                <a:tc>
                  <a:txBody>
                    <a:bodyPr/>
                    <a:p>
                      <a:pPr algn="ctr">
                        <a:lnSpc>
                          <a:spcPct val="100000"/>
                        </a:lnSpc>
                      </a:pPr>
                      <a:r>
                        <a:rPr b="1" lang="en-US" sz="2400" spc="-1" strike="noStrike">
                          <a:solidFill>
                            <a:srgbClr val="9bbb59"/>
                          </a:solidFill>
                          <a:latin typeface="Trebuchet MS"/>
                        </a:rPr>
                        <a:t>OpenCL</a:t>
                      </a:r>
                      <a:endParaRPr b="0" lang="en-US" sz="2400" spc="-1" strike="noStrike">
                        <a:latin typeface="Arial"/>
                      </a:endParaRPr>
                    </a:p>
                  </a:txBody>
                  <a:tcPr marL="91440" marR="91440">
                    <a:noFill/>
                  </a:tcPr>
                </a:tc>
              </a:tr>
              <a:tr h="801720">
                <a:tc>
                  <a:txBody>
                    <a:bodyPr/>
                    <a:p>
                      <a:pPr algn="ctr">
                        <a:lnSpc>
                          <a:spcPct val="100000"/>
                        </a:lnSpc>
                      </a:pPr>
                      <a:r>
                        <a:rPr b="0" lang="en-US" sz="2400" spc="-1" strike="noStrike">
                          <a:solidFill>
                            <a:srgbClr val="000000"/>
                          </a:solidFill>
                          <a:latin typeface="Trebuchet MS"/>
                        </a:rPr>
                        <a:t>__syncthreads()</a:t>
                      </a:r>
                      <a:endParaRPr b="0" lang="en-US" sz="2400" spc="-1" strike="noStrike">
                        <a:latin typeface="Arial"/>
                      </a:endParaRPr>
                    </a:p>
                  </a:txBody>
                  <a:tcPr marL="91440" marR="91440">
                    <a:noFill/>
                  </a:tcPr>
                </a:tc>
                <a:tc>
                  <a:txBody>
                    <a:bodyPr/>
                    <a:p>
                      <a:pPr algn="ctr">
                        <a:lnSpc>
                          <a:spcPct val="100000"/>
                        </a:lnSpc>
                      </a:pPr>
                      <a:r>
                        <a:rPr b="0" lang="en-US" sz="2400" spc="-1" strike="noStrike">
                          <a:solidFill>
                            <a:srgbClr val="000000"/>
                          </a:solidFill>
                          <a:latin typeface="Trebuchet MS"/>
                        </a:rPr>
                        <a:t>barrier()</a:t>
                      </a:r>
                      <a:endParaRPr b="0" lang="en-US" sz="2400" spc="-1" strike="noStrike">
                        <a:latin typeface="Arial"/>
                      </a:endParaRPr>
                    </a:p>
                    <a:p>
                      <a:pPr>
                        <a:lnSpc>
                          <a:spcPct val="100000"/>
                        </a:lnSpc>
                      </a:pPr>
                      <a:endParaRPr b="0" lang="en-US" sz="2400" spc="-1" strike="noStrike">
                        <a:latin typeface="Arial"/>
                      </a:endParaRPr>
                    </a:p>
                  </a:txBody>
                  <a:tcPr marL="91440" marR="91440">
                    <a:noFill/>
                  </a:tcPr>
                </a:tc>
              </a:tr>
              <a:tr h="1511640">
                <a:tc>
                  <a:txBody>
                    <a:bodyPr/>
                    <a:p>
                      <a:pPr algn="ctr">
                        <a:lnSpc>
                          <a:spcPct val="100000"/>
                        </a:lnSpc>
                      </a:pPr>
                      <a:r>
                        <a:rPr b="0" lang="en-US" sz="2400" spc="-1" strike="noStrike">
                          <a:solidFill>
                            <a:srgbClr val="000000"/>
                          </a:solidFill>
                          <a:latin typeface="Trebuchet MS"/>
                        </a:rPr>
                        <a:t>__threadfenceblock()</a:t>
                      </a:r>
                      <a:endParaRPr b="0" lang="en-US" sz="2400" spc="-1" strike="noStrike">
                        <a:latin typeface="Arial"/>
                      </a:endParaRPr>
                    </a:p>
                  </a:txBody>
                  <a:tcPr marL="91440" marR="91440">
                    <a:noFill/>
                  </a:tcPr>
                </a:tc>
                <a:tc>
                  <a:txBody>
                    <a:bodyPr/>
                    <a:p>
                      <a:pPr>
                        <a:lnSpc>
                          <a:spcPct val="100000"/>
                        </a:lnSpc>
                      </a:pPr>
                      <a:r>
                        <a:rPr b="0" lang="en-US" sz="2400" spc="-1" strike="noStrike">
                          <a:solidFill>
                            <a:srgbClr val="000000"/>
                          </a:solidFill>
                          <a:latin typeface="Trebuchet MS"/>
                        </a:rPr>
                        <a:t>mem_fence(</a:t>
                      </a:r>
                      <a:endParaRPr b="0" lang="en-US" sz="2400" spc="-1" strike="noStrike">
                        <a:latin typeface="Arial"/>
                      </a:endParaRPr>
                    </a:p>
                    <a:p>
                      <a:pPr>
                        <a:lnSpc>
                          <a:spcPct val="100000"/>
                        </a:lnSpc>
                      </a:pPr>
                      <a:r>
                        <a:rPr b="0" lang="en-US" sz="2400" spc="-1" strike="noStrike">
                          <a:solidFill>
                            <a:srgbClr val="000000"/>
                          </a:solidFill>
                          <a:latin typeface="Trebuchet MS"/>
                        </a:rPr>
                        <a:t>    </a:t>
                      </a:r>
                      <a:r>
                        <a:rPr b="0" lang="en-US" sz="2400" spc="-1" strike="noStrike">
                          <a:solidFill>
                            <a:srgbClr val="000000"/>
                          </a:solidFill>
                          <a:latin typeface="Trebuchet MS"/>
                        </a:rPr>
                        <a:t>CLK_GLOBAL_MEM_FENCE |             </a:t>
                      </a:r>
                      <a:endParaRPr b="0" lang="en-US" sz="2400" spc="-1" strike="noStrike">
                        <a:latin typeface="Arial"/>
                      </a:endParaRPr>
                    </a:p>
                    <a:p>
                      <a:pPr>
                        <a:lnSpc>
                          <a:spcPct val="100000"/>
                        </a:lnSpc>
                      </a:pPr>
                      <a:r>
                        <a:rPr b="0" lang="en-US" sz="2400" spc="-1" strike="noStrike">
                          <a:solidFill>
                            <a:srgbClr val="000000"/>
                          </a:solidFill>
                          <a:latin typeface="Trebuchet MS"/>
                        </a:rPr>
                        <a:t>    </a:t>
                      </a:r>
                      <a:r>
                        <a:rPr b="0" lang="en-US" sz="2400" spc="-1" strike="noStrike">
                          <a:solidFill>
                            <a:srgbClr val="000000"/>
                          </a:solidFill>
                          <a:latin typeface="Trebuchet MS"/>
                        </a:rPr>
                        <a:t>CLK_LOCAL_MEM_FENCE)</a:t>
                      </a:r>
                      <a:endParaRPr b="0" lang="en-US" sz="2400" spc="-1" strike="noStrike">
                        <a:latin typeface="Arial"/>
                      </a:endParaRPr>
                    </a:p>
                  </a:txBody>
                  <a:tcPr marL="91440" marR="91440">
                    <a:noFill/>
                  </a:tcPr>
                </a:tc>
              </a:tr>
              <a:tr h="446760">
                <a:tc>
                  <a:txBody>
                    <a:bodyPr/>
                    <a:p>
                      <a:pPr algn="ctr">
                        <a:lnSpc>
                          <a:spcPct val="100000"/>
                        </a:lnSpc>
                      </a:pPr>
                      <a:r>
                        <a:rPr b="0" lang="en-US" sz="2400" spc="-1" strike="noStrike">
                          <a:solidFill>
                            <a:srgbClr val="000000"/>
                          </a:solidFill>
                          <a:latin typeface="Trebuchet MS"/>
                        </a:rPr>
                        <a:t>No equivalent</a:t>
                      </a:r>
                      <a:endParaRPr b="0" lang="en-US" sz="2400" spc="-1" strike="noStrike">
                        <a:latin typeface="Arial"/>
                      </a:endParaRPr>
                    </a:p>
                  </a:txBody>
                  <a:tcPr marL="91440" marR="91440">
                    <a:noFill/>
                  </a:tcPr>
                </a:tc>
                <a:tc>
                  <a:txBody>
                    <a:bodyPr/>
                    <a:p>
                      <a:pPr algn="ctr">
                        <a:lnSpc>
                          <a:spcPct val="100000"/>
                        </a:lnSpc>
                      </a:pPr>
                      <a:r>
                        <a:rPr b="0" lang="en-US" sz="2400" spc="-1" strike="noStrike">
                          <a:solidFill>
                            <a:srgbClr val="000000"/>
                          </a:solidFill>
                          <a:latin typeface="Trebuchet MS"/>
                        </a:rPr>
                        <a:t>read_mem_fence()</a:t>
                      </a:r>
                      <a:endParaRPr b="0" lang="en-US" sz="2400" spc="-1" strike="noStrike">
                        <a:latin typeface="Arial"/>
                      </a:endParaRPr>
                    </a:p>
                  </a:txBody>
                  <a:tcPr marL="91440" marR="91440">
                    <a:noFill/>
                  </a:tcPr>
                </a:tc>
              </a:tr>
              <a:tr h="446760">
                <a:tc>
                  <a:txBody>
                    <a:bodyPr/>
                    <a:p>
                      <a:pPr algn="ctr">
                        <a:lnSpc>
                          <a:spcPct val="100000"/>
                        </a:lnSpc>
                      </a:pPr>
                      <a:r>
                        <a:rPr b="0" lang="en-US" sz="2400" spc="-1" strike="noStrike">
                          <a:solidFill>
                            <a:srgbClr val="000000"/>
                          </a:solidFill>
                          <a:latin typeface="Trebuchet MS"/>
                        </a:rPr>
                        <a:t>No equivalent</a:t>
                      </a:r>
                      <a:endParaRPr b="0" lang="en-US" sz="2400" spc="-1" strike="noStrike">
                        <a:latin typeface="Arial"/>
                      </a:endParaRPr>
                    </a:p>
                  </a:txBody>
                  <a:tcPr marL="91440" marR="91440">
                    <a:noFill/>
                  </a:tcPr>
                </a:tc>
                <a:tc>
                  <a:txBody>
                    <a:bodyPr/>
                    <a:p>
                      <a:pPr algn="ctr">
                        <a:lnSpc>
                          <a:spcPct val="100000"/>
                        </a:lnSpc>
                      </a:pPr>
                      <a:r>
                        <a:rPr b="0" lang="en-US" sz="2400" spc="-1" strike="noStrike">
                          <a:solidFill>
                            <a:srgbClr val="000000"/>
                          </a:solidFill>
                          <a:latin typeface="Trebuchet MS"/>
                        </a:rPr>
                        <a:t>write_mem_fence()</a:t>
                      </a:r>
                      <a:endParaRPr b="0" lang="en-US" sz="2400" spc="-1" strike="noStrike">
                        <a:latin typeface="Arial"/>
                      </a:endParaRPr>
                    </a:p>
                  </a:txBody>
                  <a:tcPr marL="91440" marR="91440">
                    <a:noFill/>
                  </a:tcPr>
                </a:tc>
              </a:tr>
              <a:tr h="801720">
                <a:tc>
                  <a:txBody>
                    <a:bodyPr/>
                    <a:p>
                      <a:pPr algn="ctr">
                        <a:lnSpc>
                          <a:spcPct val="100000"/>
                        </a:lnSpc>
                      </a:pPr>
                      <a:r>
                        <a:rPr b="0" lang="en-US" sz="2400" spc="-1" strike="noStrike">
                          <a:solidFill>
                            <a:srgbClr val="000000"/>
                          </a:solidFill>
                          <a:latin typeface="Trebuchet MS"/>
                        </a:rPr>
                        <a:t>__threadfence()</a:t>
                      </a:r>
                      <a:endParaRPr b="0" lang="en-US" sz="2400" spc="-1" strike="noStrike">
                        <a:latin typeface="Arial"/>
                      </a:endParaRPr>
                    </a:p>
                  </a:txBody>
                  <a:tcPr marL="91440" marR="91440">
                    <a:noFill/>
                  </a:tcPr>
                </a:tc>
                <a:tc>
                  <a:txBody>
                    <a:bodyPr/>
                    <a:p>
                      <a:pPr algn="ctr">
                        <a:lnSpc>
                          <a:spcPct val="100000"/>
                        </a:lnSpc>
                      </a:pPr>
                      <a:r>
                        <a:rPr b="0" lang="en-US" sz="2400" spc="-1" strike="noStrike">
                          <a:solidFill>
                            <a:srgbClr val="000000"/>
                          </a:solidFill>
                          <a:latin typeface="Trebuchet MS"/>
                        </a:rPr>
                        <a:t>Finish one kernel and start another</a:t>
                      </a:r>
                      <a:endParaRPr b="0" lang="en-US" sz="2400" spc="-1" strike="noStrike">
                        <a:latin typeface="Arial"/>
                      </a:endParaRPr>
                    </a:p>
                  </a:txBody>
                  <a:tcPr marL="91440" marR="91440">
                    <a:noFill/>
                  </a:tcPr>
                </a:tc>
              </a:tr>
            </a:tbl>
          </a:graphicData>
        </a:graphic>
      </p:graphicFrame>
    </p:spTree>
  </p:cSld>
</p:sld>
</file>

<file path=ppt/slides/slide1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8"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Translation from CUDA to OpenCL</a:t>
            </a:r>
            <a:endParaRPr b="0" lang="en-US" sz="4400" spc="-1" strike="noStrike">
              <a:latin typeface="Arial"/>
            </a:endParaRPr>
          </a:p>
        </p:txBody>
      </p:sp>
      <p:graphicFrame>
        <p:nvGraphicFramePr>
          <p:cNvPr id="2089" name="Table 2"/>
          <p:cNvGraphicFramePr/>
          <p:nvPr/>
        </p:nvGraphicFramePr>
        <p:xfrm>
          <a:off x="457200" y="1600200"/>
          <a:ext cx="8229240" cy="4078440"/>
        </p:xfrm>
        <a:graphic>
          <a:graphicData uri="http://schemas.openxmlformats.org/drawingml/2006/table">
            <a:tbl>
              <a:tblPr/>
              <a:tblGrid>
                <a:gridCol w="4114800"/>
                <a:gridCol w="4114800"/>
              </a:tblGrid>
              <a:tr h="370800">
                <a:tc>
                  <a:txBody>
                    <a:bodyPr/>
                    <a:p>
                      <a:pPr>
                        <a:lnSpc>
                          <a:spcPct val="100000"/>
                        </a:lnSpc>
                      </a:pPr>
                      <a:r>
                        <a:rPr b="1" lang="en-US" sz="1800" spc="-1" strike="noStrike">
                          <a:solidFill>
                            <a:srgbClr val="000000"/>
                          </a:solidFill>
                          <a:latin typeface="Trebuchet MS"/>
                        </a:rPr>
                        <a:t>CUDA</a:t>
                      </a:r>
                      <a:endParaRPr b="0" lang="en-US" sz="1800" spc="-1" strike="noStrike">
                        <a:latin typeface="Arial"/>
                      </a:endParaRPr>
                    </a:p>
                  </a:txBody>
                  <a:tcPr marL="91440" marR="91440">
                    <a:lnT w="12240">
                      <a:solidFill>
                        <a:srgbClr val="000000"/>
                      </a:solidFill>
                    </a:lnT>
                    <a:lnB w="12240">
                      <a:solidFill>
                        <a:srgbClr val="000000"/>
                      </a:solidFill>
                    </a:lnB>
                    <a:noFill/>
                  </a:tcPr>
                </a:tc>
                <a:tc>
                  <a:txBody>
                    <a:bodyPr/>
                    <a:p>
                      <a:pPr>
                        <a:lnSpc>
                          <a:spcPct val="100000"/>
                        </a:lnSpc>
                      </a:pPr>
                      <a:r>
                        <a:rPr b="1" lang="en-US" sz="1800" spc="-1" strike="noStrike">
                          <a:solidFill>
                            <a:srgbClr val="000000"/>
                          </a:solidFill>
                          <a:latin typeface="Trebuchet MS"/>
                        </a:rPr>
                        <a:t>OpenCL</a:t>
                      </a:r>
                      <a:endParaRPr b="0" lang="en-US" sz="1800" spc="-1" strike="noStrike">
                        <a:latin typeface="Arial"/>
                      </a:endParaRPr>
                    </a:p>
                  </a:txBody>
                  <a:tcPr marL="91440" marR="91440">
                    <a:lnT w="12240">
                      <a:solidFill>
                        <a:srgbClr val="000000"/>
                      </a:solidFill>
                    </a:lnT>
                    <a:lnB w="12240">
                      <a:solidFill>
                        <a:srgbClr val="000000"/>
                      </a:solidFill>
                    </a:lnB>
                    <a:noFill/>
                  </a:tcPr>
                </a:tc>
              </a:tr>
              <a:tr h="370800">
                <a:tc>
                  <a:txBody>
                    <a:bodyPr/>
                    <a:p>
                      <a:pPr>
                        <a:lnSpc>
                          <a:spcPct val="100000"/>
                        </a:lnSpc>
                      </a:pPr>
                      <a:r>
                        <a:rPr b="0" lang="en-US" sz="1800" spc="-1" strike="noStrike">
                          <a:solidFill>
                            <a:srgbClr val="000000"/>
                          </a:solidFill>
                          <a:latin typeface="Trebuchet MS"/>
                        </a:rPr>
                        <a:t>GPU</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p>
                      <a:pPr>
                        <a:lnSpc>
                          <a:spcPct val="100000"/>
                        </a:lnSpc>
                      </a:pPr>
                      <a:r>
                        <a:rPr b="0" lang="en-US" sz="1800" spc="-1" strike="noStrike">
                          <a:solidFill>
                            <a:srgbClr val="000000"/>
                          </a:solidFill>
                          <a:latin typeface="Trebuchet MS"/>
                        </a:rPr>
                        <a:t>Device (CPU, GPU etc)</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r>
              <a:tr h="370800">
                <a:tc>
                  <a:txBody>
                    <a:bodyPr/>
                    <a:p>
                      <a:pPr>
                        <a:lnSpc>
                          <a:spcPct val="100000"/>
                        </a:lnSpc>
                      </a:pPr>
                      <a:r>
                        <a:rPr b="0" lang="en-US" sz="1800" spc="-1" strike="noStrike">
                          <a:solidFill>
                            <a:srgbClr val="000000"/>
                          </a:solidFill>
                          <a:latin typeface="Trebuchet MS"/>
                        </a:rPr>
                        <a:t>Multiprocessor</a:t>
                      </a:r>
                      <a:endParaRPr b="0" lang="en-US" sz="1800" spc="-1" strike="noStrike">
                        <a:latin typeface="Arial"/>
                      </a:endParaRPr>
                    </a:p>
                  </a:txBody>
                  <a:tcPr marL="91440" marR="91440">
                    <a:lnT w="12240">
                      <a:solidFill>
                        <a:srgbClr val="000000"/>
                      </a:solidFill>
                    </a:lnT>
                    <a:lnB w="12240">
                      <a:solidFill>
                        <a:srgbClr val="000000"/>
                      </a:solidFill>
                    </a:lnB>
                    <a:noFill/>
                  </a:tcPr>
                </a:tc>
                <a:tc>
                  <a:txBody>
                    <a:bodyPr/>
                    <a:p>
                      <a:pPr>
                        <a:lnSpc>
                          <a:spcPct val="100000"/>
                        </a:lnSpc>
                      </a:pPr>
                      <a:r>
                        <a:rPr b="0" lang="en-US" sz="1800" spc="-1" strike="noStrike">
                          <a:solidFill>
                            <a:srgbClr val="000000"/>
                          </a:solidFill>
                          <a:latin typeface="Trebuchet MS"/>
                        </a:rPr>
                        <a:t>Compute Unit, or CU</a:t>
                      </a:r>
                      <a:endParaRPr b="0" lang="en-US" sz="1800" spc="-1" strike="noStrike">
                        <a:latin typeface="Arial"/>
                      </a:endParaRPr>
                    </a:p>
                  </a:txBody>
                  <a:tcPr marL="91440" marR="91440">
                    <a:lnT w="12240">
                      <a:solidFill>
                        <a:srgbClr val="000000"/>
                      </a:solidFill>
                    </a:lnT>
                    <a:lnB w="12240">
                      <a:solidFill>
                        <a:srgbClr val="000000"/>
                      </a:solidFill>
                    </a:lnB>
                    <a:noFill/>
                  </a:tcPr>
                </a:tc>
              </a:tr>
              <a:tr h="370800">
                <a:tc>
                  <a:txBody>
                    <a:bodyPr/>
                    <a:p>
                      <a:pPr>
                        <a:lnSpc>
                          <a:spcPct val="100000"/>
                        </a:lnSpc>
                      </a:pPr>
                      <a:r>
                        <a:rPr b="0" lang="en-US" sz="1800" spc="-1" strike="noStrike">
                          <a:solidFill>
                            <a:srgbClr val="000000"/>
                          </a:solidFill>
                          <a:latin typeface="Trebuchet MS"/>
                        </a:rPr>
                        <a:t>Scalar or CUDA core</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p>
                      <a:pPr>
                        <a:lnSpc>
                          <a:spcPct val="100000"/>
                        </a:lnSpc>
                      </a:pPr>
                      <a:r>
                        <a:rPr b="0" lang="en-US" sz="1800" spc="-1" strike="noStrike">
                          <a:solidFill>
                            <a:srgbClr val="000000"/>
                          </a:solidFill>
                          <a:latin typeface="Trebuchet MS"/>
                        </a:rPr>
                        <a:t>Processing Element, or PE</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r>
              <a:tr h="370800">
                <a:tc>
                  <a:txBody>
                    <a:bodyPr/>
                    <a:p>
                      <a:pPr>
                        <a:lnSpc>
                          <a:spcPct val="100000"/>
                        </a:lnSpc>
                      </a:pPr>
                      <a:r>
                        <a:rPr b="0" lang="en-US" sz="1800" spc="-1" strike="noStrike">
                          <a:solidFill>
                            <a:srgbClr val="000000"/>
                          </a:solidFill>
                          <a:latin typeface="Trebuchet MS"/>
                        </a:rPr>
                        <a:t>Global or Device Memory</a:t>
                      </a:r>
                      <a:endParaRPr b="0" lang="en-US" sz="1800" spc="-1" strike="noStrike">
                        <a:latin typeface="Arial"/>
                      </a:endParaRPr>
                    </a:p>
                  </a:txBody>
                  <a:tcPr marL="91440" marR="91440">
                    <a:lnT w="12240">
                      <a:solidFill>
                        <a:srgbClr val="000000"/>
                      </a:solidFill>
                    </a:lnT>
                    <a:lnB w="12240">
                      <a:solidFill>
                        <a:srgbClr val="000000"/>
                      </a:solidFill>
                    </a:lnB>
                    <a:noFill/>
                  </a:tcPr>
                </a:tc>
                <a:tc>
                  <a:txBody>
                    <a:bodyPr/>
                    <a:p>
                      <a:pPr>
                        <a:lnSpc>
                          <a:spcPct val="100000"/>
                        </a:lnSpc>
                      </a:pPr>
                      <a:r>
                        <a:rPr b="0" lang="en-US" sz="1800" spc="-1" strike="noStrike">
                          <a:solidFill>
                            <a:srgbClr val="000000"/>
                          </a:solidFill>
                          <a:latin typeface="Trebuchet MS"/>
                        </a:rPr>
                        <a:t>Global Memory</a:t>
                      </a:r>
                      <a:endParaRPr b="0" lang="en-US" sz="1800" spc="-1" strike="noStrike">
                        <a:latin typeface="Arial"/>
                      </a:endParaRPr>
                    </a:p>
                  </a:txBody>
                  <a:tcPr marL="91440" marR="91440">
                    <a:lnT w="12240">
                      <a:solidFill>
                        <a:srgbClr val="000000"/>
                      </a:solidFill>
                    </a:lnT>
                    <a:lnB w="12240">
                      <a:solidFill>
                        <a:srgbClr val="000000"/>
                      </a:solidFill>
                    </a:lnB>
                    <a:noFill/>
                  </a:tcPr>
                </a:tc>
              </a:tr>
              <a:tr h="370800">
                <a:tc>
                  <a:txBody>
                    <a:bodyPr/>
                    <a:p>
                      <a:pPr>
                        <a:lnSpc>
                          <a:spcPct val="100000"/>
                        </a:lnSpc>
                      </a:pPr>
                      <a:r>
                        <a:rPr b="0" lang="en-US" sz="1800" spc="-1" strike="noStrike">
                          <a:solidFill>
                            <a:srgbClr val="000000"/>
                          </a:solidFill>
                          <a:latin typeface="Trebuchet MS"/>
                        </a:rPr>
                        <a:t>Shared Memory (per block) </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p>
                      <a:pPr>
                        <a:lnSpc>
                          <a:spcPct val="100000"/>
                        </a:lnSpc>
                      </a:pPr>
                      <a:r>
                        <a:rPr b="0" lang="en-US" sz="1800" spc="-1" strike="noStrike">
                          <a:solidFill>
                            <a:srgbClr val="000000"/>
                          </a:solidFill>
                          <a:latin typeface="Trebuchet MS"/>
                        </a:rPr>
                        <a:t>Local Memory (per workgroup)</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r>
              <a:tr h="370800">
                <a:tc>
                  <a:txBody>
                    <a:bodyPr/>
                    <a:p>
                      <a:pPr>
                        <a:lnSpc>
                          <a:spcPct val="100000"/>
                        </a:lnSpc>
                      </a:pPr>
                      <a:r>
                        <a:rPr b="0" lang="en-US" sz="1800" spc="-1" strike="noStrike">
                          <a:solidFill>
                            <a:srgbClr val="000000"/>
                          </a:solidFill>
                          <a:latin typeface="Trebuchet MS"/>
                        </a:rPr>
                        <a:t>Local Memory (registers)</a:t>
                      </a:r>
                      <a:endParaRPr b="0" lang="en-US" sz="1800" spc="-1" strike="noStrike">
                        <a:latin typeface="Arial"/>
                      </a:endParaRPr>
                    </a:p>
                  </a:txBody>
                  <a:tcPr marL="91440" marR="91440">
                    <a:lnT w="12240">
                      <a:solidFill>
                        <a:srgbClr val="000000"/>
                      </a:solidFill>
                    </a:lnT>
                    <a:lnB w="12240">
                      <a:solidFill>
                        <a:srgbClr val="000000"/>
                      </a:solidFill>
                    </a:lnB>
                    <a:noFill/>
                  </a:tcPr>
                </a:tc>
                <a:tc>
                  <a:txBody>
                    <a:bodyPr/>
                    <a:p>
                      <a:pPr>
                        <a:lnSpc>
                          <a:spcPct val="100000"/>
                        </a:lnSpc>
                      </a:pPr>
                      <a:r>
                        <a:rPr b="0" lang="en-US" sz="1800" spc="-1" strike="noStrike">
                          <a:solidFill>
                            <a:srgbClr val="000000"/>
                          </a:solidFill>
                          <a:latin typeface="Trebuchet MS"/>
                        </a:rPr>
                        <a:t>Private Memory</a:t>
                      </a:r>
                      <a:endParaRPr b="0" lang="en-US" sz="1800" spc="-1" strike="noStrike">
                        <a:latin typeface="Arial"/>
                      </a:endParaRPr>
                    </a:p>
                  </a:txBody>
                  <a:tcPr marL="91440" marR="91440">
                    <a:lnT w="12240">
                      <a:solidFill>
                        <a:srgbClr val="000000"/>
                      </a:solidFill>
                    </a:lnT>
                    <a:lnB w="12240">
                      <a:solidFill>
                        <a:srgbClr val="000000"/>
                      </a:solidFill>
                    </a:lnB>
                    <a:noFill/>
                  </a:tcPr>
                </a:tc>
              </a:tr>
              <a:tr h="370800">
                <a:tc>
                  <a:txBody>
                    <a:bodyPr/>
                    <a:p>
                      <a:pPr>
                        <a:lnSpc>
                          <a:spcPct val="100000"/>
                        </a:lnSpc>
                      </a:pPr>
                      <a:r>
                        <a:rPr b="0" lang="en-US" sz="1800" spc="-1" strike="noStrike">
                          <a:solidFill>
                            <a:srgbClr val="000000"/>
                          </a:solidFill>
                          <a:latin typeface="Trebuchet MS"/>
                        </a:rPr>
                        <a:t>Thread Block</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p>
                      <a:pPr>
                        <a:lnSpc>
                          <a:spcPct val="100000"/>
                        </a:lnSpc>
                      </a:pPr>
                      <a:r>
                        <a:rPr b="0" lang="en-US" sz="1800" spc="-1" strike="noStrike">
                          <a:solidFill>
                            <a:srgbClr val="000000"/>
                          </a:solidFill>
                          <a:latin typeface="Trebuchet MS"/>
                        </a:rPr>
                        <a:t>Work-group</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r>
              <a:tr h="370800">
                <a:tc>
                  <a:txBody>
                    <a:bodyPr/>
                    <a:p>
                      <a:pPr>
                        <a:lnSpc>
                          <a:spcPct val="100000"/>
                        </a:lnSpc>
                      </a:pPr>
                      <a:r>
                        <a:rPr b="0" lang="en-US" sz="1800" spc="-1" strike="noStrike">
                          <a:solidFill>
                            <a:srgbClr val="000000"/>
                          </a:solidFill>
                          <a:latin typeface="Trebuchet MS"/>
                        </a:rPr>
                        <a:t>Thread</a:t>
                      </a:r>
                      <a:endParaRPr b="0" lang="en-US" sz="1800" spc="-1" strike="noStrike">
                        <a:latin typeface="Arial"/>
                      </a:endParaRPr>
                    </a:p>
                  </a:txBody>
                  <a:tcPr marL="91440" marR="91440">
                    <a:lnT w="12240">
                      <a:solidFill>
                        <a:srgbClr val="000000"/>
                      </a:solidFill>
                    </a:lnT>
                    <a:lnB w="12240">
                      <a:solidFill>
                        <a:srgbClr val="000000"/>
                      </a:solidFill>
                    </a:lnB>
                    <a:noFill/>
                  </a:tcPr>
                </a:tc>
                <a:tc>
                  <a:txBody>
                    <a:bodyPr/>
                    <a:p>
                      <a:pPr>
                        <a:lnSpc>
                          <a:spcPct val="100000"/>
                        </a:lnSpc>
                      </a:pPr>
                      <a:r>
                        <a:rPr b="0" lang="en-US" sz="1800" spc="-1" strike="noStrike">
                          <a:solidFill>
                            <a:srgbClr val="000000"/>
                          </a:solidFill>
                          <a:latin typeface="Trebuchet MS"/>
                        </a:rPr>
                        <a:t>Work-item</a:t>
                      </a:r>
                      <a:endParaRPr b="0" lang="en-US" sz="1800" spc="-1" strike="noStrike">
                        <a:latin typeface="Arial"/>
                      </a:endParaRPr>
                    </a:p>
                  </a:txBody>
                  <a:tcPr marL="91440" marR="91440">
                    <a:lnT w="12240">
                      <a:solidFill>
                        <a:srgbClr val="000000"/>
                      </a:solidFill>
                    </a:lnT>
                    <a:lnB w="12240">
                      <a:solidFill>
                        <a:srgbClr val="000000"/>
                      </a:solidFill>
                    </a:lnB>
                    <a:noFill/>
                  </a:tcPr>
                </a:tc>
              </a:tr>
              <a:tr h="370800">
                <a:tc>
                  <a:txBody>
                    <a:bodyPr/>
                    <a:p>
                      <a:pPr>
                        <a:lnSpc>
                          <a:spcPct val="100000"/>
                        </a:lnSpc>
                      </a:pPr>
                      <a:r>
                        <a:rPr b="0" lang="en-US" sz="1800" spc="-1" strike="noStrike">
                          <a:solidFill>
                            <a:srgbClr val="000000"/>
                          </a:solidFill>
                          <a:latin typeface="Trebuchet MS"/>
                        </a:rPr>
                        <a:t>Warp</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p>
                      <a:pPr>
                        <a:lnSpc>
                          <a:spcPct val="100000"/>
                        </a:lnSpc>
                      </a:pPr>
                      <a:r>
                        <a:rPr b="0" lang="en-US" sz="1800" spc="-1" strike="noStrike">
                          <a:solidFill>
                            <a:srgbClr val="000000"/>
                          </a:solidFill>
                          <a:latin typeface="Trebuchet MS"/>
                        </a:rPr>
                        <a:t>No equivalent term (yet)</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r>
              <a:tr h="370440">
                <a:tc>
                  <a:txBody>
                    <a:bodyPr/>
                    <a:p>
                      <a:pPr>
                        <a:lnSpc>
                          <a:spcPct val="100000"/>
                        </a:lnSpc>
                      </a:pPr>
                      <a:r>
                        <a:rPr b="0" lang="en-US" sz="1800" spc="-1" strike="noStrike">
                          <a:solidFill>
                            <a:srgbClr val="000000"/>
                          </a:solidFill>
                          <a:latin typeface="Trebuchet MS"/>
                        </a:rPr>
                        <a:t>Grid</a:t>
                      </a:r>
                      <a:endParaRPr b="0" lang="en-US" sz="1800" spc="-1" strike="noStrike">
                        <a:latin typeface="Arial"/>
                      </a:endParaRPr>
                    </a:p>
                  </a:txBody>
                  <a:tcPr marL="91440" marR="91440">
                    <a:lnT w="12240">
                      <a:solidFill>
                        <a:srgbClr val="000000"/>
                      </a:solidFill>
                    </a:lnT>
                    <a:lnB w="12240">
                      <a:solidFill>
                        <a:srgbClr val="000000"/>
                      </a:solidFill>
                    </a:lnB>
                    <a:noFill/>
                  </a:tcPr>
                </a:tc>
                <a:tc>
                  <a:txBody>
                    <a:bodyPr/>
                    <a:p>
                      <a:pPr>
                        <a:lnSpc>
                          <a:spcPct val="100000"/>
                        </a:lnSpc>
                      </a:pPr>
                      <a:r>
                        <a:rPr b="0" lang="en-US" sz="1800" spc="-1" strike="noStrike">
                          <a:solidFill>
                            <a:srgbClr val="000000"/>
                          </a:solidFill>
                          <a:latin typeface="Trebuchet MS"/>
                        </a:rPr>
                        <a:t>NDRange</a:t>
                      </a:r>
                      <a:endParaRPr b="0" lang="en-US" sz="1800" spc="-1" strike="noStrike">
                        <a:latin typeface="Arial"/>
                      </a:endParaRPr>
                    </a:p>
                  </a:txBody>
                  <a:tcPr marL="91440" marR="91440">
                    <a:lnT w="12240">
                      <a:solidFill>
                        <a:srgbClr val="000000"/>
                      </a:solidFill>
                    </a:lnT>
                    <a:lnB w="12240">
                      <a:solidFill>
                        <a:srgbClr val="000000"/>
                      </a:solidFill>
                    </a:lnB>
                    <a:noFill/>
                  </a:tcPr>
                </a:tc>
              </a:tr>
            </a:tbl>
          </a:graphicData>
        </a:graphic>
      </p:graphicFrame>
    </p:spTree>
  </p:cSld>
</p:sld>
</file>

<file path=ppt/slides/slide1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0"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More information</a:t>
            </a:r>
            <a:endParaRPr b="0" lang="en-US" sz="4400" spc="-1" strike="noStrike">
              <a:latin typeface="Arial"/>
            </a:endParaRPr>
          </a:p>
        </p:txBody>
      </p:sp>
      <p:sp>
        <p:nvSpPr>
          <p:cNvPr id="2091"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641"/>
              </a:spcBef>
              <a:buClr>
                <a:srgbClr val="000000"/>
              </a:buClr>
              <a:buFont typeface="Arial"/>
              <a:buChar char="•"/>
            </a:pPr>
            <a:r>
              <a:rPr b="0" lang="en-US" sz="3200" spc="-1" strike="noStrike" u="sng">
                <a:solidFill>
                  <a:srgbClr val="0000ff"/>
                </a:solidFill>
                <a:uFillTx/>
                <a:latin typeface="Trebuchet MS"/>
                <a:hlinkClick r:id="rId1"/>
              </a:rPr>
              <a:t>http://developer.amd.com/Resources/hc/OpenCLZone/programming/pages/portingcudatoopencl.aspx</a:t>
            </a:r>
            <a:endParaRPr b="0" lang="en-US" sz="3200" spc="-1" strike="noStrike">
              <a:latin typeface="Arial"/>
            </a:endParaRPr>
          </a:p>
        </p:txBody>
      </p:sp>
    </p:spTree>
  </p:cSld>
</p:sld>
</file>

<file path=ppt/slides/slide1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2" name="CustomShape 1"/>
          <p:cNvSpPr/>
          <p:nvPr/>
        </p:nvSpPr>
        <p:spPr>
          <a:xfrm>
            <a:off x="35640" y="0"/>
            <a:ext cx="910764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3600" spc="-1" strike="noStrike">
                <a:solidFill>
                  <a:srgbClr val="000000"/>
                </a:solidFill>
                <a:latin typeface="Trebuchet MS"/>
              </a:rPr>
              <a:t>Exercise 13: Porting CUDA to OpenCL</a:t>
            </a:r>
            <a:endParaRPr b="0" lang="en-US" sz="3600" spc="-1" strike="noStrike">
              <a:latin typeface="Arial"/>
            </a:endParaRPr>
          </a:p>
        </p:txBody>
      </p:sp>
      <p:sp>
        <p:nvSpPr>
          <p:cNvPr id="2093" name="CustomShape 2"/>
          <p:cNvSpPr/>
          <p:nvPr/>
        </p:nvSpPr>
        <p:spPr>
          <a:xfrm>
            <a:off x="179640" y="1127520"/>
            <a:ext cx="8784360" cy="554112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c0504d"/>
              </a:buClr>
              <a:buFont typeface="Arial"/>
              <a:buChar char="•"/>
            </a:pPr>
            <a:r>
              <a:rPr b="0" lang="en-US" sz="3200" spc="-1" strike="noStrike">
                <a:solidFill>
                  <a:srgbClr val="c0504d"/>
                </a:solidFill>
                <a:latin typeface="Trebuchet MS"/>
              </a:rPr>
              <a:t>Goal: </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To port the provided CUDA/serial C program to OpenCL</a:t>
            </a:r>
            <a:endParaRPr b="0" lang="en-US" sz="2800" spc="-1" strike="noStrike">
              <a:latin typeface="Arial"/>
            </a:endParaRPr>
          </a:p>
          <a:p>
            <a:pPr marL="343080" indent="-342360">
              <a:lnSpc>
                <a:spcPct val="100000"/>
              </a:lnSpc>
              <a:spcBef>
                <a:spcPts val="641"/>
              </a:spcBef>
              <a:buClr>
                <a:srgbClr val="c0504d"/>
              </a:buClr>
              <a:buFont typeface="Arial"/>
              <a:buChar char="•"/>
            </a:pPr>
            <a:r>
              <a:rPr b="0" lang="en-US" sz="3200" spc="-1" strike="noStrike">
                <a:solidFill>
                  <a:srgbClr val="c0504d"/>
                </a:solidFill>
                <a:latin typeface="Trebuchet MS"/>
              </a:rPr>
              <a:t>Procedure: </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Examine the CUDA kernel and identify which parts need changing</a:t>
            </a:r>
            <a:endParaRPr b="0" lang="en-US" sz="2800" spc="-1" strike="noStrike">
              <a:latin typeface="Arial"/>
            </a:endParaRPr>
          </a:p>
          <a:p>
            <a:pPr lvl="2" marL="1143000" indent="-227880">
              <a:lnSpc>
                <a:spcPct val="100000"/>
              </a:lnSpc>
              <a:spcBef>
                <a:spcPts val="479"/>
              </a:spcBef>
              <a:buClr>
                <a:srgbClr val="000000"/>
              </a:buClr>
              <a:buFont typeface="Arial"/>
              <a:buChar char="•"/>
            </a:pPr>
            <a:r>
              <a:rPr b="0" lang="en-US" sz="2400" spc="-1" strike="noStrike">
                <a:solidFill>
                  <a:srgbClr val="000000"/>
                </a:solidFill>
                <a:latin typeface="Trebuchet MS"/>
              </a:rPr>
              <a:t>Change them to the OpenCL equivalents</a:t>
            </a:r>
            <a:endParaRPr b="0" lang="en-US" sz="24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Examine the Host code and port the commands to the OpenCL equivalents</a:t>
            </a:r>
            <a:endParaRPr b="0" lang="en-US" sz="2800" spc="-1" strike="noStrike">
              <a:latin typeface="Arial"/>
            </a:endParaRPr>
          </a:p>
          <a:p>
            <a:pPr marL="343080" indent="-342360">
              <a:lnSpc>
                <a:spcPct val="100000"/>
              </a:lnSpc>
              <a:spcBef>
                <a:spcPts val="641"/>
              </a:spcBef>
              <a:buClr>
                <a:srgbClr val="c0504d"/>
              </a:buClr>
              <a:buFont typeface="Arial"/>
              <a:buChar char="•"/>
            </a:pPr>
            <a:r>
              <a:rPr b="0" lang="en-US" sz="3200" spc="-1" strike="noStrike">
                <a:solidFill>
                  <a:srgbClr val="c0504d"/>
                </a:solidFill>
                <a:latin typeface="Trebuchet MS"/>
              </a:rPr>
              <a:t>Expected output:</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The OpenCL and CUDA programs should produce the same output – check this!</a:t>
            </a:r>
            <a:endParaRPr b="0" lang="en-US" sz="2800" spc="-1" strike="noStrike">
              <a:latin typeface="Arial"/>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CustomShape 1"/>
          <p:cNvSpPr/>
          <p:nvPr/>
        </p:nvSpPr>
        <p:spPr>
          <a:xfrm>
            <a:off x="467640" y="-85320"/>
            <a:ext cx="8228880" cy="777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课程表</a:t>
            </a:r>
            <a:endParaRPr b="0" lang="en-US" sz="4400" spc="-1" strike="noStrike">
              <a:latin typeface="Arial"/>
            </a:endParaRPr>
          </a:p>
        </p:txBody>
      </p:sp>
      <p:graphicFrame>
        <p:nvGraphicFramePr>
          <p:cNvPr id="434" name="Table 2"/>
          <p:cNvGraphicFramePr/>
          <p:nvPr/>
        </p:nvGraphicFramePr>
        <p:xfrm>
          <a:off x="34560" y="692640"/>
          <a:ext cx="8928360" cy="5783040"/>
        </p:xfrm>
        <a:graphic>
          <a:graphicData uri="http://schemas.openxmlformats.org/drawingml/2006/table">
            <a:tbl>
              <a:tblPr/>
              <a:tblGrid>
                <a:gridCol w="4609080"/>
                <a:gridCol w="4319640"/>
              </a:tblGrid>
              <a:tr h="351000">
                <a:tc>
                  <a:txBody>
                    <a:bodyPr/>
                    <a:p>
                      <a:pPr>
                        <a:lnSpc>
                          <a:spcPct val="100000"/>
                        </a:lnSpc>
                      </a:pPr>
                      <a:r>
                        <a:rPr b="1" lang="en-US" sz="1400" spc="-1" strike="noStrike">
                          <a:solidFill>
                            <a:srgbClr val="000000"/>
                          </a:solidFill>
                          <a:latin typeface="Trebuchet MS"/>
                        </a:rPr>
                        <a:t>课程</a:t>
                      </a:r>
                      <a:endParaRPr b="0" lang="en-US" sz="1400" spc="-1" strike="noStrike">
                        <a:latin typeface="Arial"/>
                      </a:endParaRPr>
                    </a:p>
                  </a:txBody>
                  <a:tcPr marL="91440" marR="91440">
                    <a:lnT w="12240">
                      <a:solidFill>
                        <a:srgbClr val="000000"/>
                      </a:solidFill>
                    </a:lnT>
                    <a:lnB w="12240">
                      <a:solidFill>
                        <a:srgbClr val="000000"/>
                      </a:solidFill>
                    </a:lnB>
                    <a:noFill/>
                  </a:tcPr>
                </a:tc>
                <a:tc>
                  <a:txBody>
                    <a:bodyPr/>
                    <a:p>
                      <a:pPr>
                        <a:lnSpc>
                          <a:spcPct val="100000"/>
                        </a:lnSpc>
                      </a:pPr>
                      <a:r>
                        <a:rPr b="1" lang="en-US" sz="1400" spc="-1" strike="noStrike">
                          <a:solidFill>
                            <a:srgbClr val="000000"/>
                          </a:solidFill>
                          <a:latin typeface="Trebuchet MS"/>
                        </a:rPr>
                        <a:t>练习</a:t>
                      </a:r>
                      <a:endParaRPr b="0" lang="en-US" sz="1400" spc="-1" strike="noStrike">
                        <a:latin typeface="Arial"/>
                      </a:endParaRPr>
                    </a:p>
                  </a:txBody>
                  <a:tcPr marL="91440" marR="91440">
                    <a:lnT w="12240">
                      <a:solidFill>
                        <a:srgbClr val="000000"/>
                      </a:solidFill>
                    </a:lnT>
                    <a:lnB w="12240">
                      <a:solidFill>
                        <a:srgbClr val="000000"/>
                      </a:solidFill>
                    </a:lnB>
                    <a:noFill/>
                  </a:tcPr>
                </a:tc>
              </a:tr>
              <a:tr h="351000">
                <a:tc>
                  <a:txBody>
                    <a:bodyPr/>
                    <a:p>
                      <a:pPr>
                        <a:lnSpc>
                          <a:spcPct val="100000"/>
                        </a:lnSpc>
                      </a:pPr>
                      <a:r>
                        <a:rPr b="0" lang="en-US" sz="1400" spc="-1" strike="noStrike">
                          <a:solidFill>
                            <a:srgbClr val="000000"/>
                          </a:solidFill>
                          <a:latin typeface="Trebuchet MS"/>
                        </a:rPr>
                        <a:t>创建和设置 </a:t>
                      </a:r>
                      <a:r>
                        <a:rPr b="0" lang="en-US" sz="1400" spc="-1" strike="noStrike">
                          <a:solidFill>
                            <a:srgbClr val="000000"/>
                          </a:solidFill>
                          <a:latin typeface="Trebuchet MS"/>
                        </a:rPr>
                        <a:t>OpenCL </a:t>
                      </a:r>
                      <a:r>
                        <a:rPr b="0" lang="en-US" sz="1400" spc="-1" strike="noStrike">
                          <a:solidFill>
                            <a:srgbClr val="000000"/>
                          </a:solidFill>
                          <a:latin typeface="Trebuchet MS"/>
                        </a:rPr>
                        <a:t>平台</a:t>
                      </a:r>
                      <a:endParaRPr b="0" lang="en-US" sz="14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p>
                      <a:pPr>
                        <a:lnSpc>
                          <a:spcPct val="100000"/>
                        </a:lnSpc>
                      </a:pPr>
                      <a:r>
                        <a:rPr b="0" lang="en-US" sz="1400" spc="-1" strike="noStrike">
                          <a:solidFill>
                            <a:srgbClr val="000000"/>
                          </a:solidFill>
                          <a:latin typeface="Trebuchet MS"/>
                        </a:rPr>
                        <a:t>安装 </a:t>
                      </a:r>
                      <a:r>
                        <a:rPr b="0" lang="en-US" sz="1400" spc="-1" strike="noStrike">
                          <a:solidFill>
                            <a:srgbClr val="000000"/>
                          </a:solidFill>
                          <a:latin typeface="Trebuchet MS"/>
                        </a:rPr>
                        <a:t>OpenCL</a:t>
                      </a:r>
                      <a:endParaRPr b="0" lang="en-US" sz="14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r>
              <a:tr h="351000">
                <a:tc>
                  <a:txBody>
                    <a:bodyPr/>
                    <a:p>
                      <a:pPr>
                        <a:lnSpc>
                          <a:spcPct val="100000"/>
                        </a:lnSpc>
                      </a:pPr>
                      <a:r>
                        <a:rPr b="0" lang="en-US" sz="1400" spc="-1" strike="noStrike">
                          <a:solidFill>
                            <a:srgbClr val="000000"/>
                          </a:solidFill>
                          <a:latin typeface="Trebuchet MS"/>
                        </a:rPr>
                        <a:t>概览 </a:t>
                      </a:r>
                      <a:r>
                        <a:rPr b="0" lang="en-US" sz="1400" spc="-1" strike="noStrike">
                          <a:solidFill>
                            <a:srgbClr val="000000"/>
                          </a:solidFill>
                          <a:latin typeface="Trebuchet MS"/>
                        </a:rPr>
                        <a:t>OpenCL</a:t>
                      </a:r>
                      <a:endParaRPr b="0" lang="en-US" sz="1400" spc="-1" strike="noStrike">
                        <a:latin typeface="Arial"/>
                      </a:endParaRPr>
                    </a:p>
                  </a:txBody>
                  <a:tcPr marL="91440" marR="91440">
                    <a:lnT w="12240">
                      <a:solidFill>
                        <a:srgbClr val="000000"/>
                      </a:solidFill>
                    </a:lnT>
                    <a:lnB w="12240">
                      <a:solidFill>
                        <a:srgbClr val="000000"/>
                      </a:solidFill>
                    </a:lnB>
                    <a:noFill/>
                  </a:tcPr>
                </a:tc>
                <a:tc>
                  <a:txBody>
                    <a:bodyPr/>
                    <a:p>
                      <a:pPr>
                        <a:lnSpc>
                          <a:spcPct val="100000"/>
                        </a:lnSpc>
                      </a:pPr>
                      <a:r>
                        <a:rPr b="0" lang="en-US" sz="1400" spc="-1" strike="noStrike">
                          <a:solidFill>
                            <a:srgbClr val="000000"/>
                          </a:solidFill>
                          <a:latin typeface="Trebuchet MS"/>
                        </a:rPr>
                        <a:t>运行平台信息命令（</a:t>
                      </a:r>
                      <a:r>
                        <a:rPr b="0" lang="en-US" sz="1400" spc="-1" strike="noStrike">
                          <a:solidFill>
                            <a:srgbClr val="000000"/>
                          </a:solidFill>
                          <a:latin typeface="Trebuchet MS"/>
                        </a:rPr>
                        <a:t>platform info command</a:t>
                      </a:r>
                      <a:r>
                        <a:rPr b="0" lang="en-US" sz="1400" spc="-1" strike="noStrike">
                          <a:solidFill>
                            <a:srgbClr val="000000"/>
                          </a:solidFill>
                          <a:latin typeface="Trebuchet MS"/>
                        </a:rPr>
                        <a:t>）</a:t>
                      </a:r>
                      <a:endParaRPr b="0" lang="en-US" sz="1400" spc="-1" strike="noStrike">
                        <a:latin typeface="Arial"/>
                      </a:endParaRPr>
                    </a:p>
                  </a:txBody>
                  <a:tcPr marL="91440" marR="91440">
                    <a:lnT w="12240">
                      <a:solidFill>
                        <a:srgbClr val="000000"/>
                      </a:solidFill>
                    </a:lnT>
                    <a:lnB w="12240">
                      <a:solidFill>
                        <a:srgbClr val="000000"/>
                      </a:solidFill>
                    </a:lnB>
                    <a:noFill/>
                  </a:tcPr>
                </a:tc>
              </a:tr>
              <a:tr h="351000">
                <a:tc>
                  <a:txBody>
                    <a:bodyPr/>
                    <a:p>
                      <a:pPr>
                        <a:lnSpc>
                          <a:spcPct val="100000"/>
                        </a:lnSpc>
                      </a:pPr>
                      <a:r>
                        <a:rPr b="0" lang="en-US" sz="1400" spc="-1" strike="noStrike">
                          <a:solidFill>
                            <a:srgbClr val="000000"/>
                          </a:solidFill>
                          <a:latin typeface="Trebuchet MS"/>
                        </a:rPr>
                        <a:t>OpenCL </a:t>
                      </a:r>
                      <a:r>
                        <a:rPr b="0" lang="en-US" sz="1400" spc="-1" strike="noStrike">
                          <a:solidFill>
                            <a:srgbClr val="000000"/>
                          </a:solidFill>
                          <a:latin typeface="Trebuchet MS"/>
                        </a:rPr>
                        <a:t>重要基本概念</a:t>
                      </a:r>
                      <a:endParaRPr b="0" lang="en-US" sz="14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p>
                      <a:pPr>
                        <a:lnSpc>
                          <a:spcPct val="100000"/>
                        </a:lnSpc>
                      </a:pPr>
                      <a:r>
                        <a:rPr b="0" lang="en-US" sz="1400" spc="-1" strike="noStrike">
                          <a:solidFill>
                            <a:srgbClr val="000000"/>
                          </a:solidFill>
                          <a:latin typeface="Trebuchet MS"/>
                        </a:rPr>
                        <a:t>运行 </a:t>
                      </a:r>
                      <a:r>
                        <a:rPr b="0" lang="en-US" sz="1400" spc="-1" strike="noStrike">
                          <a:solidFill>
                            <a:srgbClr val="000000"/>
                          </a:solidFill>
                          <a:latin typeface="Trebuchet MS"/>
                        </a:rPr>
                        <a:t>Vadd </a:t>
                      </a:r>
                      <a:r>
                        <a:rPr b="0" lang="en-US" sz="1400" spc="-1" strike="noStrike">
                          <a:solidFill>
                            <a:srgbClr val="000000"/>
                          </a:solidFill>
                          <a:latin typeface="Trebuchet MS"/>
                        </a:rPr>
                        <a:t>核函数（</a:t>
                      </a:r>
                      <a:r>
                        <a:rPr b="0" lang="en-US" sz="1400" spc="-1" strike="noStrike">
                          <a:solidFill>
                            <a:srgbClr val="000000"/>
                          </a:solidFill>
                          <a:latin typeface="Trebuchet MS"/>
                        </a:rPr>
                        <a:t>kernel</a:t>
                      </a:r>
                      <a:r>
                        <a:rPr b="0" lang="en-US" sz="1400" spc="-1" strike="noStrike">
                          <a:solidFill>
                            <a:srgbClr val="000000"/>
                          </a:solidFill>
                          <a:latin typeface="Trebuchet MS"/>
                        </a:rPr>
                        <a:t>）</a:t>
                      </a:r>
                      <a:endParaRPr b="0" lang="en-US" sz="14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r>
              <a:tr h="610200">
                <a:tc>
                  <a:txBody>
                    <a:bodyPr/>
                    <a:p>
                      <a:pPr>
                        <a:lnSpc>
                          <a:spcPct val="100000"/>
                        </a:lnSpc>
                      </a:pPr>
                      <a:r>
                        <a:rPr b="0" lang="en-US" sz="1400" spc="-1" strike="noStrike">
                          <a:solidFill>
                            <a:srgbClr val="000000"/>
                          </a:solidFill>
                          <a:latin typeface="Trebuchet MS"/>
                        </a:rPr>
                        <a:t>概览 </a:t>
                      </a:r>
                      <a:r>
                        <a:rPr b="0" lang="en-US" sz="1400" spc="-1" strike="noStrike">
                          <a:solidFill>
                            <a:srgbClr val="000000"/>
                          </a:solidFill>
                          <a:latin typeface="Trebuchet MS"/>
                        </a:rPr>
                        <a:t>OpenCL </a:t>
                      </a:r>
                      <a:r>
                        <a:rPr b="0" lang="en-US" sz="1400" spc="-1" strike="noStrike">
                          <a:solidFill>
                            <a:srgbClr val="000000"/>
                          </a:solidFill>
                          <a:latin typeface="Trebuchet MS"/>
                        </a:rPr>
                        <a:t>接口（</a:t>
                      </a:r>
                      <a:r>
                        <a:rPr b="0" lang="en-US" sz="1400" spc="-1" strike="noStrike">
                          <a:solidFill>
                            <a:srgbClr val="000000"/>
                          </a:solidFill>
                          <a:latin typeface="Trebuchet MS"/>
                        </a:rPr>
                        <a:t>APIs</a:t>
                      </a:r>
                      <a:r>
                        <a:rPr b="0" lang="en-US" sz="1400" spc="-1" strike="noStrike">
                          <a:solidFill>
                            <a:srgbClr val="000000"/>
                          </a:solidFill>
                          <a:latin typeface="Trebuchet MS"/>
                        </a:rPr>
                        <a:t>）</a:t>
                      </a:r>
                      <a:endParaRPr b="0" lang="en-US" sz="1400" spc="-1" strike="noStrike">
                        <a:latin typeface="Arial"/>
                      </a:endParaRPr>
                    </a:p>
                  </a:txBody>
                  <a:tcPr marL="91440" marR="91440">
                    <a:lnT w="12240">
                      <a:solidFill>
                        <a:srgbClr val="000000"/>
                      </a:solidFill>
                    </a:lnT>
                    <a:lnB w="12240">
                      <a:solidFill>
                        <a:srgbClr val="000000"/>
                      </a:solidFill>
                    </a:lnB>
                    <a:noFill/>
                  </a:tcPr>
                </a:tc>
                <a:tc>
                  <a:txBody>
                    <a:bodyPr/>
                    <a:p>
                      <a:pPr>
                        <a:lnSpc>
                          <a:spcPct val="100000"/>
                        </a:lnSpc>
                      </a:pPr>
                      <a:r>
                        <a:rPr b="0" lang="en-US" sz="1400" spc="-1" strike="noStrike">
                          <a:solidFill>
                            <a:srgbClr val="000000"/>
                          </a:solidFill>
                          <a:latin typeface="Trebuchet MS"/>
                        </a:rPr>
                        <a:t>链接（</a:t>
                      </a:r>
                      <a:r>
                        <a:rPr b="0" lang="en-US" sz="1400" spc="-1" strike="noStrike">
                          <a:solidFill>
                            <a:srgbClr val="000000"/>
                          </a:solidFill>
                          <a:latin typeface="Trebuchet MS"/>
                        </a:rPr>
                        <a:t>Chaining</a:t>
                      </a:r>
                      <a:r>
                        <a:rPr b="0" lang="en-US" sz="1400" spc="-1" strike="noStrike">
                          <a:solidFill>
                            <a:srgbClr val="000000"/>
                          </a:solidFill>
                          <a:latin typeface="Trebuchet MS"/>
                        </a:rPr>
                        <a:t>）多个 </a:t>
                      </a:r>
                      <a:r>
                        <a:rPr b="0" lang="en-US" sz="1400" spc="-1" strike="noStrike">
                          <a:solidFill>
                            <a:srgbClr val="000000"/>
                          </a:solidFill>
                          <a:latin typeface="Trebuchet MS"/>
                        </a:rPr>
                        <a:t>Vadd </a:t>
                      </a:r>
                      <a:r>
                        <a:rPr b="0" lang="en-US" sz="1400" spc="-1" strike="noStrike">
                          <a:solidFill>
                            <a:srgbClr val="000000"/>
                          </a:solidFill>
                          <a:latin typeface="Trebuchet MS"/>
                        </a:rPr>
                        <a:t>核函数（</a:t>
                      </a:r>
                      <a:r>
                        <a:rPr b="0" lang="en-US" sz="1400" spc="-1" strike="noStrike">
                          <a:solidFill>
                            <a:srgbClr val="000000"/>
                          </a:solidFill>
                          <a:latin typeface="Trebuchet MS"/>
                        </a:rPr>
                        <a:t>kernels</a:t>
                      </a:r>
                      <a:r>
                        <a:rPr b="0" lang="en-US" sz="1400" spc="-1" strike="noStrike">
                          <a:solidFill>
                            <a:srgbClr val="000000"/>
                          </a:solidFill>
                          <a:latin typeface="Trebuchet MS"/>
                        </a:rPr>
                        <a:t>）</a:t>
                      </a:r>
                      <a:endParaRPr b="0" lang="en-US" sz="1400" spc="-1" strike="noStrike">
                        <a:latin typeface="Arial"/>
                      </a:endParaRPr>
                    </a:p>
                  </a:txBody>
                  <a:tcPr marL="91440" marR="91440">
                    <a:lnT w="12240">
                      <a:solidFill>
                        <a:srgbClr val="000000"/>
                      </a:solidFill>
                    </a:lnT>
                    <a:lnB w="12240">
                      <a:solidFill>
                        <a:srgbClr val="000000"/>
                      </a:solidFill>
                    </a:lnB>
                    <a:noFill/>
                  </a:tcPr>
                </a:tc>
              </a:tr>
              <a:tr h="351000">
                <a:tc>
                  <a:txBody>
                    <a:bodyPr/>
                    <a:p>
                      <a:pPr>
                        <a:lnSpc>
                          <a:spcPct val="100000"/>
                        </a:lnSpc>
                      </a:pPr>
                      <a:r>
                        <a:rPr b="0" lang="en-US" sz="1400" spc="-1" strike="noStrike">
                          <a:solidFill>
                            <a:srgbClr val="000000"/>
                          </a:solidFill>
                          <a:latin typeface="Trebuchet MS"/>
                        </a:rPr>
                        <a:t>宿主角度（</a:t>
                      </a:r>
                      <a:r>
                        <a:rPr b="0" lang="en-US" sz="1400" spc="-1" strike="noStrike">
                          <a:solidFill>
                            <a:srgbClr val="000000"/>
                          </a:solidFill>
                          <a:latin typeface="Trebuchet MS"/>
                        </a:rPr>
                        <a:t>hosts view</a:t>
                      </a:r>
                      <a:r>
                        <a:rPr b="0" lang="en-US" sz="1400" spc="-1" strike="noStrike">
                          <a:solidFill>
                            <a:srgbClr val="000000"/>
                          </a:solidFill>
                          <a:latin typeface="Trebuchet MS"/>
                        </a:rPr>
                        <a:t>）理解核函数（</a:t>
                      </a:r>
                      <a:r>
                        <a:rPr b="0" lang="en-US" sz="1400" spc="-1" strike="noStrike">
                          <a:solidFill>
                            <a:srgbClr val="000000"/>
                          </a:solidFill>
                          <a:latin typeface="Trebuchet MS"/>
                        </a:rPr>
                        <a:t>kernels</a:t>
                      </a:r>
                      <a:r>
                        <a:rPr b="0" lang="en-US" sz="1400" spc="-1" strike="noStrike">
                          <a:solidFill>
                            <a:srgbClr val="000000"/>
                          </a:solidFill>
                          <a:latin typeface="Trebuchet MS"/>
                        </a:rPr>
                        <a:t>）</a:t>
                      </a:r>
                      <a:endParaRPr b="0" lang="en-US" sz="14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p>
                      <a:pPr>
                        <a:lnSpc>
                          <a:spcPct val="100000"/>
                        </a:lnSpc>
                      </a:pPr>
                      <a:r>
                        <a:rPr b="0" lang="en-US" sz="1400" spc="-1" strike="noStrike">
                          <a:solidFill>
                            <a:srgbClr val="000000"/>
                          </a:solidFill>
                          <a:latin typeface="Trebuchet MS"/>
                        </a:rPr>
                        <a:t>解决 </a:t>
                      </a:r>
                      <a:r>
                        <a:rPr b="0" lang="en-US" sz="1400" spc="-1" strike="noStrike">
                          <a:solidFill>
                            <a:srgbClr val="000000"/>
                          </a:solidFill>
                          <a:latin typeface="Trebuchet MS"/>
                        </a:rPr>
                        <a:t>D = A+B+C </a:t>
                      </a:r>
                      <a:r>
                        <a:rPr b="0" lang="en-US" sz="1400" spc="-1" strike="noStrike">
                          <a:solidFill>
                            <a:srgbClr val="000000"/>
                          </a:solidFill>
                          <a:latin typeface="Trebuchet MS"/>
                        </a:rPr>
                        <a:t>问题</a:t>
                      </a:r>
                      <a:endParaRPr b="0" lang="en-US" sz="14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r>
              <a:tr h="351000">
                <a:tc>
                  <a:txBody>
                    <a:bodyPr/>
                    <a:p>
                      <a:pPr>
                        <a:lnSpc>
                          <a:spcPct val="100000"/>
                        </a:lnSpc>
                      </a:pPr>
                      <a:r>
                        <a:rPr b="0" lang="en-US" sz="1400" spc="-1" strike="noStrike">
                          <a:solidFill>
                            <a:srgbClr val="000000"/>
                          </a:solidFill>
                          <a:latin typeface="Trebuchet MS"/>
                        </a:rPr>
                        <a:t>OpenCL </a:t>
                      </a:r>
                      <a:r>
                        <a:rPr b="0" lang="en-US" sz="1400" spc="-1" strike="noStrike">
                          <a:solidFill>
                            <a:srgbClr val="000000"/>
                          </a:solidFill>
                          <a:latin typeface="Trebuchet MS"/>
                        </a:rPr>
                        <a:t>核编程（</a:t>
                      </a:r>
                      <a:r>
                        <a:rPr b="0" lang="en-US" sz="1400" spc="-1" strike="noStrike">
                          <a:solidFill>
                            <a:srgbClr val="000000"/>
                          </a:solidFill>
                          <a:latin typeface="Trebuchet MS"/>
                        </a:rPr>
                        <a:t>kernel programming</a:t>
                      </a:r>
                      <a:r>
                        <a:rPr b="0" lang="en-US" sz="1400" spc="-1" strike="noStrike">
                          <a:solidFill>
                            <a:srgbClr val="000000"/>
                          </a:solidFill>
                          <a:latin typeface="Trebuchet MS"/>
                        </a:rPr>
                        <a:t>）导论</a:t>
                      </a:r>
                      <a:endParaRPr b="0" lang="en-US" sz="1400" spc="-1" strike="noStrike">
                        <a:latin typeface="Arial"/>
                      </a:endParaRPr>
                    </a:p>
                  </a:txBody>
                  <a:tcPr marL="91440" marR="91440">
                    <a:lnT w="12240">
                      <a:solidFill>
                        <a:srgbClr val="000000"/>
                      </a:solidFill>
                    </a:lnT>
                    <a:lnB w="12240">
                      <a:solidFill>
                        <a:srgbClr val="000000"/>
                      </a:solidFill>
                    </a:lnB>
                    <a:noFill/>
                  </a:tcPr>
                </a:tc>
                <a:tc>
                  <a:txBody>
                    <a:bodyPr/>
                    <a:p>
                      <a:pPr>
                        <a:lnSpc>
                          <a:spcPct val="100000"/>
                        </a:lnSpc>
                      </a:pPr>
                      <a:r>
                        <a:rPr b="0" lang="en-US" sz="1400" spc="-1" strike="noStrike">
                          <a:solidFill>
                            <a:srgbClr val="000000"/>
                          </a:solidFill>
                          <a:latin typeface="Trebuchet MS"/>
                        </a:rPr>
                        <a:t>矩阵乘法</a:t>
                      </a:r>
                      <a:endParaRPr b="0" lang="en-US" sz="1400" spc="-1" strike="noStrike">
                        <a:latin typeface="Arial"/>
                      </a:endParaRPr>
                    </a:p>
                  </a:txBody>
                  <a:tcPr marL="91440" marR="91440">
                    <a:lnT w="12240">
                      <a:solidFill>
                        <a:srgbClr val="000000"/>
                      </a:solidFill>
                    </a:lnT>
                    <a:lnB w="12240">
                      <a:solidFill>
                        <a:srgbClr val="000000"/>
                      </a:solidFill>
                    </a:lnB>
                    <a:noFill/>
                  </a:tcPr>
                </a:tc>
              </a:tr>
              <a:tr h="351000">
                <a:tc>
                  <a:txBody>
                    <a:bodyPr/>
                    <a:p>
                      <a:pPr>
                        <a:lnSpc>
                          <a:spcPct val="100000"/>
                        </a:lnSpc>
                      </a:pPr>
                      <a:r>
                        <a:rPr b="0" lang="en-US" sz="1400" spc="-1" strike="noStrike">
                          <a:solidFill>
                            <a:srgbClr val="000000"/>
                          </a:solidFill>
                          <a:latin typeface="Trebuchet MS"/>
                        </a:rPr>
                        <a:t>理解 </a:t>
                      </a:r>
                      <a:r>
                        <a:rPr b="0" lang="en-US" sz="1400" spc="-1" strike="noStrike">
                          <a:solidFill>
                            <a:srgbClr val="000000"/>
                          </a:solidFill>
                          <a:latin typeface="Trebuchet MS"/>
                        </a:rPr>
                        <a:t>OpenCL </a:t>
                      </a:r>
                      <a:r>
                        <a:rPr b="0" lang="en-US" sz="1400" spc="-1" strike="noStrike">
                          <a:solidFill>
                            <a:srgbClr val="000000"/>
                          </a:solidFill>
                          <a:latin typeface="Trebuchet MS"/>
                        </a:rPr>
                        <a:t>内存层级（</a:t>
                      </a:r>
                      <a:r>
                        <a:rPr b="0" lang="en-US" sz="1400" spc="-1" strike="noStrike">
                          <a:solidFill>
                            <a:srgbClr val="000000"/>
                          </a:solidFill>
                          <a:latin typeface="Trebuchet MS"/>
                        </a:rPr>
                        <a:t>memory hierarchy</a:t>
                      </a:r>
                      <a:r>
                        <a:rPr b="0" lang="en-US" sz="1400" spc="-1" strike="noStrike">
                          <a:solidFill>
                            <a:srgbClr val="000000"/>
                          </a:solidFill>
                          <a:latin typeface="Trebuchet MS"/>
                        </a:rPr>
                        <a:t>）</a:t>
                      </a:r>
                      <a:endParaRPr b="0" lang="en-US" sz="14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p>
                      <a:pPr>
                        <a:lnSpc>
                          <a:spcPct val="100000"/>
                        </a:lnSpc>
                      </a:pPr>
                      <a:r>
                        <a:rPr b="0" lang="en-US" sz="1400" spc="-1" strike="noStrike">
                          <a:solidFill>
                            <a:srgbClr val="000000"/>
                          </a:solidFill>
                          <a:latin typeface="Trebuchet MS"/>
                        </a:rPr>
                        <a:t>优化矩阵乘法</a:t>
                      </a:r>
                      <a:endParaRPr b="0" lang="en-US" sz="14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r>
              <a:tr h="351000">
                <a:tc>
                  <a:txBody>
                    <a:bodyPr/>
                    <a:p>
                      <a:pPr>
                        <a:lnSpc>
                          <a:spcPct val="100000"/>
                        </a:lnSpc>
                      </a:pPr>
                      <a:r>
                        <a:rPr b="0" lang="en-US" sz="1400" spc="-1" strike="noStrike">
                          <a:solidFill>
                            <a:srgbClr val="000000"/>
                          </a:solidFill>
                          <a:latin typeface="Trebuchet MS"/>
                        </a:rPr>
                        <a:t>OpenCL </a:t>
                      </a:r>
                      <a:r>
                        <a:rPr b="0" lang="en-US" sz="1400" spc="-1" strike="noStrike">
                          <a:solidFill>
                            <a:srgbClr val="000000"/>
                          </a:solidFill>
                          <a:latin typeface="Trebuchet MS"/>
                        </a:rPr>
                        <a:t>中的同步性（</a:t>
                      </a:r>
                      <a:r>
                        <a:rPr b="0" lang="en-US" sz="1400" spc="-1" strike="noStrike">
                          <a:solidFill>
                            <a:srgbClr val="000000"/>
                          </a:solidFill>
                          <a:latin typeface="Trebuchet MS"/>
                        </a:rPr>
                        <a:t>Synchronization</a:t>
                      </a:r>
                      <a:r>
                        <a:rPr b="0" lang="en-US" sz="1400" spc="-1" strike="noStrike">
                          <a:solidFill>
                            <a:srgbClr val="000000"/>
                          </a:solidFill>
                          <a:latin typeface="Trebuchet MS"/>
                        </a:rPr>
                        <a:t>）</a:t>
                      </a:r>
                      <a:endParaRPr b="0" lang="en-US" sz="1400" spc="-1" strike="noStrike">
                        <a:latin typeface="Arial"/>
                      </a:endParaRPr>
                    </a:p>
                  </a:txBody>
                  <a:tcPr marL="91440" marR="91440">
                    <a:lnT w="12240">
                      <a:solidFill>
                        <a:srgbClr val="000000"/>
                      </a:solidFill>
                    </a:lnT>
                    <a:lnB w="12240">
                      <a:solidFill>
                        <a:srgbClr val="000000"/>
                      </a:solidFill>
                    </a:lnB>
                    <a:noFill/>
                  </a:tcPr>
                </a:tc>
                <a:tc>
                  <a:txBody>
                    <a:bodyPr/>
                    <a:p>
                      <a:pPr>
                        <a:lnSpc>
                          <a:spcPct val="100000"/>
                        </a:lnSpc>
                      </a:pPr>
                      <a:r>
                        <a:rPr b="0" lang="en-US" sz="1400" spc="-1" strike="noStrike">
                          <a:solidFill>
                            <a:srgbClr val="000000"/>
                          </a:solidFill>
                          <a:latin typeface="Trebuchet MS"/>
                        </a:rPr>
                        <a:t>圆周率 </a:t>
                      </a:r>
                      <a:r>
                        <a:rPr b="0" lang="en-US" sz="1400" spc="-1" strike="noStrike">
                          <a:solidFill>
                            <a:srgbClr val="000000"/>
                          </a:solidFill>
                          <a:latin typeface="Trebuchet MS"/>
                        </a:rPr>
                        <a:t>π </a:t>
                      </a:r>
                      <a:r>
                        <a:rPr b="0" lang="en-US" sz="1400" spc="-1" strike="noStrike">
                          <a:solidFill>
                            <a:srgbClr val="000000"/>
                          </a:solidFill>
                          <a:latin typeface="Trebuchet MS"/>
                        </a:rPr>
                        <a:t>计算程序</a:t>
                      </a:r>
                      <a:endParaRPr b="0" lang="en-US" sz="1400" spc="-1" strike="noStrike">
                        <a:latin typeface="Arial"/>
                      </a:endParaRPr>
                    </a:p>
                  </a:txBody>
                  <a:tcPr marL="91440" marR="91440">
                    <a:lnT w="12240">
                      <a:solidFill>
                        <a:srgbClr val="000000"/>
                      </a:solidFill>
                    </a:lnT>
                    <a:lnB w="12240">
                      <a:solidFill>
                        <a:srgbClr val="000000"/>
                      </a:solidFill>
                    </a:lnB>
                    <a:noFill/>
                  </a:tcPr>
                </a:tc>
              </a:tr>
              <a:tr h="351000">
                <a:tc>
                  <a:txBody>
                    <a:bodyPr/>
                    <a:p>
                      <a:pPr>
                        <a:lnSpc>
                          <a:spcPct val="100000"/>
                        </a:lnSpc>
                      </a:pPr>
                      <a:r>
                        <a:rPr b="0" lang="en-US" sz="1400" spc="-1" strike="noStrike">
                          <a:solidFill>
                            <a:srgbClr val="000000"/>
                          </a:solidFill>
                          <a:latin typeface="Trebuchet MS"/>
                        </a:rPr>
                        <a:t>OpenCL </a:t>
                      </a:r>
                      <a:r>
                        <a:rPr b="0" lang="en-US" sz="1400" spc="-1" strike="noStrike">
                          <a:solidFill>
                            <a:srgbClr val="000000"/>
                          </a:solidFill>
                          <a:latin typeface="Trebuchet MS"/>
                        </a:rPr>
                        <a:t>异构计算（</a:t>
                      </a:r>
                      <a:r>
                        <a:rPr b="0" lang="en-US" sz="1400" spc="-1" strike="noStrike">
                          <a:solidFill>
                            <a:srgbClr val="000000"/>
                          </a:solidFill>
                          <a:latin typeface="Trebuchet MS"/>
                        </a:rPr>
                        <a:t>Heterogeneous computing</a:t>
                      </a:r>
                      <a:r>
                        <a:rPr b="0" lang="en-US" sz="1400" spc="-1" strike="noStrike">
                          <a:solidFill>
                            <a:srgbClr val="000000"/>
                          </a:solidFill>
                          <a:latin typeface="Trebuchet MS"/>
                        </a:rPr>
                        <a:t>）</a:t>
                      </a:r>
                      <a:endParaRPr b="0" lang="en-US" sz="14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p>
                      <a:pPr>
                        <a:lnSpc>
                          <a:spcPct val="100000"/>
                        </a:lnSpc>
                      </a:pPr>
                      <a:r>
                        <a:rPr b="0" lang="en-US" sz="1400" spc="-1" strike="noStrike">
                          <a:solidFill>
                            <a:srgbClr val="000000"/>
                          </a:solidFill>
                          <a:latin typeface="Trebuchet MS"/>
                        </a:rPr>
                        <a:t>在多个设备（</a:t>
                      </a:r>
                      <a:r>
                        <a:rPr b="0" lang="en-US" sz="1400" spc="-1" strike="noStrike">
                          <a:solidFill>
                            <a:srgbClr val="000000"/>
                          </a:solidFill>
                          <a:latin typeface="Trebuchet MS"/>
                        </a:rPr>
                        <a:t>devices</a:t>
                      </a:r>
                      <a:r>
                        <a:rPr b="0" lang="en-US" sz="1400" spc="-1" strike="noStrike">
                          <a:solidFill>
                            <a:srgbClr val="000000"/>
                          </a:solidFill>
                          <a:latin typeface="Trebuchet MS"/>
                        </a:rPr>
                        <a:t>）上运行核函数（</a:t>
                      </a:r>
                      <a:r>
                        <a:rPr b="0" lang="en-US" sz="1400" spc="-1" strike="noStrike">
                          <a:solidFill>
                            <a:srgbClr val="000000"/>
                          </a:solidFill>
                          <a:latin typeface="Trebuchet MS"/>
                        </a:rPr>
                        <a:t>kernel</a:t>
                      </a:r>
                      <a:r>
                        <a:rPr b="0" lang="en-US" sz="1400" spc="-1" strike="noStrike">
                          <a:solidFill>
                            <a:srgbClr val="000000"/>
                          </a:solidFill>
                          <a:latin typeface="Trebuchet MS"/>
                        </a:rPr>
                        <a:t>）</a:t>
                      </a:r>
                      <a:endParaRPr b="0" lang="en-US" sz="14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r>
              <a:tr h="351000">
                <a:tc>
                  <a:txBody>
                    <a:bodyPr/>
                    <a:p>
                      <a:pPr>
                        <a:lnSpc>
                          <a:spcPct val="100000"/>
                        </a:lnSpc>
                      </a:pPr>
                      <a:r>
                        <a:rPr b="0" lang="en-US" sz="1400" spc="-1" strike="noStrike">
                          <a:solidFill>
                            <a:srgbClr val="000000"/>
                          </a:solidFill>
                          <a:latin typeface="Trebuchet MS"/>
                        </a:rPr>
                        <a:t>优化 </a:t>
                      </a:r>
                      <a:r>
                        <a:rPr b="0" lang="en-US" sz="1400" spc="-1" strike="noStrike">
                          <a:solidFill>
                            <a:srgbClr val="000000"/>
                          </a:solidFill>
                          <a:latin typeface="Trebuchet MS"/>
                        </a:rPr>
                        <a:t>OpenCL </a:t>
                      </a:r>
                      <a:r>
                        <a:rPr b="0" lang="en-US" sz="1400" spc="-1" strike="noStrike">
                          <a:solidFill>
                            <a:srgbClr val="000000"/>
                          </a:solidFill>
                          <a:latin typeface="Trebuchet MS"/>
                        </a:rPr>
                        <a:t>性能</a:t>
                      </a:r>
                      <a:endParaRPr b="0" lang="en-US" sz="1400" spc="-1" strike="noStrike">
                        <a:latin typeface="Arial"/>
                      </a:endParaRPr>
                    </a:p>
                  </a:txBody>
                  <a:tcPr marL="91440" marR="91440">
                    <a:lnT w="12240">
                      <a:solidFill>
                        <a:srgbClr val="000000"/>
                      </a:solidFill>
                    </a:lnT>
                    <a:lnB w="12240">
                      <a:solidFill>
                        <a:srgbClr val="000000"/>
                      </a:solidFill>
                    </a:lnB>
                    <a:noFill/>
                  </a:tcPr>
                </a:tc>
                <a:tc>
                  <a:txBody>
                    <a:bodyPr/>
                    <a:p>
                      <a:pPr>
                        <a:lnSpc>
                          <a:spcPct val="100000"/>
                        </a:lnSpc>
                      </a:pPr>
                      <a:r>
                        <a:rPr b="0" lang="en-US" sz="1400" spc="-1" strike="noStrike">
                          <a:solidFill>
                            <a:srgbClr val="000000"/>
                          </a:solidFill>
                          <a:latin typeface="Trebuchet MS"/>
                        </a:rPr>
                        <a:t>程序分析（</a:t>
                      </a:r>
                      <a:r>
                        <a:rPr b="0" lang="en-US" sz="1400" spc="-1" strike="noStrike">
                          <a:solidFill>
                            <a:srgbClr val="000000"/>
                          </a:solidFill>
                          <a:latin typeface="Trebuchet MS"/>
                        </a:rPr>
                        <a:t>Profile a program</a:t>
                      </a:r>
                      <a:r>
                        <a:rPr b="0" lang="en-US" sz="1400" spc="-1" strike="noStrike">
                          <a:solidFill>
                            <a:srgbClr val="000000"/>
                          </a:solidFill>
                          <a:latin typeface="Trebuchet MS"/>
                        </a:rPr>
                        <a:t>）</a:t>
                      </a:r>
                      <a:endParaRPr b="0" lang="en-US" sz="1400" spc="-1" strike="noStrike">
                        <a:latin typeface="Arial"/>
                      </a:endParaRPr>
                    </a:p>
                  </a:txBody>
                  <a:tcPr marL="91440" marR="91440">
                    <a:lnT w="12240">
                      <a:solidFill>
                        <a:srgbClr val="000000"/>
                      </a:solidFill>
                    </a:lnT>
                    <a:lnB w="12240">
                      <a:solidFill>
                        <a:srgbClr val="000000"/>
                      </a:solidFill>
                    </a:lnB>
                    <a:noFill/>
                  </a:tcPr>
                </a:tc>
              </a:tr>
              <a:tr h="610200">
                <a:tc>
                  <a:txBody>
                    <a:bodyPr/>
                    <a:p>
                      <a:pPr>
                        <a:lnSpc>
                          <a:spcPct val="100000"/>
                        </a:lnSpc>
                      </a:pPr>
                      <a:r>
                        <a:rPr b="0" lang="en-US" sz="1400" spc="-1" strike="noStrike">
                          <a:solidFill>
                            <a:srgbClr val="000000"/>
                          </a:solidFill>
                          <a:latin typeface="Trebuchet MS"/>
                        </a:rPr>
                        <a:t>借助 </a:t>
                      </a:r>
                      <a:r>
                        <a:rPr b="0" lang="en-US" sz="1400" spc="-1" strike="noStrike">
                          <a:solidFill>
                            <a:srgbClr val="000000"/>
                          </a:solidFill>
                          <a:latin typeface="Trebuchet MS"/>
                        </a:rPr>
                        <a:t>OpenCL </a:t>
                      </a:r>
                      <a:r>
                        <a:rPr b="0" lang="en-US" sz="1400" spc="-1" strike="noStrike">
                          <a:solidFill>
                            <a:srgbClr val="000000"/>
                          </a:solidFill>
                          <a:latin typeface="Trebuchet MS"/>
                        </a:rPr>
                        <a:t>开启移动性能（</a:t>
                      </a:r>
                      <a:r>
                        <a:rPr b="0" lang="en-US" sz="1400" spc="-1" strike="noStrike">
                          <a:solidFill>
                            <a:srgbClr val="000000"/>
                          </a:solidFill>
                          <a:latin typeface="Trebuchet MS"/>
                        </a:rPr>
                        <a:t>portable performance </a:t>
                      </a:r>
                      <a:r>
                        <a:rPr b="0" lang="en-US" sz="1400" spc="-1" strike="noStrike">
                          <a:solidFill>
                            <a:srgbClr val="000000"/>
                          </a:solidFill>
                          <a:latin typeface="Trebuchet MS"/>
                        </a:rPr>
                        <a:t>）</a:t>
                      </a:r>
                      <a:endParaRPr b="0" lang="en-US" sz="14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p>
                      <a:pPr>
                        <a:lnSpc>
                          <a:spcPct val="100000"/>
                        </a:lnSpc>
                      </a:pPr>
                      <a:r>
                        <a:rPr b="0" lang="en-US" sz="1400" spc="-1" strike="noStrike">
                          <a:solidFill>
                            <a:srgbClr val="000000"/>
                          </a:solidFill>
                          <a:latin typeface="Trebuchet MS"/>
                        </a:rPr>
                        <a:t>为跨平台（</a:t>
                      </a:r>
                      <a:r>
                        <a:rPr b="0" lang="en-US" sz="1400" spc="-1" strike="noStrike">
                          <a:solidFill>
                            <a:srgbClr val="000000"/>
                          </a:solidFill>
                          <a:latin typeface="Trebuchet MS"/>
                        </a:rPr>
                        <a:t>cross-platform</a:t>
                      </a:r>
                      <a:r>
                        <a:rPr b="0" lang="en-US" sz="1400" spc="-1" strike="noStrike">
                          <a:solidFill>
                            <a:srgbClr val="000000"/>
                          </a:solidFill>
                          <a:latin typeface="Trebuchet MS"/>
                        </a:rPr>
                        <a:t>）优化矩阵乘法</a:t>
                      </a:r>
                      <a:endParaRPr b="0" lang="en-US" sz="14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r>
              <a:tr h="351000">
                <a:tc>
                  <a:txBody>
                    <a:bodyPr/>
                    <a:p>
                      <a:pPr>
                        <a:lnSpc>
                          <a:spcPct val="100000"/>
                        </a:lnSpc>
                      </a:pPr>
                      <a:r>
                        <a:rPr b="0" lang="en-US" sz="1400" spc="-1" strike="noStrike">
                          <a:solidFill>
                            <a:srgbClr val="000000"/>
                          </a:solidFill>
                          <a:latin typeface="Trebuchet MS"/>
                        </a:rPr>
                        <a:t>OpenCL </a:t>
                      </a:r>
                      <a:r>
                        <a:rPr b="0" lang="en-US" sz="1400" spc="-1" strike="noStrike">
                          <a:solidFill>
                            <a:srgbClr val="000000"/>
                          </a:solidFill>
                          <a:latin typeface="Trebuchet MS"/>
                        </a:rPr>
                        <a:t>开发调试</a:t>
                      </a:r>
                      <a:endParaRPr b="0" lang="en-US" sz="1400" spc="-1" strike="noStrike">
                        <a:latin typeface="Arial"/>
                      </a:endParaRPr>
                    </a:p>
                  </a:txBody>
                  <a:tcPr marL="91440" marR="91440">
                    <a:lnT w="12240">
                      <a:solidFill>
                        <a:srgbClr val="000000"/>
                      </a:solidFill>
                    </a:lnT>
                    <a:lnB w="12240">
                      <a:solidFill>
                        <a:srgbClr val="000000"/>
                      </a:solidFill>
                    </a:lnB>
                    <a:noFill/>
                  </a:tcPr>
                </a:tc>
                <a:tc>
                  <a:tcPr marL="91440" marR="91440">
                    <a:lnT w="12240">
                      <a:solidFill>
                        <a:srgbClr val="000000"/>
                      </a:solidFill>
                    </a:lnT>
                    <a:lnB w="12240">
                      <a:solidFill>
                        <a:srgbClr val="000000"/>
                      </a:solidFill>
                    </a:lnB>
                    <a:noFill/>
                  </a:tcPr>
                </a:tc>
              </a:tr>
              <a:tr h="351000">
                <a:tc>
                  <a:txBody>
                    <a:bodyPr/>
                    <a:p>
                      <a:pPr>
                        <a:lnSpc>
                          <a:spcPct val="100000"/>
                        </a:lnSpc>
                      </a:pPr>
                      <a:r>
                        <a:rPr b="0" lang="en-US" sz="1400" spc="-1" strike="noStrike">
                          <a:solidFill>
                            <a:srgbClr val="000000"/>
                          </a:solidFill>
                          <a:latin typeface="Trebuchet MS"/>
                        </a:rPr>
                        <a:t>将 </a:t>
                      </a:r>
                      <a:r>
                        <a:rPr b="0" lang="en-US" sz="1400" spc="-1" strike="noStrike">
                          <a:solidFill>
                            <a:srgbClr val="000000"/>
                          </a:solidFill>
                          <a:latin typeface="Trebuchet MS"/>
                        </a:rPr>
                        <a:t>CUDA </a:t>
                      </a:r>
                      <a:r>
                        <a:rPr b="0" lang="en-US" sz="1400" spc="-1" strike="noStrike">
                          <a:solidFill>
                            <a:srgbClr val="000000"/>
                          </a:solidFill>
                          <a:latin typeface="Trebuchet MS"/>
                        </a:rPr>
                        <a:t>代码移植到 </a:t>
                      </a:r>
                      <a:r>
                        <a:rPr b="0" lang="en-US" sz="1400" spc="-1" strike="noStrike">
                          <a:solidFill>
                            <a:srgbClr val="000000"/>
                          </a:solidFill>
                          <a:latin typeface="Trebuchet MS"/>
                        </a:rPr>
                        <a:t>OpenCL</a:t>
                      </a:r>
                      <a:endParaRPr b="0" lang="en-US" sz="14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p>
                      <a:pPr>
                        <a:lnSpc>
                          <a:spcPct val="100000"/>
                        </a:lnSpc>
                      </a:pPr>
                      <a:r>
                        <a:rPr b="0" lang="en-US" sz="1400" spc="-1" strike="noStrike">
                          <a:solidFill>
                            <a:srgbClr val="000000"/>
                          </a:solidFill>
                          <a:latin typeface="Trebuchet MS"/>
                        </a:rPr>
                        <a:t>移植 </a:t>
                      </a:r>
                      <a:r>
                        <a:rPr b="0" lang="en-US" sz="1400" spc="-1" strike="noStrike">
                          <a:solidFill>
                            <a:srgbClr val="000000"/>
                          </a:solidFill>
                          <a:latin typeface="Trebuchet MS"/>
                        </a:rPr>
                        <a:t>CUDA </a:t>
                      </a:r>
                      <a:r>
                        <a:rPr b="0" lang="en-US" sz="1400" spc="-1" strike="noStrike">
                          <a:solidFill>
                            <a:srgbClr val="000000"/>
                          </a:solidFill>
                          <a:latin typeface="Trebuchet MS"/>
                        </a:rPr>
                        <a:t>代码到 </a:t>
                      </a:r>
                      <a:r>
                        <a:rPr b="0" lang="en-US" sz="1400" spc="-1" strike="noStrike">
                          <a:solidFill>
                            <a:srgbClr val="000000"/>
                          </a:solidFill>
                          <a:latin typeface="Trebuchet MS"/>
                        </a:rPr>
                        <a:t>OpenCL</a:t>
                      </a:r>
                      <a:endParaRPr b="0" lang="en-US" sz="14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r>
              <a:tr h="351000">
                <a:tc>
                  <a:txBody>
                    <a:bodyPr/>
                    <a:p>
                      <a:pPr>
                        <a:lnSpc>
                          <a:spcPct val="100000"/>
                        </a:lnSpc>
                      </a:pPr>
                      <a:r>
                        <a:rPr b="0" lang="en-US" sz="1400" spc="-1" strike="noStrike">
                          <a:solidFill>
                            <a:srgbClr val="000000"/>
                          </a:solidFill>
                          <a:latin typeface="Trebuchet MS"/>
                        </a:rPr>
                        <a:t>附录</a:t>
                      </a:r>
                      <a:endParaRPr b="0" lang="en-US" sz="1400" spc="-1" strike="noStrike">
                        <a:latin typeface="Arial"/>
                      </a:endParaRPr>
                    </a:p>
                  </a:txBody>
                  <a:tcPr marL="91440" marR="91440">
                    <a:lnT w="12240">
                      <a:solidFill>
                        <a:srgbClr val="000000"/>
                      </a:solidFill>
                    </a:lnT>
                    <a:lnB w="12240">
                      <a:solidFill>
                        <a:srgbClr val="000000"/>
                      </a:solidFill>
                    </a:lnB>
                    <a:noFill/>
                  </a:tcPr>
                </a:tc>
                <a:tc>
                  <a:tcPr marL="91440" marR="91440">
                    <a:lnT w="12240">
                      <a:solidFill>
                        <a:srgbClr val="000000"/>
                      </a:solidFill>
                    </a:lnT>
                    <a:lnB w="12240">
                      <a:solidFill>
                        <a:srgbClr val="000000"/>
                      </a:solidFill>
                    </a:lnB>
                    <a:noFill/>
                  </a:tcPr>
                </a:tc>
              </a:tr>
            </a:tbl>
          </a:graphicData>
        </a:graphic>
      </p:graphicFrame>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6"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3600" spc="-1" strike="noStrike">
                <a:solidFill>
                  <a:srgbClr val="000000"/>
                </a:solidFill>
                <a:latin typeface="Trebuchet MS"/>
              </a:rPr>
              <a:t>异构平台开发的工业标准</a:t>
            </a:r>
            <a:endParaRPr b="0" lang="en-US" sz="3600" spc="-1" strike="noStrike">
              <a:latin typeface="Arial"/>
            </a:endParaRPr>
          </a:p>
        </p:txBody>
      </p:sp>
      <p:sp>
        <p:nvSpPr>
          <p:cNvPr id="487" name="CustomShape 2"/>
          <p:cNvSpPr/>
          <p:nvPr/>
        </p:nvSpPr>
        <p:spPr>
          <a:xfrm>
            <a:off x="179640" y="5085360"/>
            <a:ext cx="8784360" cy="1511280"/>
          </a:xfrm>
          <a:prstGeom prst="rect">
            <a:avLst/>
          </a:prstGeom>
          <a:noFill/>
          <a:ln>
            <a:noFill/>
          </a:ln>
        </p:spPr>
        <p:style>
          <a:lnRef idx="0"/>
          <a:fillRef idx="0"/>
          <a:effectRef idx="0"/>
          <a:fontRef idx="minor"/>
        </p:style>
        <p:txBody>
          <a:bodyPr lIns="90000" rIns="90000" tIns="45000" bIns="45000">
            <a:normAutofit/>
          </a:bodyPr>
          <a:p>
            <a:pPr marL="343080" indent="-342360" algn="ctr">
              <a:lnSpc>
                <a:spcPct val="100000"/>
              </a:lnSpc>
              <a:spcBef>
                <a:spcPts val="921"/>
              </a:spcBef>
            </a:pPr>
            <a:r>
              <a:rPr b="0" lang="en-US" sz="4600" spc="-1" strike="noStrike">
                <a:solidFill>
                  <a:srgbClr val="403152"/>
                </a:solidFill>
                <a:latin typeface="Trebuchet MS"/>
                <a:ea typeface="Noto Sans CJK SC"/>
              </a:rPr>
              <a:t>OpenCL – </a:t>
            </a:r>
            <a:r>
              <a:rPr b="0" lang="en-US" sz="4600" spc="-1" strike="noStrike">
                <a:solidFill>
                  <a:srgbClr val="403152"/>
                </a:solidFill>
                <a:latin typeface="Trebuchet MS"/>
                <a:ea typeface="Noto Sans CJK SC"/>
              </a:rPr>
              <a:t>开放（</a:t>
            </a:r>
            <a:r>
              <a:rPr b="0" lang="en-US" sz="4600" spc="-1" strike="noStrike">
                <a:solidFill>
                  <a:srgbClr val="403152"/>
                </a:solidFill>
                <a:latin typeface="Trebuchet MS"/>
                <a:ea typeface="Noto Sans CJK SC"/>
              </a:rPr>
              <a:t>Open</a:t>
            </a:r>
            <a:r>
              <a:rPr b="0" lang="en-US" sz="4600" spc="-1" strike="noStrike">
                <a:solidFill>
                  <a:srgbClr val="403152"/>
                </a:solidFill>
                <a:latin typeface="Trebuchet MS"/>
                <a:ea typeface="Noto Sans CJK SC"/>
              </a:rPr>
              <a:t>）</a:t>
            </a:r>
            <a:r>
              <a:rPr b="0" lang="en-US" sz="4600" spc="-1" strike="noStrike">
                <a:solidFill>
                  <a:srgbClr val="403152"/>
                </a:solidFill>
                <a:latin typeface="Trebuchet MS"/>
              </a:rPr>
              <a:t>计算语言（</a:t>
            </a:r>
            <a:r>
              <a:rPr b="0" lang="en-US" sz="4600" spc="-1" strike="noStrike">
                <a:solidFill>
                  <a:srgbClr val="403152"/>
                </a:solidFill>
                <a:latin typeface="Trebuchet MS"/>
              </a:rPr>
              <a:t>Computing Language</a:t>
            </a:r>
            <a:r>
              <a:rPr b="0" lang="en-US" sz="4600" spc="-1" strike="noStrike">
                <a:solidFill>
                  <a:srgbClr val="403152"/>
                </a:solidFill>
                <a:latin typeface="Trebuchet MS"/>
              </a:rPr>
              <a:t>）</a:t>
            </a:r>
            <a:endParaRPr b="0" lang="en-US" sz="4600" spc="-1" strike="noStrike">
              <a:latin typeface="Arial"/>
            </a:endParaRPr>
          </a:p>
          <a:p>
            <a:pPr marL="343080" indent="-342360" algn="ctr">
              <a:lnSpc>
                <a:spcPct val="100000"/>
              </a:lnSpc>
              <a:spcBef>
                <a:spcPts val="641"/>
              </a:spcBef>
            </a:pPr>
            <a:br/>
            <a:r>
              <a:rPr b="0" lang="en-US" sz="3200" spc="-1" strike="noStrike">
                <a:solidFill>
                  <a:srgbClr val="000000"/>
                </a:solidFill>
                <a:latin typeface="Trebuchet MS"/>
                <a:ea typeface="Noto Sans CJK SC"/>
              </a:rPr>
              <a:t>针对异构并行计算的</a:t>
            </a:r>
            <a:r>
              <a:rPr b="0" lang="en-US" sz="3200" spc="-1" strike="noStrike">
                <a:solidFill>
                  <a:srgbClr val="000000"/>
                </a:solidFill>
                <a:latin typeface="Trebuchet MS"/>
                <a:ea typeface="Noto Sans CJK SC"/>
              </a:rPr>
              <a:t>CPU</a:t>
            </a:r>
            <a:r>
              <a:rPr b="0" lang="en-US" sz="3200" spc="-1" strike="noStrike">
                <a:solidFill>
                  <a:srgbClr val="000000"/>
                </a:solidFill>
                <a:latin typeface="Trebuchet MS"/>
                <a:ea typeface="Noto Sans CJK SC"/>
              </a:rPr>
              <a:t>，</a:t>
            </a:r>
            <a:r>
              <a:rPr b="0" lang="en-US" sz="3200" spc="-1" strike="noStrike">
                <a:solidFill>
                  <a:srgbClr val="000000"/>
                </a:solidFill>
                <a:latin typeface="Trebuchet MS"/>
                <a:ea typeface="Noto Sans CJK SC"/>
              </a:rPr>
              <a:t>GPU </a:t>
            </a:r>
            <a:r>
              <a:rPr b="0" lang="en-US" sz="3200" spc="-1" strike="noStrike">
                <a:solidFill>
                  <a:srgbClr val="000000"/>
                </a:solidFill>
                <a:latin typeface="Trebuchet MS"/>
                <a:ea typeface="Noto Sans CJK SC"/>
              </a:rPr>
              <a:t>等设备的可移植的并行计算的开放</a:t>
            </a:r>
            <a:r>
              <a:rPr b="0" lang="en-US" sz="3200" spc="-1" strike="noStrike">
                <a:solidFill>
                  <a:srgbClr val="000000"/>
                </a:solidFill>
                <a:latin typeface="Trebuchet MS"/>
              </a:rPr>
              <a:t>标准，免受专利限制</a:t>
            </a:r>
            <a:endParaRPr b="0" lang="en-US" sz="3200" spc="-1" strike="noStrike">
              <a:latin typeface="Arial"/>
            </a:endParaRPr>
          </a:p>
          <a:p>
            <a:pPr marL="343080" indent="-342360" algn="ctr">
              <a:lnSpc>
                <a:spcPct val="100000"/>
              </a:lnSpc>
              <a:spcBef>
                <a:spcPts val="641"/>
              </a:spcBef>
            </a:pPr>
            <a:endParaRPr b="0" lang="en-US" sz="3200" spc="-1" strike="noStrike">
              <a:latin typeface="Arial"/>
            </a:endParaRPr>
          </a:p>
        </p:txBody>
      </p:sp>
      <p:sp>
        <p:nvSpPr>
          <p:cNvPr id="488" name="CustomShape 3"/>
          <p:cNvSpPr/>
          <p:nvPr/>
        </p:nvSpPr>
        <p:spPr>
          <a:xfrm>
            <a:off x="3350880" y="1381680"/>
            <a:ext cx="4766400" cy="3617280"/>
          </a:xfrm>
          <a:prstGeom prst="ellipse">
            <a:avLst/>
          </a:prstGeom>
          <a:solidFill>
            <a:schemeClr val="accent2">
              <a:lumMod val="20000"/>
              <a:lumOff val="80000"/>
              <a:alpha val="39999"/>
            </a:schemeClr>
          </a:solidFill>
          <a:ln w="3240">
            <a:solidFill>
              <a:schemeClr val="tx1"/>
            </a:solidFill>
            <a:round/>
          </a:ln>
        </p:spPr>
        <p:style>
          <a:lnRef idx="0"/>
          <a:fillRef idx="0"/>
          <a:effectRef idx="0"/>
          <a:fontRef idx="minor"/>
        </p:style>
      </p:sp>
      <p:sp>
        <p:nvSpPr>
          <p:cNvPr id="489" name="CustomShape 4"/>
          <p:cNvSpPr/>
          <p:nvPr/>
        </p:nvSpPr>
        <p:spPr>
          <a:xfrm>
            <a:off x="3003840" y="1228680"/>
            <a:ext cx="4768200" cy="3617280"/>
          </a:xfrm>
          <a:prstGeom prst="ellipse">
            <a:avLst/>
          </a:prstGeom>
          <a:solidFill>
            <a:schemeClr val="accent2">
              <a:lumMod val="20000"/>
              <a:lumOff val="80000"/>
              <a:alpha val="39999"/>
            </a:schemeClr>
          </a:solidFill>
          <a:ln w="3240">
            <a:solidFill>
              <a:schemeClr val="tx1"/>
            </a:solidFill>
            <a:round/>
          </a:ln>
        </p:spPr>
        <p:style>
          <a:lnRef idx="0"/>
          <a:fillRef idx="0"/>
          <a:effectRef idx="0"/>
          <a:fontRef idx="minor"/>
        </p:style>
      </p:sp>
      <p:sp>
        <p:nvSpPr>
          <p:cNvPr id="490" name="CustomShape 5"/>
          <p:cNvSpPr/>
          <p:nvPr/>
        </p:nvSpPr>
        <p:spPr>
          <a:xfrm>
            <a:off x="1403640" y="1845000"/>
            <a:ext cx="2142360" cy="899280"/>
          </a:xfrm>
          <a:prstGeom prst="rect">
            <a:avLst/>
          </a:prstGeom>
          <a:noFill/>
          <a:ln w="3240">
            <a:noFill/>
          </a:ln>
        </p:spPr>
        <p:style>
          <a:lnRef idx="0"/>
          <a:fillRef idx="0"/>
          <a:effectRef idx="0"/>
          <a:fontRef idx="minor"/>
        </p:style>
        <p:txBody>
          <a:bodyPr lIns="64440" rIns="64440" tIns="32040" bIns="32040"/>
          <a:p>
            <a:pPr algn="ctr">
              <a:lnSpc>
                <a:spcPct val="90000"/>
              </a:lnSpc>
            </a:pPr>
            <a:r>
              <a:rPr b="1" lang="en-US" sz="2200" spc="-1" strike="noStrike">
                <a:solidFill>
                  <a:srgbClr val="000000"/>
                </a:solidFill>
                <a:latin typeface="Trebuchet MS"/>
                <a:ea typeface="MS PGothic"/>
              </a:rPr>
              <a:t>CPUs</a:t>
            </a:r>
            <a:endParaRPr b="0" lang="en-US" sz="2200" spc="-1" strike="noStrike">
              <a:latin typeface="Arial"/>
            </a:endParaRPr>
          </a:p>
          <a:p>
            <a:pPr algn="ctr">
              <a:lnSpc>
                <a:spcPct val="90000"/>
              </a:lnSpc>
            </a:pPr>
            <a:r>
              <a:rPr b="1" lang="en-US" sz="1300" spc="-1" strike="noStrike">
                <a:solidFill>
                  <a:srgbClr val="000000"/>
                </a:solidFill>
                <a:latin typeface="Trebuchet MS"/>
                <a:ea typeface="MS PGothic"/>
              </a:rPr>
              <a:t>多核心驱动性能提升</a:t>
            </a:r>
            <a:endParaRPr b="0" lang="en-US" sz="1300" spc="-1" strike="noStrike">
              <a:latin typeface="Arial"/>
            </a:endParaRPr>
          </a:p>
        </p:txBody>
      </p:sp>
      <p:sp>
        <p:nvSpPr>
          <p:cNvPr id="491" name="CustomShape 6"/>
          <p:cNvSpPr/>
          <p:nvPr/>
        </p:nvSpPr>
        <p:spPr>
          <a:xfrm>
            <a:off x="5292000" y="1700640"/>
            <a:ext cx="2142360" cy="900000"/>
          </a:xfrm>
          <a:prstGeom prst="rect">
            <a:avLst/>
          </a:prstGeom>
          <a:noFill/>
          <a:ln w="3240">
            <a:noFill/>
          </a:ln>
        </p:spPr>
        <p:style>
          <a:lnRef idx="0"/>
          <a:fillRef idx="0"/>
          <a:effectRef idx="0"/>
          <a:fontRef idx="minor"/>
        </p:style>
        <p:txBody>
          <a:bodyPr lIns="64440" rIns="64440" tIns="32040" bIns="32040"/>
          <a:p>
            <a:pPr algn="ctr">
              <a:lnSpc>
                <a:spcPct val="90000"/>
              </a:lnSpc>
            </a:pPr>
            <a:r>
              <a:rPr b="1" lang="en-US" sz="2200" spc="-1" strike="noStrike">
                <a:solidFill>
                  <a:srgbClr val="000000"/>
                </a:solidFill>
                <a:latin typeface="Trebuchet MS"/>
                <a:ea typeface="MS PGothic"/>
              </a:rPr>
              <a:t>GPUs</a:t>
            </a:r>
            <a:endParaRPr b="0" lang="en-US" sz="2200" spc="-1" strike="noStrike">
              <a:latin typeface="Arial"/>
            </a:endParaRPr>
          </a:p>
          <a:p>
            <a:pPr algn="ctr">
              <a:lnSpc>
                <a:spcPct val="90000"/>
              </a:lnSpc>
            </a:pPr>
            <a:r>
              <a:rPr b="1" lang="en-US" sz="1300" spc="-1" strike="noStrike">
                <a:solidFill>
                  <a:srgbClr val="000000"/>
                </a:solidFill>
                <a:latin typeface="Trebuchet MS"/>
                <a:ea typeface="MS PGothic"/>
              </a:rPr>
              <a:t>通用数据并行计算</a:t>
            </a:r>
            <a:r>
              <a:rPr b="1" lang="en-US" sz="1300" spc="-1" strike="noStrike">
                <a:solidFill>
                  <a:srgbClr val="000000"/>
                </a:solidFill>
                <a:latin typeface="Trebuchet MS"/>
                <a:ea typeface="MS PGothic"/>
              </a:rPr>
              <a:t>日益增加</a:t>
            </a:r>
            <a:endParaRPr b="0" lang="en-US" sz="1300" spc="-1" strike="noStrike">
              <a:latin typeface="Arial"/>
            </a:endParaRPr>
          </a:p>
        </p:txBody>
      </p:sp>
      <p:sp>
        <p:nvSpPr>
          <p:cNvPr id="492" name="CustomShape 7"/>
          <p:cNvSpPr/>
          <p:nvPr/>
        </p:nvSpPr>
        <p:spPr>
          <a:xfrm>
            <a:off x="5940000" y="3429000"/>
            <a:ext cx="1404360" cy="1229760"/>
          </a:xfrm>
          <a:prstGeom prst="rect">
            <a:avLst/>
          </a:prstGeom>
          <a:noFill/>
          <a:ln w="3240">
            <a:noFill/>
          </a:ln>
        </p:spPr>
        <p:style>
          <a:lnRef idx="0"/>
          <a:fillRef idx="0"/>
          <a:effectRef idx="0"/>
          <a:fontRef idx="minor"/>
        </p:style>
        <p:txBody>
          <a:bodyPr lIns="64440" rIns="64440" tIns="32040" bIns="32040"/>
          <a:p>
            <a:pPr algn="ctr">
              <a:lnSpc>
                <a:spcPct val="90000"/>
              </a:lnSpc>
            </a:pPr>
            <a:r>
              <a:rPr b="1" lang="en-US" sz="1700" spc="-1" strike="noStrike">
                <a:solidFill>
                  <a:srgbClr val="000000"/>
                </a:solidFill>
                <a:latin typeface="Trebuchet MS"/>
                <a:ea typeface="MS PGothic"/>
              </a:rPr>
              <a:t>图形 </a:t>
            </a:r>
            <a:r>
              <a:rPr b="1" lang="en-US" sz="1700" spc="-1" strike="noStrike">
                <a:solidFill>
                  <a:srgbClr val="000000"/>
                </a:solidFill>
                <a:latin typeface="Trebuchet MS"/>
                <a:ea typeface="MS PGothic"/>
              </a:rPr>
              <a:t>API </a:t>
            </a:r>
            <a:r>
              <a:rPr b="1" lang="en-US" sz="1700" spc="-1" strike="noStrike">
                <a:solidFill>
                  <a:srgbClr val="000000"/>
                </a:solidFill>
                <a:latin typeface="Trebuchet MS"/>
                <a:ea typeface="MS PGothic"/>
              </a:rPr>
              <a:t>和着色器语言</a:t>
            </a:r>
            <a:endParaRPr b="0" lang="en-US" sz="1700" spc="-1" strike="noStrike">
              <a:latin typeface="Arial"/>
            </a:endParaRPr>
          </a:p>
        </p:txBody>
      </p:sp>
      <p:sp>
        <p:nvSpPr>
          <p:cNvPr id="493" name="CustomShape 8"/>
          <p:cNvSpPr/>
          <p:nvPr/>
        </p:nvSpPr>
        <p:spPr>
          <a:xfrm>
            <a:off x="1547640" y="3573000"/>
            <a:ext cx="1670760" cy="1229760"/>
          </a:xfrm>
          <a:prstGeom prst="rect">
            <a:avLst/>
          </a:prstGeom>
          <a:noFill/>
          <a:ln w="3240">
            <a:noFill/>
          </a:ln>
        </p:spPr>
        <p:style>
          <a:lnRef idx="0"/>
          <a:fillRef idx="0"/>
          <a:effectRef idx="0"/>
          <a:fontRef idx="minor"/>
        </p:style>
        <p:txBody>
          <a:bodyPr lIns="64440" rIns="64440" tIns="32040" bIns="32040"/>
          <a:p>
            <a:pPr algn="ctr">
              <a:lnSpc>
                <a:spcPct val="90000"/>
              </a:lnSpc>
            </a:pPr>
            <a:r>
              <a:rPr b="1" lang="en-US" sz="1700" spc="-1" strike="noStrike">
                <a:solidFill>
                  <a:srgbClr val="000000"/>
                </a:solidFill>
                <a:latin typeface="Trebuchet MS"/>
                <a:ea typeface="MS PGothic"/>
              </a:rPr>
              <a:t>多处理器编程 例：</a:t>
            </a:r>
            <a:r>
              <a:rPr b="1" lang="en-US" sz="1700" spc="-1" strike="noStrike">
                <a:solidFill>
                  <a:srgbClr val="000000"/>
                </a:solidFill>
                <a:latin typeface="Trebuchet MS"/>
                <a:ea typeface="MS PGothic"/>
              </a:rPr>
              <a:t>OpenMP</a:t>
            </a:r>
            <a:endParaRPr b="0" lang="en-US" sz="1700" spc="-1" strike="noStrike">
              <a:latin typeface="Arial"/>
            </a:endParaRPr>
          </a:p>
        </p:txBody>
      </p:sp>
      <p:sp>
        <p:nvSpPr>
          <p:cNvPr id="494" name="CustomShape 9"/>
          <p:cNvSpPr/>
          <p:nvPr/>
        </p:nvSpPr>
        <p:spPr>
          <a:xfrm>
            <a:off x="3661920" y="1970280"/>
            <a:ext cx="1604880" cy="530640"/>
          </a:xfrm>
          <a:prstGeom prst="rect">
            <a:avLst/>
          </a:prstGeom>
          <a:noFill/>
          <a:ln w="3240">
            <a:noFill/>
          </a:ln>
        </p:spPr>
        <p:style>
          <a:lnRef idx="0"/>
          <a:fillRef idx="0"/>
          <a:effectRef idx="0"/>
          <a:fontRef idx="minor"/>
        </p:style>
        <p:txBody>
          <a:bodyPr wrap="none" lIns="64440" rIns="64440" tIns="32040" bIns="32040"/>
          <a:p>
            <a:pPr algn="ctr">
              <a:lnSpc>
                <a:spcPct val="90000"/>
              </a:lnSpc>
            </a:pPr>
            <a:r>
              <a:rPr b="0" lang="en-US" sz="1800" spc="-1" strike="noStrike">
                <a:solidFill>
                  <a:srgbClr val="000000"/>
                </a:solidFill>
                <a:latin typeface="Arial"/>
              </a:rPr>
              <a:t>新兴交叉领域</a:t>
            </a:r>
            <a:endParaRPr b="0" lang="en-US" sz="1800" spc="-1" strike="noStrike">
              <a:latin typeface="Arial"/>
            </a:endParaRPr>
          </a:p>
        </p:txBody>
      </p:sp>
      <p:sp>
        <p:nvSpPr>
          <p:cNvPr id="495" name="CustomShape 10"/>
          <p:cNvSpPr/>
          <p:nvPr/>
        </p:nvSpPr>
        <p:spPr>
          <a:xfrm>
            <a:off x="3304080" y="3645000"/>
            <a:ext cx="2324160" cy="612720"/>
          </a:xfrm>
          <a:prstGeom prst="rect">
            <a:avLst/>
          </a:prstGeom>
          <a:noFill/>
          <a:ln w="3240">
            <a:noFill/>
          </a:ln>
        </p:spPr>
        <p:style>
          <a:lnRef idx="0"/>
          <a:fillRef idx="0"/>
          <a:effectRef idx="0"/>
          <a:fontRef idx="minor"/>
        </p:style>
        <p:txBody>
          <a:bodyPr wrap="none" lIns="64440" rIns="64440" tIns="32040" bIns="32040"/>
          <a:p>
            <a:pPr algn="ctr">
              <a:lnSpc>
                <a:spcPct val="90000"/>
              </a:lnSpc>
            </a:pPr>
            <a:r>
              <a:rPr b="0" lang="en-US" sz="1800" spc="-1" strike="noStrike">
                <a:solidFill>
                  <a:srgbClr val="000000"/>
                </a:solidFill>
                <a:latin typeface="Arial"/>
              </a:rPr>
              <a:t>异构计算</a:t>
            </a:r>
            <a:endParaRPr b="0" lang="en-US" sz="1800" spc="-1" strike="noStrike">
              <a:latin typeface="Arial"/>
            </a:endParaRPr>
          </a:p>
        </p:txBody>
      </p:sp>
      <p:pic>
        <p:nvPicPr>
          <p:cNvPr id="496" name="Picture 16" descr=""/>
          <p:cNvPicPr/>
          <p:nvPr/>
        </p:nvPicPr>
        <p:blipFill>
          <a:blip r:embed="rId1"/>
          <a:stretch/>
        </p:blipFill>
        <p:spPr>
          <a:xfrm>
            <a:off x="3627360" y="2493000"/>
            <a:ext cx="1726560" cy="1193760"/>
          </a:xfrm>
          <a:prstGeom prst="rect">
            <a:avLst/>
          </a:prstGeom>
          <a:ln w="9360">
            <a:noFill/>
          </a:ln>
        </p:spPr>
      </p:pic>
      <p:sp>
        <p:nvSpPr>
          <p:cNvPr id="497" name="CustomShape 11"/>
          <p:cNvSpPr/>
          <p:nvPr/>
        </p:nvSpPr>
        <p:spPr>
          <a:xfrm>
            <a:off x="402840" y="2676600"/>
            <a:ext cx="3268080" cy="847440"/>
          </a:xfrm>
          <a:prstGeom prst="rightArrow">
            <a:avLst>
              <a:gd name="adj1" fmla="val 50000"/>
              <a:gd name="adj2" fmla="val 80304"/>
            </a:avLst>
          </a:prstGeom>
          <a:solidFill>
            <a:schemeClr val="accent5"/>
          </a:solidFill>
          <a:ln w="3240">
            <a:noFill/>
          </a:ln>
        </p:spPr>
        <p:style>
          <a:lnRef idx="0"/>
          <a:fillRef idx="0"/>
          <a:effectRef idx="0"/>
          <a:fontRef idx="minor"/>
        </p:style>
      </p:sp>
      <p:sp>
        <p:nvSpPr>
          <p:cNvPr id="498" name="CustomShape 12"/>
          <p:cNvSpPr/>
          <p:nvPr/>
        </p:nvSpPr>
        <p:spPr>
          <a:xfrm flipH="1">
            <a:off x="5279040" y="2676600"/>
            <a:ext cx="3266280" cy="847440"/>
          </a:xfrm>
          <a:prstGeom prst="rightArrow">
            <a:avLst>
              <a:gd name="adj1" fmla="val 50000"/>
              <a:gd name="adj2" fmla="val 80265"/>
            </a:avLst>
          </a:prstGeom>
          <a:solidFill>
            <a:schemeClr val="accent5"/>
          </a:solidFill>
          <a:ln w="3240">
            <a:noFill/>
          </a:ln>
        </p:spPr>
        <p:style>
          <a:lnRef idx="0"/>
          <a:fillRef idx="0"/>
          <a:effectRef idx="0"/>
          <a:fontRef idx="minor"/>
        </p:style>
      </p:sp>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4" name="CustomShape 1"/>
          <p:cNvSpPr/>
          <p:nvPr/>
        </p:nvSpPr>
        <p:spPr>
          <a:xfrm>
            <a:off x="722160" y="4406760"/>
            <a:ext cx="7771680" cy="1361520"/>
          </a:xfrm>
          <a:prstGeom prst="rect">
            <a:avLst/>
          </a:prstGeom>
          <a:noFill/>
          <a:ln>
            <a:noFill/>
          </a:ln>
        </p:spPr>
        <p:style>
          <a:lnRef idx="0"/>
          <a:fillRef idx="0"/>
          <a:effectRef idx="0"/>
          <a:fontRef idx="minor"/>
        </p:style>
        <p:txBody>
          <a:bodyPr lIns="90000" rIns="90000" tIns="45000" bIns="45000"/>
          <a:p>
            <a:pPr>
              <a:lnSpc>
                <a:spcPct val="100000"/>
              </a:lnSpc>
            </a:pPr>
            <a:r>
              <a:rPr b="1" lang="en-US" sz="4000" spc="-1" strike="noStrike" cap="all">
                <a:solidFill>
                  <a:srgbClr val="000000"/>
                </a:solidFill>
                <a:latin typeface="Trebuchet MS"/>
              </a:rPr>
              <a:t>Some Concluding remarks</a:t>
            </a:r>
            <a:endParaRPr b="0" lang="en-US" sz="4000" spc="-1" strike="noStrike">
              <a:latin typeface="Arial"/>
            </a:endParaRPr>
          </a:p>
        </p:txBody>
      </p:sp>
    </p:spTree>
  </p:cSld>
</p:sld>
</file>

<file path=ppt/slides/slide2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5"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Conclusion</a:t>
            </a:r>
            <a:endParaRPr b="0" lang="en-US" sz="4400" spc="-1" strike="noStrike">
              <a:latin typeface="Arial"/>
            </a:endParaRPr>
          </a:p>
        </p:txBody>
      </p:sp>
      <p:sp>
        <p:nvSpPr>
          <p:cNvPr id="2096" name="CustomShape 2"/>
          <p:cNvSpPr/>
          <p:nvPr/>
        </p:nvSpPr>
        <p:spPr>
          <a:xfrm>
            <a:off x="179640" y="1340640"/>
            <a:ext cx="8784360" cy="5444640"/>
          </a:xfrm>
          <a:prstGeom prst="rect">
            <a:avLst/>
          </a:prstGeom>
          <a:noFill/>
          <a:ln>
            <a:noFill/>
          </a:ln>
        </p:spPr>
        <p:style>
          <a:lnRef idx="0"/>
          <a:fillRef idx="0"/>
          <a:effectRef idx="0"/>
          <a:fontRef idx="minor"/>
        </p:style>
        <p:txBody>
          <a:bodyPr lIns="90000" rIns="90000" tIns="45000" bIns="45000">
            <a:normAutofit/>
          </a:bodyPr>
          <a:p>
            <a:pPr marL="343080" indent="-342360">
              <a:lnSpc>
                <a:spcPct val="110000"/>
              </a:lnSpc>
              <a:spcBef>
                <a:spcPts val="641"/>
              </a:spcBef>
              <a:buClr>
                <a:srgbClr val="000000"/>
              </a:buClr>
              <a:buFont typeface="Arial"/>
              <a:buChar char="•"/>
            </a:pPr>
            <a:r>
              <a:rPr b="0" lang="en-US" sz="3200" spc="-1" strike="noStrike">
                <a:solidFill>
                  <a:srgbClr val="000000"/>
                </a:solidFill>
                <a:latin typeface="Trebuchet MS"/>
              </a:rPr>
              <a:t>OpenCL has widespread industrial support</a:t>
            </a:r>
            <a:endParaRPr b="0" lang="en-US" sz="3200" spc="-1" strike="noStrike">
              <a:latin typeface="Arial"/>
            </a:endParaRPr>
          </a:p>
          <a:p>
            <a:pPr>
              <a:lnSpc>
                <a:spcPct val="110000"/>
              </a:lnSpc>
              <a:spcBef>
                <a:spcPts val="641"/>
              </a:spcBef>
            </a:pPr>
            <a:endParaRPr b="0" lang="en-US" sz="3200" spc="-1" strike="noStrike">
              <a:latin typeface="Arial"/>
            </a:endParaRPr>
          </a:p>
          <a:p>
            <a:pPr marL="343080" indent="-342360">
              <a:lnSpc>
                <a:spcPct val="110000"/>
              </a:lnSpc>
              <a:spcBef>
                <a:spcPts val="641"/>
              </a:spcBef>
              <a:buClr>
                <a:srgbClr val="000000"/>
              </a:buClr>
              <a:buFont typeface="Arial"/>
              <a:buChar char="•"/>
            </a:pPr>
            <a:r>
              <a:rPr b="0" lang="en-US" sz="3200" spc="-1" strike="noStrike">
                <a:solidFill>
                  <a:srgbClr val="000000"/>
                </a:solidFill>
                <a:latin typeface="Trebuchet MS"/>
              </a:rPr>
              <a:t>OpenCL defines a platform-API/framework for heterogeneous computing, not just GPGPU or CPU-offload programming</a:t>
            </a:r>
            <a:endParaRPr b="0" lang="en-US" sz="3200" spc="-1" strike="noStrike">
              <a:latin typeface="Arial"/>
            </a:endParaRPr>
          </a:p>
          <a:p>
            <a:pPr>
              <a:lnSpc>
                <a:spcPct val="110000"/>
              </a:lnSpc>
              <a:spcBef>
                <a:spcPts val="641"/>
              </a:spcBef>
            </a:pPr>
            <a:endParaRPr b="0" lang="en-US" sz="3200" spc="-1" strike="noStrike">
              <a:latin typeface="Arial"/>
            </a:endParaRPr>
          </a:p>
          <a:p>
            <a:pPr marL="343080" indent="-342360">
              <a:lnSpc>
                <a:spcPct val="110000"/>
              </a:lnSpc>
              <a:spcBef>
                <a:spcPts val="641"/>
              </a:spcBef>
              <a:buClr>
                <a:srgbClr val="000000"/>
              </a:buClr>
              <a:buFont typeface="Arial"/>
              <a:buChar char="•"/>
            </a:pPr>
            <a:r>
              <a:rPr b="0" lang="en-US" sz="3200" spc="-1" strike="noStrike">
                <a:solidFill>
                  <a:srgbClr val="000000"/>
                </a:solidFill>
                <a:latin typeface="Trebuchet MS"/>
              </a:rPr>
              <a:t>OpenCL has the potential to deliver portably performant code; but it has to be used correctly</a:t>
            </a:r>
            <a:endParaRPr b="0" lang="en-US" sz="3200" spc="-1" strike="noStrike">
              <a:latin typeface="Arial"/>
            </a:endParaRPr>
          </a:p>
          <a:p>
            <a:pPr>
              <a:lnSpc>
                <a:spcPct val="110000"/>
              </a:lnSpc>
              <a:spcBef>
                <a:spcPts val="641"/>
              </a:spcBef>
            </a:pPr>
            <a:endParaRPr b="0" lang="en-US" sz="3200" spc="-1" strike="noStrike">
              <a:latin typeface="Arial"/>
            </a:endParaRPr>
          </a:p>
          <a:p>
            <a:pPr marL="343080" indent="-342360">
              <a:lnSpc>
                <a:spcPct val="110000"/>
              </a:lnSpc>
              <a:spcBef>
                <a:spcPts val="641"/>
              </a:spcBef>
              <a:buClr>
                <a:srgbClr val="000000"/>
              </a:buClr>
              <a:buFont typeface="Arial"/>
              <a:buChar char="•"/>
            </a:pPr>
            <a:r>
              <a:rPr b="0" lang="en-US" sz="3200" spc="-1" strike="noStrike">
                <a:solidFill>
                  <a:srgbClr val="000000"/>
                </a:solidFill>
                <a:latin typeface="Trebuchet MS"/>
              </a:rPr>
              <a:t>The latest C++ and Python APIs make developing OpenCL programs much simpler than before</a:t>
            </a:r>
            <a:endParaRPr b="0" lang="en-US" sz="3200" spc="-1" strike="noStrike">
              <a:latin typeface="Arial"/>
            </a:endParaRPr>
          </a:p>
          <a:p>
            <a:pPr>
              <a:lnSpc>
                <a:spcPct val="110000"/>
              </a:lnSpc>
              <a:spcBef>
                <a:spcPts val="641"/>
              </a:spcBef>
            </a:pPr>
            <a:endParaRPr b="0" lang="en-US" sz="3200" spc="-1" strike="noStrike">
              <a:latin typeface="Arial"/>
            </a:endParaRPr>
          </a:p>
          <a:p>
            <a:pPr marL="343080" indent="-342360">
              <a:lnSpc>
                <a:spcPct val="110000"/>
              </a:lnSpc>
              <a:spcBef>
                <a:spcPts val="641"/>
              </a:spcBef>
              <a:buClr>
                <a:srgbClr val="000000"/>
              </a:buClr>
              <a:buFont typeface="Arial"/>
              <a:buChar char="•"/>
            </a:pPr>
            <a:r>
              <a:rPr b="0" lang="en-US" sz="3200" spc="-1" strike="noStrike">
                <a:solidFill>
                  <a:srgbClr val="000000"/>
                </a:solidFill>
                <a:latin typeface="Trebuchet MS"/>
              </a:rPr>
              <a:t>The future is clear:</a:t>
            </a:r>
            <a:endParaRPr b="0" lang="en-US" sz="3200" spc="-1" strike="noStrike">
              <a:latin typeface="Arial"/>
            </a:endParaRPr>
          </a:p>
          <a:p>
            <a:pPr lvl="1" marL="743040" indent="-285120">
              <a:lnSpc>
                <a:spcPct val="110000"/>
              </a:lnSpc>
              <a:spcBef>
                <a:spcPts val="680"/>
              </a:spcBef>
              <a:buClr>
                <a:srgbClr val="000000"/>
              </a:buClr>
              <a:buFont typeface="Arial"/>
              <a:buChar char="–"/>
            </a:pPr>
            <a:r>
              <a:rPr b="0" lang="en-US" sz="2800" spc="-1" strike="noStrike">
                <a:solidFill>
                  <a:srgbClr val="000000"/>
                </a:solidFill>
                <a:latin typeface="Trebuchet MS"/>
              </a:rPr>
              <a:t>OpenCL is the </a:t>
            </a:r>
            <a:r>
              <a:rPr b="0" lang="en-US" sz="3400" spc="-1" strike="noStrike">
                <a:solidFill>
                  <a:srgbClr val="c0504d"/>
                </a:solidFill>
                <a:latin typeface="Trebuchet MS"/>
              </a:rPr>
              <a:t>only </a:t>
            </a:r>
            <a:r>
              <a:rPr b="0" lang="en-US" sz="2800" spc="-1" strike="noStrike">
                <a:solidFill>
                  <a:srgbClr val="000000"/>
                </a:solidFill>
                <a:latin typeface="Trebuchet MS"/>
              </a:rPr>
              <a:t>parallel programming standard that enables mixing task parallel and data parallel code in a single program while load balancing across </a:t>
            </a:r>
            <a:r>
              <a:rPr b="0" lang="en-US" sz="3400" spc="-1" strike="noStrike">
                <a:solidFill>
                  <a:srgbClr val="403152"/>
                </a:solidFill>
                <a:latin typeface="Trebuchet MS"/>
              </a:rPr>
              <a:t>ALL </a:t>
            </a:r>
            <a:r>
              <a:rPr b="0" lang="en-US" sz="2800" spc="-1" strike="noStrike">
                <a:solidFill>
                  <a:srgbClr val="000000"/>
                </a:solidFill>
                <a:latin typeface="Trebuchet MS"/>
              </a:rPr>
              <a:t>of the platform’s available resources.</a:t>
            </a:r>
            <a:endParaRPr b="0" lang="en-US" sz="2800" spc="-1" strike="noStrike">
              <a:latin typeface="Arial"/>
            </a:endParaRPr>
          </a:p>
          <a:p>
            <a:pPr>
              <a:lnSpc>
                <a:spcPct val="110000"/>
              </a:lnSpc>
              <a:spcBef>
                <a:spcPts val="641"/>
              </a:spcBef>
            </a:pPr>
            <a:endParaRPr b="0" lang="en-US" sz="2800" spc="-1" strike="noStrike">
              <a:latin typeface="Arial"/>
            </a:endParaRPr>
          </a:p>
        </p:txBody>
      </p:sp>
    </p:spTree>
  </p:cSld>
</p:sld>
</file>

<file path=ppt/slides/slide2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7"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Other important related trends</a:t>
            </a:r>
            <a:endParaRPr b="0" lang="en-US" sz="4400" spc="-1" strike="noStrike">
              <a:latin typeface="Arial"/>
            </a:endParaRPr>
          </a:p>
        </p:txBody>
      </p:sp>
      <p:sp>
        <p:nvSpPr>
          <p:cNvPr id="2098" name="CustomShape 2"/>
          <p:cNvSpPr/>
          <p:nvPr/>
        </p:nvSpPr>
        <p:spPr>
          <a:xfrm>
            <a:off x="107640" y="1411560"/>
            <a:ext cx="8856360" cy="525708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OpenCL’s Standard Portable Intermediate Representation (SPIR)</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Based on LLVM’s IR</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Makes interchangeable front- and back-ends straightforward</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Now libraries of OpenCL kernels can be distributed in "binary" form, protecting software developer IP</a:t>
            </a:r>
            <a:endParaRPr b="0" lang="en-US" sz="2800" spc="-1" strike="noStrike">
              <a:latin typeface="Arial"/>
            </a:endParaRPr>
          </a:p>
          <a:p>
            <a:pPr>
              <a:lnSpc>
                <a:spcPct val="100000"/>
              </a:lnSpc>
              <a:spcBef>
                <a:spcPts val="641"/>
              </a:spcBef>
            </a:pP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OpenCL 2.0 adds support for:</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Shared virtual memory to share addresses between the host and the devices</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Dynamic (nested) parallelism, enabling kernels to directly enqueue other kernels on the same device without host intervention</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A formal memory model based on C11</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A generic address space to enable easier mixing and matching between host/global/local/private</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Pipes as memory objects</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Sub-groups to expose warp/wavefront-like hardware features</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Lots of other improvements!</a:t>
            </a:r>
            <a:endParaRPr b="0" lang="en-US" sz="2800" spc="-1" strike="noStrike">
              <a:latin typeface="Arial"/>
            </a:endParaRPr>
          </a:p>
          <a:p>
            <a:pPr>
              <a:lnSpc>
                <a:spcPct val="100000"/>
              </a:lnSpc>
              <a:spcBef>
                <a:spcPts val="641"/>
              </a:spcBef>
            </a:pP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For the latest news on SPIR and new OpenCL versions see:</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u="sng">
                <a:solidFill>
                  <a:srgbClr val="0000ff"/>
                </a:solidFill>
                <a:uFillTx/>
                <a:latin typeface="Trebuchet MS"/>
                <a:hlinkClick r:id="rId1"/>
              </a:rPr>
              <a:t>http://www.khronos.org/opencl/</a:t>
            </a:r>
            <a:r>
              <a:rPr b="0" lang="en-US" sz="2800" spc="-1" strike="noStrike">
                <a:solidFill>
                  <a:srgbClr val="000000"/>
                </a:solidFill>
                <a:latin typeface="Trebuchet MS"/>
              </a:rPr>
              <a:t> </a:t>
            </a:r>
            <a:endParaRPr b="0" lang="en-US" sz="2800" spc="-1" strike="noStrike">
              <a:latin typeface="Arial"/>
            </a:endParaRPr>
          </a:p>
        </p:txBody>
      </p:sp>
      <p:sp>
        <p:nvSpPr>
          <p:cNvPr id="2099" name="CustomShape 3"/>
          <p:cNvSpPr/>
          <p:nvPr/>
        </p:nvSpPr>
        <p:spPr>
          <a:xfrm>
            <a:off x="4284000" y="6597360"/>
            <a:ext cx="4860720" cy="259920"/>
          </a:xfrm>
          <a:prstGeom prst="rect">
            <a:avLst/>
          </a:prstGeom>
          <a:noFill/>
          <a:ln>
            <a:noFill/>
          </a:ln>
        </p:spPr>
        <p:style>
          <a:lnRef idx="0"/>
          <a:fillRef idx="0"/>
          <a:effectRef idx="0"/>
          <a:fontRef idx="minor"/>
        </p:style>
        <p:txBody>
          <a:bodyPr lIns="90000" rIns="90000" tIns="45000" bIns="45000">
            <a:normAutofit/>
          </a:bodyPr>
          <a:p>
            <a:pPr algn="r">
              <a:lnSpc>
                <a:spcPct val="100000"/>
              </a:lnSpc>
              <a:spcBef>
                <a:spcPts val="241"/>
              </a:spcBef>
            </a:pPr>
            <a:r>
              <a:rPr b="0" lang="en-US" sz="1200" spc="-1" strike="noStrike">
                <a:solidFill>
                  <a:srgbClr val="000000"/>
                </a:solidFill>
                <a:latin typeface="Trebuchet MS"/>
                <a:ea typeface="DejaVu Sans"/>
              </a:rPr>
              <a:t>Third party names are the property of their owners.</a:t>
            </a:r>
            <a:endParaRPr b="0" lang="en-US" sz="1200" spc="-1" strike="noStrike">
              <a:latin typeface="Arial"/>
            </a:endParaRPr>
          </a:p>
        </p:txBody>
      </p:sp>
    </p:spTree>
  </p:cSld>
</p:sld>
</file>

<file path=ppt/slides/slide2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0" name="CustomShape 1"/>
          <p:cNvSpPr/>
          <p:nvPr/>
        </p:nvSpPr>
        <p:spPr>
          <a:xfrm>
            <a:off x="107640" y="274680"/>
            <a:ext cx="892836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Resources:</a:t>
            </a:r>
            <a:br/>
            <a:r>
              <a:rPr b="0" lang="en-US" sz="4400" spc="-1" strike="noStrike">
                <a:solidFill>
                  <a:srgbClr val="000000"/>
                </a:solidFill>
                <a:latin typeface="Trebuchet MS"/>
              </a:rPr>
              <a:t>https://www.khronos.org/opencl/</a:t>
            </a:r>
            <a:endParaRPr b="0" lang="en-US" sz="4400" spc="-1" strike="noStrike">
              <a:latin typeface="Arial"/>
            </a:endParaRPr>
          </a:p>
        </p:txBody>
      </p:sp>
      <p:sp>
        <p:nvSpPr>
          <p:cNvPr id="2101" name="CustomShape 2"/>
          <p:cNvSpPr/>
          <p:nvPr/>
        </p:nvSpPr>
        <p:spPr>
          <a:xfrm>
            <a:off x="1979640" y="4221000"/>
            <a:ext cx="6526080" cy="91296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Trebuchet MS"/>
                <a:ea typeface="DejaVu Sans"/>
              </a:rPr>
              <a:t>OpenCL Programming Guide</a:t>
            </a:r>
            <a:r>
              <a:rPr b="0" lang="en-US" sz="1800" spc="-1" strike="noStrike">
                <a:solidFill>
                  <a:srgbClr val="000000"/>
                </a:solidFill>
                <a:latin typeface="Trebuchet MS"/>
                <a:ea typeface="DejaVu Sans"/>
              </a:rPr>
              <a:t>: </a:t>
            </a:r>
            <a:endParaRPr b="0" lang="en-US" sz="1800" spc="-1" strike="noStrike">
              <a:latin typeface="Arial"/>
            </a:endParaRPr>
          </a:p>
          <a:p>
            <a:pPr>
              <a:lnSpc>
                <a:spcPct val="100000"/>
              </a:lnSpc>
            </a:pPr>
            <a:r>
              <a:rPr b="0" lang="en-US" sz="1800" spc="-1" strike="noStrike">
                <a:solidFill>
                  <a:srgbClr val="000000"/>
                </a:solidFill>
                <a:latin typeface="Trebuchet MS"/>
                <a:ea typeface="DejaVu Sans"/>
              </a:rPr>
              <a:t>Aaftab Munshi, Benedict Gaster, Timothy G. Mattson and James Fung, 2011 </a:t>
            </a:r>
            <a:endParaRPr b="0" lang="en-US" sz="1800" spc="-1" strike="noStrike">
              <a:latin typeface="Arial"/>
            </a:endParaRPr>
          </a:p>
        </p:txBody>
      </p:sp>
      <p:sp>
        <p:nvSpPr>
          <p:cNvPr id="2102" name="CustomShape 3"/>
          <p:cNvSpPr/>
          <p:nvPr/>
        </p:nvSpPr>
        <p:spPr>
          <a:xfrm>
            <a:off x="1979640" y="5373360"/>
            <a:ext cx="6526080" cy="91296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Trebuchet MS"/>
                <a:ea typeface="DejaVu Sans"/>
              </a:rPr>
              <a:t>Heterogeneous Computing with OpenCL</a:t>
            </a:r>
            <a:endParaRPr b="0" lang="en-US" sz="1800" spc="-1" strike="noStrike">
              <a:latin typeface="Arial"/>
            </a:endParaRPr>
          </a:p>
          <a:p>
            <a:pPr>
              <a:lnSpc>
                <a:spcPct val="100000"/>
              </a:lnSpc>
            </a:pPr>
            <a:r>
              <a:rPr b="0" lang="en-US" sz="1800" spc="-1" strike="noStrike">
                <a:solidFill>
                  <a:srgbClr val="000000"/>
                </a:solidFill>
                <a:latin typeface="Trebuchet MS"/>
                <a:ea typeface="DejaVu Sans"/>
              </a:rPr>
              <a:t>Benedict Gaster, Lee Howes, David R. Kaeli, Perhaad Mistry and Dana Schaa, 2011</a:t>
            </a:r>
            <a:endParaRPr b="0" lang="en-US" sz="1800" spc="-1" strike="noStrike">
              <a:latin typeface="Arial"/>
            </a:endParaRPr>
          </a:p>
        </p:txBody>
      </p:sp>
      <p:grpSp>
        <p:nvGrpSpPr>
          <p:cNvPr id="2103" name="Group 4"/>
          <p:cNvGrpSpPr/>
          <p:nvPr/>
        </p:nvGrpSpPr>
        <p:grpSpPr>
          <a:xfrm>
            <a:off x="621000" y="5301360"/>
            <a:ext cx="844560" cy="1007280"/>
            <a:chOff x="621000" y="5301360"/>
            <a:chExt cx="844560" cy="1007280"/>
          </a:xfrm>
        </p:grpSpPr>
        <p:pic>
          <p:nvPicPr>
            <p:cNvPr id="2104" name="Picture 2" descr=""/>
            <p:cNvPicPr/>
            <p:nvPr/>
          </p:nvPicPr>
          <p:blipFill>
            <a:blip r:embed="rId1"/>
            <a:stretch/>
          </p:blipFill>
          <p:spPr>
            <a:xfrm>
              <a:off x="621000" y="5301360"/>
              <a:ext cx="820440" cy="1007280"/>
            </a:xfrm>
            <a:prstGeom prst="rect">
              <a:avLst/>
            </a:prstGeom>
            <a:ln w="9360">
              <a:noFill/>
            </a:ln>
          </p:spPr>
        </p:pic>
        <p:sp>
          <p:nvSpPr>
            <p:cNvPr id="2105" name="CustomShape 5"/>
            <p:cNvSpPr/>
            <p:nvPr/>
          </p:nvSpPr>
          <p:spPr>
            <a:xfrm>
              <a:off x="1391400" y="5315040"/>
              <a:ext cx="74160" cy="81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106" name="Line 6"/>
            <p:cNvSpPr/>
            <p:nvPr/>
          </p:nvSpPr>
          <p:spPr>
            <a:xfrm flipH="1" flipV="1">
              <a:off x="1428480" y="5314680"/>
              <a:ext cx="720" cy="982080"/>
            </a:xfrm>
            <a:prstGeom prst="line">
              <a:avLst/>
            </a:prstGeom>
            <a:ln>
              <a:solidFill>
                <a:schemeClr val="bg2"/>
              </a:solidFill>
              <a:round/>
            </a:ln>
          </p:spPr>
          <p:style>
            <a:lnRef idx="1">
              <a:schemeClr val="accent1"/>
            </a:lnRef>
            <a:fillRef idx="0">
              <a:schemeClr val="accent1"/>
            </a:fillRef>
            <a:effectRef idx="0">
              <a:schemeClr val="accent1"/>
            </a:effectRef>
            <a:fontRef idx="minor"/>
          </p:style>
        </p:sp>
      </p:grpSp>
      <p:grpSp>
        <p:nvGrpSpPr>
          <p:cNvPr id="2107" name="Group 7"/>
          <p:cNvGrpSpPr/>
          <p:nvPr/>
        </p:nvGrpSpPr>
        <p:grpSpPr>
          <a:xfrm>
            <a:off x="611640" y="4131360"/>
            <a:ext cx="863280" cy="1097280"/>
            <a:chOff x="611640" y="4131360"/>
            <a:chExt cx="863280" cy="1097280"/>
          </a:xfrm>
        </p:grpSpPr>
        <p:pic>
          <p:nvPicPr>
            <p:cNvPr id="2108" name="Picture 10" descr=""/>
            <p:cNvPicPr/>
            <p:nvPr/>
          </p:nvPicPr>
          <p:blipFill>
            <a:blip r:embed="rId2"/>
            <a:stretch/>
          </p:blipFill>
          <p:spPr>
            <a:xfrm>
              <a:off x="611640" y="4131360"/>
              <a:ext cx="840240" cy="1097280"/>
            </a:xfrm>
            <a:prstGeom prst="rect">
              <a:avLst/>
            </a:prstGeom>
            <a:ln w="9360">
              <a:noFill/>
            </a:ln>
          </p:spPr>
        </p:pic>
        <p:sp>
          <p:nvSpPr>
            <p:cNvPr id="2109" name="CustomShape 8"/>
            <p:cNvSpPr/>
            <p:nvPr/>
          </p:nvSpPr>
          <p:spPr>
            <a:xfrm>
              <a:off x="1405080" y="4141800"/>
              <a:ext cx="54720" cy="97560"/>
            </a:xfrm>
            <a:prstGeom prst="rect">
              <a:avLst/>
            </a:prstGeom>
            <a:solidFill>
              <a:srgbClr val="06a69e"/>
            </a:solidFill>
            <a:ln>
              <a:noFill/>
            </a:ln>
          </p:spPr>
          <p:style>
            <a:lnRef idx="2">
              <a:schemeClr val="accent1">
                <a:shade val="50000"/>
              </a:schemeClr>
            </a:lnRef>
            <a:fillRef idx="1">
              <a:schemeClr val="accent1"/>
            </a:fillRef>
            <a:effectRef idx="0">
              <a:schemeClr val="accent1"/>
            </a:effectRef>
            <a:fontRef idx="minor"/>
          </p:style>
        </p:sp>
        <p:sp>
          <p:nvSpPr>
            <p:cNvPr id="2110" name="CustomShape 9"/>
            <p:cNvSpPr/>
            <p:nvPr/>
          </p:nvSpPr>
          <p:spPr>
            <a:xfrm>
              <a:off x="1443600" y="4135320"/>
              <a:ext cx="31320" cy="136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pic>
        <p:nvPicPr>
          <p:cNvPr id="2111" name="Picture 14" descr=""/>
          <p:cNvPicPr/>
          <p:nvPr/>
        </p:nvPicPr>
        <p:blipFill>
          <a:blip r:embed="rId3"/>
          <a:stretch/>
        </p:blipFill>
        <p:spPr>
          <a:xfrm>
            <a:off x="611640" y="1700640"/>
            <a:ext cx="863280" cy="1108800"/>
          </a:xfrm>
          <a:prstGeom prst="rect">
            <a:avLst/>
          </a:prstGeom>
          <a:ln>
            <a:noFill/>
          </a:ln>
        </p:spPr>
      </p:pic>
      <p:sp>
        <p:nvSpPr>
          <p:cNvPr id="2112" name="CustomShape 10"/>
          <p:cNvSpPr/>
          <p:nvPr/>
        </p:nvSpPr>
        <p:spPr>
          <a:xfrm>
            <a:off x="1979640" y="1785600"/>
            <a:ext cx="6526080" cy="91296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Trebuchet MS"/>
                <a:ea typeface="DejaVu Sans"/>
              </a:rPr>
              <a:t>The OpenCL specification</a:t>
            </a:r>
            <a:endParaRPr b="0" lang="en-US" sz="1800" spc="-1" strike="noStrike">
              <a:latin typeface="Arial"/>
            </a:endParaRPr>
          </a:p>
          <a:p>
            <a:pPr>
              <a:lnSpc>
                <a:spcPct val="100000"/>
              </a:lnSpc>
            </a:pPr>
            <a:r>
              <a:rPr b="0" lang="en-US" sz="1800" spc="-1" strike="noStrike">
                <a:solidFill>
                  <a:srgbClr val="000000"/>
                </a:solidFill>
                <a:latin typeface="Trebuchet MS"/>
                <a:ea typeface="DejaVu Sans"/>
              </a:rPr>
              <a:t>Surprisingly approachable for a spec!</a:t>
            </a:r>
            <a:endParaRPr b="0" lang="en-US" sz="1800" spc="-1" strike="noStrike">
              <a:latin typeface="Arial"/>
            </a:endParaRPr>
          </a:p>
          <a:p>
            <a:pPr>
              <a:lnSpc>
                <a:spcPct val="100000"/>
              </a:lnSpc>
            </a:pPr>
            <a:r>
              <a:rPr b="0" lang="en-US" sz="1800" spc="-1" strike="noStrike" u="sng">
                <a:solidFill>
                  <a:srgbClr val="0000ff"/>
                </a:solidFill>
                <a:uFillTx/>
                <a:latin typeface="Trebuchet MS"/>
                <a:ea typeface="DejaVu Sans"/>
                <a:hlinkClick r:id="rId4"/>
              </a:rPr>
              <a:t>https://www.khronos.org/registry/cl/</a:t>
            </a:r>
            <a:r>
              <a:rPr b="0" lang="en-US" sz="1800" spc="-1" strike="noStrike">
                <a:solidFill>
                  <a:srgbClr val="000000"/>
                </a:solidFill>
                <a:latin typeface="Trebuchet MS"/>
                <a:ea typeface="DejaVu Sans"/>
              </a:rPr>
              <a:t> </a:t>
            </a:r>
            <a:endParaRPr b="0" lang="en-US" sz="1800" spc="-1" strike="noStrike">
              <a:latin typeface="Arial"/>
            </a:endParaRPr>
          </a:p>
        </p:txBody>
      </p:sp>
      <p:pic>
        <p:nvPicPr>
          <p:cNvPr id="2113" name="Picture 2" descr=""/>
          <p:cNvPicPr/>
          <p:nvPr/>
        </p:nvPicPr>
        <p:blipFill>
          <a:blip r:embed="rId5"/>
          <a:stretch/>
        </p:blipFill>
        <p:spPr>
          <a:xfrm>
            <a:off x="611640" y="2925000"/>
            <a:ext cx="863280" cy="1109520"/>
          </a:xfrm>
          <a:prstGeom prst="rect">
            <a:avLst/>
          </a:prstGeom>
          <a:ln w="9360">
            <a:noFill/>
          </a:ln>
        </p:spPr>
      </p:pic>
      <p:sp>
        <p:nvSpPr>
          <p:cNvPr id="2114" name="CustomShape 11"/>
          <p:cNvSpPr/>
          <p:nvPr/>
        </p:nvSpPr>
        <p:spPr>
          <a:xfrm>
            <a:off x="1979640" y="2997000"/>
            <a:ext cx="6526080" cy="91296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Trebuchet MS"/>
                <a:ea typeface="DejaVu Sans"/>
              </a:rPr>
              <a:t>OpenCL reference card</a:t>
            </a:r>
            <a:endParaRPr b="0" lang="en-US" sz="1800" spc="-1" strike="noStrike">
              <a:latin typeface="Arial"/>
            </a:endParaRPr>
          </a:p>
          <a:p>
            <a:pPr>
              <a:lnSpc>
                <a:spcPct val="100000"/>
              </a:lnSpc>
            </a:pPr>
            <a:r>
              <a:rPr b="0" lang="en-US" sz="1800" spc="-1" strike="noStrike">
                <a:solidFill>
                  <a:srgbClr val="000000"/>
                </a:solidFill>
                <a:latin typeface="Trebuchet MS"/>
                <a:ea typeface="DejaVu Sans"/>
              </a:rPr>
              <a:t>Useful to have on your desk(top)</a:t>
            </a:r>
            <a:endParaRPr b="0" lang="en-US" sz="1800" spc="-1" strike="noStrike">
              <a:latin typeface="Arial"/>
            </a:endParaRPr>
          </a:p>
          <a:p>
            <a:pPr>
              <a:lnSpc>
                <a:spcPct val="100000"/>
              </a:lnSpc>
            </a:pPr>
            <a:r>
              <a:rPr b="0" lang="en-US" sz="1800" spc="-1" strike="noStrike">
                <a:solidFill>
                  <a:srgbClr val="000000"/>
                </a:solidFill>
                <a:latin typeface="Trebuchet MS"/>
                <a:ea typeface="DejaVu Sans"/>
              </a:rPr>
              <a:t>Available on the same page as the spec.</a:t>
            </a:r>
            <a:endParaRPr b="0" lang="en-US" sz="1800" spc="-1" strike="noStrike">
              <a:latin typeface="Arial"/>
            </a:endParaRPr>
          </a:p>
        </p:txBody>
      </p:sp>
    </p:spTree>
  </p:cSld>
</p:sld>
</file>

<file path=ppt/slides/slide2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5"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Other OpenCL resources</a:t>
            </a:r>
            <a:endParaRPr b="0" lang="en-US" sz="4400" spc="-1" strike="noStrike">
              <a:latin typeface="Arial"/>
            </a:endParaRPr>
          </a:p>
        </p:txBody>
      </p:sp>
      <p:sp>
        <p:nvSpPr>
          <p:cNvPr id="2116" name="CustomShape 2"/>
          <p:cNvSpPr/>
          <p:nvPr/>
        </p:nvSpPr>
        <p:spPr>
          <a:xfrm>
            <a:off x="457200" y="1600200"/>
            <a:ext cx="8228880" cy="499644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New annual OpenCL conference</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u="sng">
                <a:solidFill>
                  <a:srgbClr val="0000ff"/>
                </a:solidFill>
                <a:uFillTx/>
                <a:latin typeface="Trebuchet MS"/>
                <a:hlinkClick r:id="rId1"/>
              </a:rPr>
              <a:t>http://www.iwocl.org/</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Held in May each year</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CFP to be announced at SC</a:t>
            </a:r>
            <a:endParaRPr b="0" lang="en-US" sz="2800" spc="-1" strike="noStrike">
              <a:latin typeface="Arial"/>
            </a:endParaRPr>
          </a:p>
          <a:p>
            <a:pPr>
              <a:lnSpc>
                <a:spcPct val="100000"/>
              </a:lnSpc>
              <a:spcBef>
                <a:spcPts val="641"/>
              </a:spcBef>
            </a:pP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OpenCL Forums:</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Khronos' OpenCL forums are the central place to be:</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u="sng">
                <a:solidFill>
                  <a:srgbClr val="0000ff"/>
                </a:solidFill>
                <a:uFillTx/>
                <a:latin typeface="Trebuchet MS"/>
                <a:hlinkClick r:id="rId2"/>
              </a:rPr>
              <a:t>http://www.khronos.org/message_boards/forumdisplay.php?f=61</a:t>
            </a:r>
            <a:r>
              <a:rPr b="0" lang="en-US" sz="2800" spc="-1" strike="noStrike">
                <a:solidFill>
                  <a:srgbClr val="000000"/>
                </a:solidFill>
                <a:latin typeface="Trebuchet MS"/>
              </a:rPr>
              <a:t> </a:t>
            </a:r>
            <a:endParaRPr b="0" lang="en-US" sz="2800" spc="-1" strike="noStrike">
              <a:latin typeface="Arial"/>
            </a:endParaRPr>
          </a:p>
          <a:p>
            <a:pPr>
              <a:lnSpc>
                <a:spcPct val="100000"/>
              </a:lnSpc>
              <a:spcBef>
                <a:spcPts val="641"/>
              </a:spcBef>
            </a:pPr>
            <a:endParaRPr b="0" lang="en-US" sz="2800" spc="-1" strike="noStrike">
              <a:latin typeface="Arial"/>
            </a:endParaRPr>
          </a:p>
        </p:txBody>
      </p:sp>
      <p:pic>
        <p:nvPicPr>
          <p:cNvPr id="2117" name="Picture 4" descr=""/>
          <p:cNvPicPr/>
          <p:nvPr/>
        </p:nvPicPr>
        <p:blipFill>
          <a:blip r:embed="rId3"/>
          <a:stretch/>
        </p:blipFill>
        <p:spPr>
          <a:xfrm>
            <a:off x="5436000" y="2133000"/>
            <a:ext cx="3006000" cy="739800"/>
          </a:xfrm>
          <a:prstGeom prst="rect">
            <a:avLst/>
          </a:prstGeom>
          <a:ln>
            <a:noFill/>
          </a:ln>
        </p:spPr>
      </p:pic>
    </p:spTree>
  </p:cSld>
</p:sld>
</file>

<file path=ppt/slides/slide2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8"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Other OpenCL resources</a:t>
            </a:r>
            <a:endParaRPr b="0" lang="en-US" sz="4400" spc="-1" strike="noStrike">
              <a:latin typeface="Arial"/>
            </a:endParaRPr>
          </a:p>
        </p:txBody>
      </p:sp>
      <p:sp>
        <p:nvSpPr>
          <p:cNvPr id="2119"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CLU: a library of useful C-level OpenCL utilities, such as program initialization, CL kernel code compilation and calling kernels with their arguments (bit like GLUT!):</a:t>
            </a:r>
            <a:r>
              <a:rPr b="0" lang="en-US" sz="3200" spc="-1" strike="noStrike" u="sng">
                <a:solidFill>
                  <a:srgbClr val="0000ff"/>
                </a:solidFill>
                <a:uFillTx/>
                <a:latin typeface="Trebuchet MS"/>
                <a:hlinkClick r:id="rId1"/>
              </a:rPr>
              <a:t>https://github.com/Computing-Language-Utility/CLU</a:t>
            </a:r>
            <a:endParaRPr b="0" lang="en-US" sz="3200" spc="-1" strike="noStrike">
              <a:latin typeface="Arial"/>
            </a:endParaRPr>
          </a:p>
          <a:p>
            <a:pPr>
              <a:lnSpc>
                <a:spcPct val="100000"/>
              </a:lnSpc>
              <a:spcBef>
                <a:spcPts val="641"/>
              </a:spcBef>
            </a:pP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clMath: an open source BLAS / FFT library originally developed by AMD</a:t>
            </a:r>
            <a:r>
              <a:rPr b="0" lang="en-US" sz="3200" spc="-1" strike="noStrike" u="sng">
                <a:solidFill>
                  <a:srgbClr val="0000ff"/>
                </a:solidFill>
                <a:uFillTx/>
                <a:latin typeface="Trebuchet MS"/>
                <a:hlinkClick r:id="rId2"/>
              </a:rPr>
              <a:t>https</a:t>
            </a:r>
            <a:r>
              <a:rPr b="0" lang="en-US" sz="3200" spc="-1" strike="noStrike" u="sng">
                <a:solidFill>
                  <a:srgbClr val="0000ff"/>
                </a:solidFill>
                <a:uFillTx/>
                <a:latin typeface="Trebuchet MS"/>
                <a:hlinkClick r:id="rId3"/>
              </a:rPr>
              <a:t>://github.com/clMathLibraries/clBLAS and </a:t>
            </a:r>
            <a:r>
              <a:rPr b="0" lang="en-US" sz="3200" spc="-1" strike="noStrike" u="sng">
                <a:solidFill>
                  <a:srgbClr val="0000ff"/>
                </a:solidFill>
                <a:uFillTx/>
                <a:latin typeface="Trebuchet MS"/>
                <a:hlinkClick r:id="rId4"/>
              </a:rPr>
              <a:t>https://github.com/clMathLibraries/clFFT</a:t>
            </a:r>
            <a:endParaRPr b="0" lang="en-US" sz="3200" spc="-1" strike="noStrike">
              <a:latin typeface="Arial"/>
            </a:endParaRPr>
          </a:p>
        </p:txBody>
      </p:sp>
    </p:spTree>
  </p:cSld>
</p:sld>
</file>

<file path=ppt/slides/slide2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0" name="CustomShape 1"/>
          <p:cNvSpPr/>
          <p:nvPr/>
        </p:nvSpPr>
        <p:spPr>
          <a:xfrm>
            <a:off x="722160" y="4406760"/>
            <a:ext cx="7771680" cy="1361520"/>
          </a:xfrm>
          <a:prstGeom prst="rect">
            <a:avLst/>
          </a:prstGeom>
          <a:noFill/>
          <a:ln>
            <a:noFill/>
          </a:ln>
        </p:spPr>
        <p:style>
          <a:lnRef idx="0"/>
          <a:fillRef idx="0"/>
          <a:effectRef idx="0"/>
          <a:fontRef idx="minor"/>
        </p:style>
        <p:txBody>
          <a:bodyPr lIns="90000" rIns="90000" tIns="45000" bIns="45000"/>
          <a:p>
            <a:pPr>
              <a:lnSpc>
                <a:spcPct val="100000"/>
              </a:lnSpc>
            </a:pPr>
            <a:r>
              <a:rPr b="1" lang="en-US" sz="4000" spc="-1" strike="noStrike" cap="all">
                <a:solidFill>
                  <a:srgbClr val="000000"/>
                </a:solidFill>
                <a:latin typeface="Trebuchet MS"/>
              </a:rPr>
              <a:t>Versions of opencl</a:t>
            </a:r>
            <a:endParaRPr b="0" lang="en-US" sz="4000" spc="-1" strike="noStrike">
              <a:latin typeface="Arial"/>
            </a:endParaRPr>
          </a:p>
        </p:txBody>
      </p:sp>
      <p:sp>
        <p:nvSpPr>
          <p:cNvPr id="2121" name="CustomShape 2"/>
          <p:cNvSpPr/>
          <p:nvPr/>
        </p:nvSpPr>
        <p:spPr>
          <a:xfrm>
            <a:off x="722160" y="2906640"/>
            <a:ext cx="7771680" cy="1499400"/>
          </a:xfrm>
          <a:prstGeom prst="rect">
            <a:avLst/>
          </a:prstGeom>
          <a:noFill/>
          <a:ln>
            <a:noFill/>
          </a:ln>
        </p:spPr>
        <p:style>
          <a:lnRef idx="0"/>
          <a:fillRef idx="0"/>
          <a:effectRef idx="0"/>
          <a:fontRef idx="minor"/>
        </p:style>
      </p:sp>
    </p:spTree>
  </p:cSld>
</p:sld>
</file>

<file path=ppt/slides/slide2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2"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OpenCL 1.0</a:t>
            </a:r>
            <a:endParaRPr b="0" lang="en-US" sz="4400" spc="-1" strike="noStrike">
              <a:latin typeface="Arial"/>
            </a:endParaRPr>
          </a:p>
        </p:txBody>
      </p:sp>
      <p:sp>
        <p:nvSpPr>
          <p:cNvPr id="2123"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First public release, December 2008</a:t>
            </a:r>
            <a:endParaRPr b="0" lang="en-US" sz="3200" spc="-1" strike="noStrike">
              <a:latin typeface="Arial"/>
            </a:endParaRPr>
          </a:p>
        </p:txBody>
      </p:sp>
    </p:spTree>
  </p:cSld>
</p:sld>
</file>

<file path=ppt/slides/slide2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4"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OpenCL 1.1</a:t>
            </a:r>
            <a:endParaRPr b="0" lang="en-US" sz="4400" spc="-1" strike="noStrike">
              <a:latin typeface="Arial"/>
            </a:endParaRPr>
          </a:p>
        </p:txBody>
      </p:sp>
      <p:sp>
        <p:nvSpPr>
          <p:cNvPr id="2125"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Released June 2010</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Major new features:</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Sub buffers</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User events</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More built-in functions</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32-bit atomics become core features</a:t>
            </a:r>
            <a:endParaRPr b="0" lang="en-US" sz="2800" spc="-1" strike="noStrike">
              <a:latin typeface="Arial"/>
            </a:endParaRPr>
          </a:p>
          <a:p>
            <a:pPr>
              <a:lnSpc>
                <a:spcPct val="100000"/>
              </a:lnSpc>
            </a:pPr>
            <a:endParaRPr b="0" lang="en-US" sz="2800" spc="-1" strike="noStrike">
              <a:latin typeface="Arial"/>
            </a:endParaRPr>
          </a:p>
        </p:txBody>
      </p:sp>
    </p:spTree>
  </p:cSld>
</p:sld>
</file>

<file path=ppt/slides/slide2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6"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OpenCL 1.2</a:t>
            </a:r>
            <a:endParaRPr b="0" lang="en-US" sz="4400" spc="-1" strike="noStrike">
              <a:latin typeface="Arial"/>
            </a:endParaRPr>
          </a:p>
        </p:txBody>
      </p:sp>
      <p:sp>
        <p:nvSpPr>
          <p:cNvPr id="2127"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Released November 2011</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Major new features:</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Custom devices and built-in kernels</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Device partitioning</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Support separate compilation and linking of programs</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Greater support for OpenCL libraries</a:t>
            </a:r>
            <a:endParaRPr b="0" lang="en-US" sz="2800" spc="-1" strike="noStrike">
              <a:latin typeface="Arial"/>
            </a:endParaRPr>
          </a:p>
        </p:txBody>
      </p:sp>
    </p:spTree>
  </p:cSld>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CustomShape 1"/>
          <p:cNvSpPr/>
          <p:nvPr/>
        </p:nvSpPr>
        <p:spPr>
          <a:xfrm>
            <a:off x="467640" y="0"/>
            <a:ext cx="8228880" cy="90792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3600" spc="-1" strike="noStrike">
                <a:solidFill>
                  <a:srgbClr val="000000"/>
                </a:solidFill>
                <a:latin typeface="Trebuchet MS"/>
              </a:rPr>
              <a:t>OpenCL </a:t>
            </a:r>
            <a:r>
              <a:rPr b="0" lang="en-US" sz="3600" spc="-1" strike="noStrike">
                <a:solidFill>
                  <a:srgbClr val="000000"/>
                </a:solidFill>
                <a:latin typeface="Trebuchet MS"/>
              </a:rPr>
              <a:t>的起源</a:t>
            </a:r>
            <a:endParaRPr b="0" lang="en-US" sz="3600" spc="-1" strike="noStrike">
              <a:latin typeface="Arial"/>
            </a:endParaRPr>
          </a:p>
        </p:txBody>
      </p:sp>
      <p:sp>
        <p:nvSpPr>
          <p:cNvPr id="500" name="CustomShape 2"/>
          <p:cNvSpPr/>
          <p:nvPr/>
        </p:nvSpPr>
        <p:spPr>
          <a:xfrm>
            <a:off x="-36360" y="1082880"/>
            <a:ext cx="863280" cy="820800"/>
          </a:xfrm>
          <a:prstGeom prst="rect">
            <a:avLst/>
          </a:prstGeom>
          <a:noFill/>
          <a:ln>
            <a:noFill/>
          </a:ln>
        </p:spPr>
        <p:style>
          <a:lnRef idx="0"/>
          <a:fillRef idx="0"/>
          <a:effectRef idx="0"/>
          <a:fontRef idx="minor"/>
        </p:style>
        <p:txBody>
          <a:bodyPr lIns="90000" rIns="90000" tIns="45000" bIns="45000"/>
          <a:p>
            <a:pPr>
              <a:lnSpc>
                <a:spcPct val="100000"/>
              </a:lnSpc>
            </a:pPr>
            <a:r>
              <a:rPr b="1" lang="en-US" sz="2000" spc="-1" strike="noStrike">
                <a:solidFill>
                  <a:srgbClr val="1f497d"/>
                </a:solidFill>
                <a:latin typeface="Trebuchet MS"/>
                <a:ea typeface="DejaVu Sans"/>
              </a:rPr>
              <a:t>AMD</a:t>
            </a:r>
            <a:endParaRPr b="0" lang="en-US" sz="2000" spc="-1" strike="noStrike">
              <a:latin typeface="Arial"/>
            </a:endParaRPr>
          </a:p>
        </p:txBody>
      </p:sp>
      <p:sp>
        <p:nvSpPr>
          <p:cNvPr id="501" name="CustomShape 3"/>
          <p:cNvSpPr/>
          <p:nvPr/>
        </p:nvSpPr>
        <p:spPr>
          <a:xfrm>
            <a:off x="-36360" y="1685880"/>
            <a:ext cx="863280" cy="455760"/>
          </a:xfrm>
          <a:prstGeom prst="rect">
            <a:avLst/>
          </a:prstGeom>
          <a:noFill/>
          <a:ln>
            <a:noFill/>
          </a:ln>
        </p:spPr>
        <p:style>
          <a:lnRef idx="0"/>
          <a:fillRef idx="0"/>
          <a:effectRef idx="0"/>
          <a:fontRef idx="minor"/>
        </p:style>
        <p:txBody>
          <a:bodyPr lIns="90000" rIns="90000" tIns="45000" bIns="45000"/>
          <a:p>
            <a:pPr>
              <a:lnSpc>
                <a:spcPct val="100000"/>
              </a:lnSpc>
            </a:pPr>
            <a:r>
              <a:rPr b="1" lang="en-US" sz="2000" spc="-1" strike="noStrike">
                <a:solidFill>
                  <a:srgbClr val="1f497d"/>
                </a:solidFill>
                <a:latin typeface="Trebuchet MS"/>
                <a:ea typeface="DejaVu Sans"/>
              </a:rPr>
              <a:t>ATI</a:t>
            </a:r>
            <a:endParaRPr b="0" lang="en-US" sz="2000" spc="-1" strike="noStrike">
              <a:latin typeface="Arial"/>
            </a:endParaRPr>
          </a:p>
        </p:txBody>
      </p:sp>
      <p:sp>
        <p:nvSpPr>
          <p:cNvPr id="502" name="CustomShape 4"/>
          <p:cNvSpPr/>
          <p:nvPr/>
        </p:nvSpPr>
        <p:spPr>
          <a:xfrm>
            <a:off x="-36360" y="2946240"/>
            <a:ext cx="1151280" cy="82080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1f497d"/>
                </a:solidFill>
                <a:latin typeface="Trebuchet MS"/>
                <a:ea typeface="DejaVu Sans"/>
              </a:rPr>
              <a:t>NVIDIA</a:t>
            </a:r>
            <a:endParaRPr b="0" lang="en-US" sz="1600" spc="-1" strike="noStrike">
              <a:latin typeface="Arial"/>
            </a:endParaRPr>
          </a:p>
        </p:txBody>
      </p:sp>
      <p:sp>
        <p:nvSpPr>
          <p:cNvPr id="503" name="CustomShape 5"/>
          <p:cNvSpPr/>
          <p:nvPr/>
        </p:nvSpPr>
        <p:spPr>
          <a:xfrm>
            <a:off x="-36360" y="4528800"/>
            <a:ext cx="863280" cy="820800"/>
          </a:xfrm>
          <a:prstGeom prst="rect">
            <a:avLst/>
          </a:prstGeom>
          <a:noFill/>
          <a:ln>
            <a:noFill/>
          </a:ln>
        </p:spPr>
        <p:style>
          <a:lnRef idx="0"/>
          <a:fillRef idx="0"/>
          <a:effectRef idx="0"/>
          <a:fontRef idx="minor"/>
        </p:style>
        <p:txBody>
          <a:bodyPr lIns="90000" rIns="90000" tIns="45000" bIns="45000"/>
          <a:p>
            <a:pPr>
              <a:lnSpc>
                <a:spcPct val="100000"/>
              </a:lnSpc>
            </a:pPr>
            <a:r>
              <a:rPr b="1" lang="en-US" sz="2000" spc="-1" strike="noStrike">
                <a:solidFill>
                  <a:srgbClr val="1f497d"/>
                </a:solidFill>
                <a:latin typeface="Trebuchet MS"/>
                <a:ea typeface="DejaVu Sans"/>
              </a:rPr>
              <a:t>Intel</a:t>
            </a:r>
            <a:endParaRPr b="0" lang="en-US" sz="2000" spc="-1" strike="noStrike">
              <a:latin typeface="Arial"/>
            </a:endParaRPr>
          </a:p>
        </p:txBody>
      </p:sp>
      <p:sp>
        <p:nvSpPr>
          <p:cNvPr id="504" name="CustomShape 6"/>
          <p:cNvSpPr/>
          <p:nvPr/>
        </p:nvSpPr>
        <p:spPr>
          <a:xfrm>
            <a:off x="-36360" y="5877360"/>
            <a:ext cx="1007280" cy="820800"/>
          </a:xfrm>
          <a:prstGeom prst="rect">
            <a:avLst/>
          </a:prstGeom>
          <a:noFill/>
          <a:ln>
            <a:noFill/>
          </a:ln>
        </p:spPr>
        <p:style>
          <a:lnRef idx="0"/>
          <a:fillRef idx="0"/>
          <a:effectRef idx="0"/>
          <a:fontRef idx="minor"/>
        </p:style>
        <p:txBody>
          <a:bodyPr lIns="90000" rIns="90000" tIns="45000" bIns="45000"/>
          <a:p>
            <a:pPr>
              <a:lnSpc>
                <a:spcPct val="100000"/>
              </a:lnSpc>
            </a:pPr>
            <a:r>
              <a:rPr b="1" lang="en-US" sz="2000" spc="-1" strike="noStrike">
                <a:solidFill>
                  <a:srgbClr val="1f497d"/>
                </a:solidFill>
                <a:latin typeface="Trebuchet MS"/>
                <a:ea typeface="DejaVu Sans"/>
              </a:rPr>
              <a:t>Apple</a:t>
            </a:r>
            <a:endParaRPr b="0" lang="en-US" sz="2000" spc="-1" strike="noStrike">
              <a:latin typeface="Arial"/>
            </a:endParaRPr>
          </a:p>
        </p:txBody>
      </p:sp>
      <p:sp>
        <p:nvSpPr>
          <p:cNvPr id="505" name="CustomShape 7"/>
          <p:cNvSpPr/>
          <p:nvPr/>
        </p:nvSpPr>
        <p:spPr>
          <a:xfrm>
            <a:off x="1341000" y="1224000"/>
            <a:ext cx="1871640" cy="1460880"/>
          </a:xfrm>
          <a:prstGeom prst="rect">
            <a:avLst/>
          </a:prstGeom>
          <a:noFill/>
          <a:ln>
            <a:noFill/>
          </a:ln>
        </p:spPr>
        <p:style>
          <a:lnRef idx="0"/>
          <a:fillRef idx="0"/>
          <a:effectRef idx="0"/>
          <a:fontRef idx="minor"/>
        </p:style>
        <p:txBody>
          <a:bodyPr lIns="90000" rIns="90000" tIns="45000" bIns="45000"/>
          <a:p>
            <a:pPr>
              <a:lnSpc>
                <a:spcPct val="100000"/>
              </a:lnSpc>
            </a:pPr>
            <a:r>
              <a:rPr b="0" lang="en-US" sz="1500" spc="-1" strike="noStrike">
                <a:solidFill>
                  <a:srgbClr val="000000"/>
                </a:solidFill>
                <a:latin typeface="Trebuchet MS"/>
                <a:ea typeface="DejaVu Sans"/>
              </a:rPr>
              <a:t>两家公司合并后需要对产品的通用支持</a:t>
            </a:r>
            <a:endParaRPr b="0" lang="en-US" sz="1500" spc="-1" strike="noStrike">
              <a:latin typeface="Arial"/>
            </a:endParaRPr>
          </a:p>
        </p:txBody>
      </p:sp>
      <p:sp>
        <p:nvSpPr>
          <p:cNvPr id="506" name="Line 8"/>
          <p:cNvSpPr/>
          <p:nvPr/>
        </p:nvSpPr>
        <p:spPr>
          <a:xfrm>
            <a:off x="827280" y="1313640"/>
            <a:ext cx="513720" cy="37188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07" name="Line 9"/>
          <p:cNvSpPr/>
          <p:nvPr/>
        </p:nvSpPr>
        <p:spPr>
          <a:xfrm flipV="1">
            <a:off x="827280" y="1685520"/>
            <a:ext cx="513720" cy="23112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08" name="CustomShape 10"/>
          <p:cNvSpPr/>
          <p:nvPr/>
        </p:nvSpPr>
        <p:spPr>
          <a:xfrm>
            <a:off x="1312200" y="2576880"/>
            <a:ext cx="1737720" cy="1460880"/>
          </a:xfrm>
          <a:prstGeom prst="rect">
            <a:avLst/>
          </a:prstGeom>
          <a:noFill/>
          <a:ln>
            <a:noFill/>
          </a:ln>
        </p:spPr>
        <p:style>
          <a:lnRef idx="0"/>
          <a:fillRef idx="0"/>
          <a:effectRef idx="0"/>
          <a:fontRef idx="minor"/>
        </p:style>
        <p:txBody>
          <a:bodyPr lIns="90000" rIns="90000" tIns="45000" bIns="45000"/>
          <a:p>
            <a:pPr>
              <a:lnSpc>
                <a:spcPct val="100000"/>
              </a:lnSpc>
            </a:pPr>
            <a:r>
              <a:rPr b="0" lang="en-US" sz="1500" spc="-1" strike="noStrike">
                <a:solidFill>
                  <a:srgbClr val="000000"/>
                </a:solidFill>
                <a:latin typeface="Trebuchet MS"/>
                <a:ea typeface="DejaVu Sans"/>
              </a:rPr>
              <a:t>GPU vendor – wants to steal market share from CPU</a:t>
            </a:r>
            <a:endParaRPr b="0" lang="en-US" sz="1500" spc="-1" strike="noStrike">
              <a:latin typeface="Arial"/>
            </a:endParaRPr>
          </a:p>
        </p:txBody>
      </p:sp>
      <p:sp>
        <p:nvSpPr>
          <p:cNvPr id="509" name="Line 11"/>
          <p:cNvSpPr/>
          <p:nvPr/>
        </p:nvSpPr>
        <p:spPr>
          <a:xfrm>
            <a:off x="1115280" y="3177000"/>
            <a:ext cx="19656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0" name="CustomShape 12"/>
          <p:cNvSpPr/>
          <p:nvPr/>
        </p:nvSpPr>
        <p:spPr>
          <a:xfrm>
            <a:off x="1341000" y="4159440"/>
            <a:ext cx="1871640" cy="1187280"/>
          </a:xfrm>
          <a:prstGeom prst="rect">
            <a:avLst/>
          </a:prstGeom>
          <a:noFill/>
          <a:ln>
            <a:noFill/>
          </a:ln>
        </p:spPr>
        <p:style>
          <a:lnRef idx="0"/>
          <a:fillRef idx="0"/>
          <a:effectRef idx="0"/>
          <a:fontRef idx="minor"/>
        </p:style>
        <p:txBody>
          <a:bodyPr lIns="90000" rIns="90000" tIns="45000" bIns="45000"/>
          <a:p>
            <a:pPr>
              <a:lnSpc>
                <a:spcPct val="100000"/>
              </a:lnSpc>
            </a:pPr>
            <a:r>
              <a:rPr b="0" lang="en-US" sz="1500" spc="-1" strike="noStrike">
                <a:solidFill>
                  <a:srgbClr val="000000"/>
                </a:solidFill>
                <a:latin typeface="Trebuchet MS"/>
                <a:ea typeface="DejaVu Sans"/>
              </a:rPr>
              <a:t>CPU vendor – wants to steal market share from GPU</a:t>
            </a:r>
            <a:endParaRPr b="0" lang="en-US" sz="1500" spc="-1" strike="noStrike">
              <a:latin typeface="Arial"/>
            </a:endParaRPr>
          </a:p>
        </p:txBody>
      </p:sp>
      <p:sp>
        <p:nvSpPr>
          <p:cNvPr id="511" name="Line 13"/>
          <p:cNvSpPr/>
          <p:nvPr/>
        </p:nvSpPr>
        <p:spPr>
          <a:xfrm>
            <a:off x="827280" y="4759560"/>
            <a:ext cx="51372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2" name="CustomShape 14"/>
          <p:cNvSpPr/>
          <p:nvPr/>
        </p:nvSpPr>
        <p:spPr>
          <a:xfrm>
            <a:off x="1323360" y="5508000"/>
            <a:ext cx="2879640" cy="1187280"/>
          </a:xfrm>
          <a:prstGeom prst="rect">
            <a:avLst/>
          </a:prstGeom>
          <a:noFill/>
          <a:ln>
            <a:noFill/>
          </a:ln>
        </p:spPr>
        <p:style>
          <a:lnRef idx="0"/>
          <a:fillRef idx="0"/>
          <a:effectRef idx="0"/>
          <a:fontRef idx="minor"/>
        </p:style>
        <p:txBody>
          <a:bodyPr lIns="90000" rIns="90000" tIns="45000" bIns="45000"/>
          <a:p>
            <a:pPr>
              <a:lnSpc>
                <a:spcPct val="100000"/>
              </a:lnSpc>
            </a:pPr>
            <a:r>
              <a:rPr b="0" lang="en-US" sz="1500" spc="-1" strike="noStrike">
                <a:solidFill>
                  <a:srgbClr val="000000"/>
                </a:solidFill>
                <a:latin typeface="Trebuchet MS"/>
                <a:ea typeface="DejaVu Sans"/>
              </a:rPr>
              <a:t>Was tired of recoding for many core, GPUs.</a:t>
            </a:r>
            <a:endParaRPr b="0" lang="en-US" sz="1500" spc="-1" strike="noStrike">
              <a:latin typeface="Arial"/>
            </a:endParaRPr>
          </a:p>
          <a:p>
            <a:pPr>
              <a:lnSpc>
                <a:spcPct val="100000"/>
              </a:lnSpc>
            </a:pPr>
            <a:r>
              <a:rPr b="0" lang="en-US" sz="1500" spc="-1" strike="noStrike">
                <a:solidFill>
                  <a:srgbClr val="000000"/>
                </a:solidFill>
                <a:latin typeface="Trebuchet MS"/>
                <a:ea typeface="DejaVu Sans"/>
              </a:rPr>
              <a:t>Pushed vendors to standardize.</a:t>
            </a:r>
            <a:endParaRPr b="0" lang="en-US" sz="1500" spc="-1" strike="noStrike">
              <a:latin typeface="Arial"/>
            </a:endParaRPr>
          </a:p>
        </p:txBody>
      </p:sp>
      <p:sp>
        <p:nvSpPr>
          <p:cNvPr id="513" name="Line 15"/>
          <p:cNvSpPr/>
          <p:nvPr/>
        </p:nvSpPr>
        <p:spPr>
          <a:xfrm>
            <a:off x="971280" y="6107760"/>
            <a:ext cx="3520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4" name="CustomShape 16"/>
          <p:cNvSpPr/>
          <p:nvPr/>
        </p:nvSpPr>
        <p:spPr>
          <a:xfrm>
            <a:off x="4226040" y="2287440"/>
            <a:ext cx="2590920" cy="100404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c0504d"/>
                </a:solidFill>
                <a:latin typeface="Trebuchet MS"/>
                <a:ea typeface="DejaVu Sans"/>
              </a:rPr>
              <a:t>Wrote a rough draft straw man API</a:t>
            </a:r>
            <a:endParaRPr b="0" lang="en-US" sz="1600" spc="-1" strike="noStrike">
              <a:latin typeface="Arial"/>
            </a:endParaRPr>
          </a:p>
        </p:txBody>
      </p:sp>
      <p:sp>
        <p:nvSpPr>
          <p:cNvPr id="515" name="Line 17"/>
          <p:cNvSpPr/>
          <p:nvPr/>
        </p:nvSpPr>
        <p:spPr>
          <a:xfrm>
            <a:off x="3213000" y="1685520"/>
            <a:ext cx="1013040" cy="95580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6" name="Line 18"/>
          <p:cNvSpPr/>
          <p:nvPr/>
        </p:nvSpPr>
        <p:spPr>
          <a:xfrm flipV="1">
            <a:off x="3050280" y="2641320"/>
            <a:ext cx="1175760" cy="53568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7" name="Line 19"/>
          <p:cNvSpPr/>
          <p:nvPr/>
        </p:nvSpPr>
        <p:spPr>
          <a:xfrm flipV="1">
            <a:off x="2277000" y="2641320"/>
            <a:ext cx="1949040" cy="15177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8" name="Line 20"/>
          <p:cNvSpPr/>
          <p:nvPr/>
        </p:nvSpPr>
        <p:spPr>
          <a:xfrm flipV="1">
            <a:off x="2763360" y="2641320"/>
            <a:ext cx="1462680" cy="286632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9" name="CustomShape 21"/>
          <p:cNvSpPr/>
          <p:nvPr/>
        </p:nvSpPr>
        <p:spPr>
          <a:xfrm>
            <a:off x="4362120" y="3974040"/>
            <a:ext cx="2319120" cy="100404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c0504d"/>
                </a:solidFill>
                <a:latin typeface="Trebuchet MS"/>
                <a:ea typeface="DejaVu Sans"/>
              </a:rPr>
              <a:t>Khronos Compute group formed</a:t>
            </a:r>
            <a:endParaRPr b="0" lang="en-US" sz="1600" spc="-1" strike="noStrike">
              <a:latin typeface="Arial"/>
            </a:endParaRPr>
          </a:p>
        </p:txBody>
      </p:sp>
      <p:sp>
        <p:nvSpPr>
          <p:cNvPr id="520" name="Line 22"/>
          <p:cNvSpPr/>
          <p:nvPr/>
        </p:nvSpPr>
        <p:spPr>
          <a:xfrm>
            <a:off x="5521680" y="2995200"/>
            <a:ext cx="360" cy="97884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21" name="CustomShape 23"/>
          <p:cNvSpPr/>
          <p:nvPr/>
        </p:nvSpPr>
        <p:spPr>
          <a:xfrm>
            <a:off x="7608240" y="740520"/>
            <a:ext cx="987120" cy="69912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9bbb59"/>
                </a:solidFill>
                <a:latin typeface="Trebuchet MS"/>
                <a:ea typeface="DejaVu Sans"/>
              </a:rPr>
              <a:t>ARM</a:t>
            </a:r>
            <a:endParaRPr b="0" lang="en-US" sz="1600" spc="-1" strike="noStrike">
              <a:latin typeface="Arial"/>
            </a:endParaRPr>
          </a:p>
        </p:txBody>
      </p:sp>
      <p:sp>
        <p:nvSpPr>
          <p:cNvPr id="522" name="CustomShape 24"/>
          <p:cNvSpPr/>
          <p:nvPr/>
        </p:nvSpPr>
        <p:spPr>
          <a:xfrm>
            <a:off x="7608240" y="1107720"/>
            <a:ext cx="1352880" cy="69912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9bbb59"/>
                </a:solidFill>
                <a:latin typeface="Trebuchet MS"/>
                <a:ea typeface="DejaVu Sans"/>
              </a:rPr>
              <a:t>Nokia</a:t>
            </a:r>
            <a:endParaRPr b="0" lang="en-US" sz="1600" spc="-1" strike="noStrike">
              <a:latin typeface="Arial"/>
            </a:endParaRPr>
          </a:p>
        </p:txBody>
      </p:sp>
      <p:sp>
        <p:nvSpPr>
          <p:cNvPr id="523" name="CustomShape 25"/>
          <p:cNvSpPr/>
          <p:nvPr/>
        </p:nvSpPr>
        <p:spPr>
          <a:xfrm>
            <a:off x="7608240" y="1474560"/>
            <a:ext cx="1078560" cy="69912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9bbb59"/>
                </a:solidFill>
                <a:latin typeface="Trebuchet MS"/>
                <a:ea typeface="DejaVu Sans"/>
              </a:rPr>
              <a:t>IBM</a:t>
            </a:r>
            <a:endParaRPr b="0" lang="en-US" sz="1600" spc="-1" strike="noStrike">
              <a:latin typeface="Arial"/>
            </a:endParaRPr>
          </a:p>
        </p:txBody>
      </p:sp>
      <p:sp>
        <p:nvSpPr>
          <p:cNvPr id="524" name="CustomShape 26"/>
          <p:cNvSpPr/>
          <p:nvPr/>
        </p:nvSpPr>
        <p:spPr>
          <a:xfrm>
            <a:off x="7608240" y="1841400"/>
            <a:ext cx="1352880" cy="69912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9bbb59"/>
                </a:solidFill>
                <a:latin typeface="Trebuchet MS"/>
                <a:ea typeface="DejaVu Sans"/>
              </a:rPr>
              <a:t>Sony</a:t>
            </a:r>
            <a:endParaRPr b="0" lang="en-US" sz="1600" spc="-1" strike="noStrike">
              <a:latin typeface="Arial"/>
            </a:endParaRPr>
          </a:p>
        </p:txBody>
      </p:sp>
      <p:sp>
        <p:nvSpPr>
          <p:cNvPr id="525" name="CustomShape 27"/>
          <p:cNvSpPr/>
          <p:nvPr/>
        </p:nvSpPr>
        <p:spPr>
          <a:xfrm>
            <a:off x="7608240" y="2208240"/>
            <a:ext cx="1992960" cy="69912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9bbb59"/>
                </a:solidFill>
                <a:latin typeface="Trebuchet MS"/>
                <a:ea typeface="DejaVu Sans"/>
              </a:rPr>
              <a:t>Qualcomm</a:t>
            </a:r>
            <a:endParaRPr b="0" lang="en-US" sz="1600" spc="-1" strike="noStrike">
              <a:latin typeface="Arial"/>
            </a:endParaRPr>
          </a:p>
        </p:txBody>
      </p:sp>
      <p:sp>
        <p:nvSpPr>
          <p:cNvPr id="526" name="CustomShape 28"/>
          <p:cNvSpPr/>
          <p:nvPr/>
        </p:nvSpPr>
        <p:spPr>
          <a:xfrm>
            <a:off x="7608240" y="2565000"/>
            <a:ext cx="1823760" cy="69912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9bbb59"/>
                </a:solidFill>
                <a:latin typeface="Trebuchet MS"/>
                <a:ea typeface="DejaVu Sans"/>
              </a:rPr>
              <a:t>Imagination</a:t>
            </a:r>
            <a:endParaRPr b="0" lang="en-US" sz="1600" spc="-1" strike="noStrike">
              <a:latin typeface="Arial"/>
            </a:endParaRPr>
          </a:p>
        </p:txBody>
      </p:sp>
      <p:sp>
        <p:nvSpPr>
          <p:cNvPr id="527" name="CustomShape 29"/>
          <p:cNvSpPr/>
          <p:nvPr/>
        </p:nvSpPr>
        <p:spPr>
          <a:xfrm>
            <a:off x="7608240" y="2941920"/>
            <a:ext cx="594000" cy="39492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9bbb59"/>
                </a:solidFill>
                <a:latin typeface="Trebuchet MS"/>
                <a:ea typeface="DejaVu Sans"/>
              </a:rPr>
              <a:t>TI</a:t>
            </a:r>
            <a:endParaRPr b="0" lang="en-US" sz="1600" spc="-1" strike="noStrike">
              <a:latin typeface="Arial"/>
            </a:endParaRPr>
          </a:p>
        </p:txBody>
      </p:sp>
      <p:sp>
        <p:nvSpPr>
          <p:cNvPr id="528" name="Line 30"/>
          <p:cNvSpPr/>
          <p:nvPr/>
        </p:nvSpPr>
        <p:spPr>
          <a:xfrm flipV="1">
            <a:off x="7249320" y="940680"/>
            <a:ext cx="23040" cy="3741480"/>
          </a:xfrm>
          <a:prstGeom prst="line">
            <a:avLst/>
          </a:prstGeom>
          <a:ln w="38160">
            <a:solidFill>
              <a:srgbClr val="4a7ebb"/>
            </a:solidFill>
            <a:round/>
            <a:headEnd len="med" type="triangle" w="med"/>
          </a:ln>
        </p:spPr>
        <p:style>
          <a:lnRef idx="1">
            <a:schemeClr val="accent1"/>
          </a:lnRef>
          <a:fillRef idx="0">
            <a:schemeClr val="accent1"/>
          </a:fillRef>
          <a:effectRef idx="0">
            <a:schemeClr val="accent1"/>
          </a:effectRef>
          <a:fontRef idx="minor"/>
        </p:style>
      </p:sp>
      <p:sp>
        <p:nvSpPr>
          <p:cNvPr id="529" name="Line 31"/>
          <p:cNvSpPr/>
          <p:nvPr/>
        </p:nvSpPr>
        <p:spPr>
          <a:xfrm>
            <a:off x="7272360" y="9406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0" name="Line 32"/>
          <p:cNvSpPr/>
          <p:nvPr/>
        </p:nvSpPr>
        <p:spPr>
          <a:xfrm>
            <a:off x="7272360" y="130752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1" name="Line 33"/>
          <p:cNvSpPr/>
          <p:nvPr/>
        </p:nvSpPr>
        <p:spPr>
          <a:xfrm>
            <a:off x="7272360" y="167436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2" name="Line 34"/>
          <p:cNvSpPr/>
          <p:nvPr/>
        </p:nvSpPr>
        <p:spPr>
          <a:xfrm>
            <a:off x="7272360" y="204120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3" name="Line 35"/>
          <p:cNvSpPr/>
          <p:nvPr/>
        </p:nvSpPr>
        <p:spPr>
          <a:xfrm>
            <a:off x="7272360" y="240804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4" name="Line 36"/>
          <p:cNvSpPr/>
          <p:nvPr/>
        </p:nvSpPr>
        <p:spPr>
          <a:xfrm>
            <a:off x="7272360" y="27748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5" name="Line 37"/>
          <p:cNvSpPr/>
          <p:nvPr/>
        </p:nvSpPr>
        <p:spPr>
          <a:xfrm>
            <a:off x="7272360" y="31420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6" name="CustomShape 38"/>
          <p:cNvSpPr/>
          <p:nvPr/>
        </p:nvSpPr>
        <p:spPr>
          <a:xfrm>
            <a:off x="5255280" y="6593040"/>
            <a:ext cx="3852720" cy="2916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241"/>
              </a:spcBef>
            </a:pPr>
            <a:r>
              <a:rPr b="0" lang="en-US" sz="1050" spc="-1" strike="noStrike">
                <a:solidFill>
                  <a:srgbClr val="000000"/>
                </a:solidFill>
                <a:latin typeface="Trebuchet MS"/>
                <a:ea typeface="DejaVu Sans"/>
              </a:rPr>
              <a:t>Third party names are the property of their owners.</a:t>
            </a:r>
            <a:endParaRPr b="0" lang="en-US" sz="1050" spc="-1" strike="noStrike">
              <a:latin typeface="Arial"/>
            </a:endParaRPr>
          </a:p>
        </p:txBody>
      </p:sp>
      <p:sp>
        <p:nvSpPr>
          <p:cNvPr id="537" name="Line 39"/>
          <p:cNvSpPr/>
          <p:nvPr/>
        </p:nvSpPr>
        <p:spPr>
          <a:xfrm>
            <a:off x="6645960" y="4327920"/>
            <a:ext cx="614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8" name="CustomShape 40"/>
          <p:cNvSpPr/>
          <p:nvPr/>
        </p:nvSpPr>
        <p:spPr>
          <a:xfrm>
            <a:off x="7572600" y="3335760"/>
            <a:ext cx="1426320" cy="69984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9bbb59"/>
                </a:solidFill>
                <a:latin typeface="Trebuchet MS"/>
                <a:ea typeface="DejaVu Sans"/>
              </a:rPr>
              <a:t>+ many more</a:t>
            </a:r>
            <a:endParaRPr b="0" lang="en-US" sz="1600" spc="-1" strike="noStrike">
              <a:latin typeface="Arial"/>
            </a:endParaRPr>
          </a:p>
        </p:txBody>
      </p:sp>
      <p:sp>
        <p:nvSpPr>
          <p:cNvPr id="539" name="Line 41"/>
          <p:cNvSpPr/>
          <p:nvPr/>
        </p:nvSpPr>
        <p:spPr>
          <a:xfrm>
            <a:off x="7236720" y="3535560"/>
            <a:ext cx="33552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pic>
        <p:nvPicPr>
          <p:cNvPr id="540" name="Picture 16" descr=""/>
          <p:cNvPicPr/>
          <p:nvPr/>
        </p:nvPicPr>
        <p:blipFill>
          <a:blip r:embed="rId1"/>
          <a:stretch/>
        </p:blipFill>
        <p:spPr>
          <a:xfrm>
            <a:off x="6576840" y="4990320"/>
            <a:ext cx="1726560" cy="1193760"/>
          </a:xfrm>
          <a:prstGeom prst="rect">
            <a:avLst/>
          </a:prstGeom>
          <a:ln w="9360">
            <a:noFill/>
          </a:ln>
        </p:spPr>
      </p:pic>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8"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OpenCL 2.0</a:t>
            </a:r>
            <a:endParaRPr b="0" lang="en-US" sz="4400" spc="-1" strike="noStrike">
              <a:latin typeface="Arial"/>
            </a:endParaRPr>
          </a:p>
        </p:txBody>
      </p:sp>
      <p:sp>
        <p:nvSpPr>
          <p:cNvPr id="2129"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Released in November 2013</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Major new features:</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Shared virtual memory (SVM)</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Dynamic parallelism</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Pipes</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Built-in reductions/broadcasts</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Sub-groups</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"generic" address space</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C11 atomics</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More image support</a:t>
            </a:r>
            <a:endParaRPr b="0" lang="en-US" sz="2800" spc="-1" strike="noStrike">
              <a:latin typeface="Arial"/>
            </a:endParaRPr>
          </a:p>
        </p:txBody>
      </p:sp>
    </p:spTree>
  </p:cSld>
</p:sld>
</file>

<file path=ppt/slides/slide2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0" name="CustomShape 1"/>
          <p:cNvSpPr/>
          <p:nvPr/>
        </p:nvSpPr>
        <p:spPr>
          <a:xfrm>
            <a:off x="722160" y="4406760"/>
            <a:ext cx="7771680" cy="1361520"/>
          </a:xfrm>
          <a:prstGeom prst="rect">
            <a:avLst/>
          </a:prstGeom>
          <a:noFill/>
          <a:ln>
            <a:noFill/>
          </a:ln>
        </p:spPr>
        <p:style>
          <a:lnRef idx="0"/>
          <a:fillRef idx="0"/>
          <a:effectRef idx="0"/>
          <a:fontRef idx="minor"/>
        </p:style>
        <p:txBody>
          <a:bodyPr lIns="90000" rIns="90000" tIns="45000" bIns="45000">
            <a:normAutofit/>
          </a:bodyPr>
          <a:p>
            <a:pPr>
              <a:lnSpc>
                <a:spcPct val="100000"/>
              </a:lnSpc>
            </a:pPr>
            <a:r>
              <a:rPr b="1" lang="en-US" sz="4000" spc="-1" strike="noStrike" cap="all">
                <a:solidFill>
                  <a:srgbClr val="000000"/>
                </a:solidFill>
                <a:latin typeface="Trebuchet MS"/>
              </a:rPr>
              <a:t>Vector operations within kernels</a:t>
            </a:r>
            <a:endParaRPr b="0" lang="en-US" sz="4000" spc="-1" strike="noStrike">
              <a:latin typeface="Arial"/>
            </a:endParaRPr>
          </a:p>
        </p:txBody>
      </p:sp>
      <p:sp>
        <p:nvSpPr>
          <p:cNvPr id="2131" name="CustomShape 2"/>
          <p:cNvSpPr/>
          <p:nvPr/>
        </p:nvSpPr>
        <p:spPr>
          <a:xfrm>
            <a:off x="722160" y="2906640"/>
            <a:ext cx="7771680" cy="1499400"/>
          </a:xfrm>
          <a:prstGeom prst="rect">
            <a:avLst/>
          </a:prstGeom>
          <a:noFill/>
          <a:ln>
            <a:noFill/>
          </a:ln>
        </p:spPr>
        <p:style>
          <a:lnRef idx="0"/>
          <a:fillRef idx="0"/>
          <a:effectRef idx="0"/>
          <a:fontRef idx="minor"/>
        </p:style>
        <p:txBody>
          <a:bodyPr lIns="90000" rIns="90000" tIns="45000" bIns="45000" anchor="b"/>
          <a:p>
            <a:pPr>
              <a:lnSpc>
                <a:spcPct val="100000"/>
              </a:lnSpc>
              <a:spcBef>
                <a:spcPts val="400"/>
              </a:spcBef>
            </a:pPr>
            <a:r>
              <a:rPr b="0" lang="en-US" sz="2000" spc="-1" strike="noStrike">
                <a:solidFill>
                  <a:srgbClr val="000000"/>
                </a:solidFill>
                <a:latin typeface="Trebuchet MS"/>
              </a:rPr>
              <a:t>Appendix A</a:t>
            </a:r>
            <a:endParaRPr b="0" lang="en-US" sz="2000" spc="-1" strike="noStrike">
              <a:latin typeface="Arial"/>
            </a:endParaRPr>
          </a:p>
        </p:txBody>
      </p:sp>
    </p:spTree>
  </p:cSld>
</p:sld>
</file>

<file path=ppt/slides/slide2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2"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Before we continue...</a:t>
            </a:r>
            <a:endParaRPr b="0" lang="en-US" sz="4400" spc="-1" strike="noStrike">
              <a:latin typeface="Arial"/>
            </a:endParaRPr>
          </a:p>
        </p:txBody>
      </p:sp>
      <p:sp>
        <p:nvSpPr>
          <p:cNvPr id="2133"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The OpenCL device compilers are good at auto-vectorising your code</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Adjacent work-items may be packed to produce vectorized code</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By using vector operations the compiler may not optimize as sucessfully</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So </a:t>
            </a:r>
            <a:r>
              <a:rPr b="1" i="1" lang="en-US" sz="3200" spc="-1" strike="noStrike" u="sng">
                <a:solidFill>
                  <a:srgbClr val="ff0000"/>
                </a:solidFill>
                <a:uFillTx/>
                <a:latin typeface="Trebuchet MS"/>
              </a:rPr>
              <a:t>think twice</a:t>
            </a:r>
            <a:r>
              <a:rPr b="0" lang="en-US" sz="3200" spc="-1" strike="noStrike">
                <a:solidFill>
                  <a:srgbClr val="ff0000"/>
                </a:solidFill>
                <a:latin typeface="Trebuchet MS"/>
              </a:rPr>
              <a:t> </a:t>
            </a:r>
            <a:r>
              <a:rPr b="0" lang="en-US" sz="3200" spc="-1" strike="noStrike">
                <a:solidFill>
                  <a:srgbClr val="000000"/>
                </a:solidFill>
                <a:latin typeface="Trebuchet MS"/>
              </a:rPr>
              <a:t>before you explicitly vectorize your OpenCL kernels, you might end up hurting performance!</a:t>
            </a:r>
            <a:endParaRPr b="0" lang="en-US" sz="3200" spc="-1" strike="noStrike">
              <a:latin typeface="Arial"/>
            </a:endParaRPr>
          </a:p>
        </p:txBody>
      </p:sp>
    </p:spTree>
  </p:cSld>
</p:sld>
</file>

<file path=ppt/slides/slide2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4" name="CustomShape 1"/>
          <p:cNvSpPr/>
          <p:nvPr/>
        </p:nvSpPr>
        <p:spPr>
          <a:xfrm>
            <a:off x="457200" y="-162360"/>
            <a:ext cx="822888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Vector operations</a:t>
            </a:r>
            <a:endParaRPr b="0" lang="en-US" sz="4400" spc="-1" strike="noStrike">
              <a:latin typeface="Arial"/>
            </a:endParaRPr>
          </a:p>
        </p:txBody>
      </p:sp>
      <p:sp>
        <p:nvSpPr>
          <p:cNvPr id="2135" name="CustomShape 2"/>
          <p:cNvSpPr/>
          <p:nvPr/>
        </p:nvSpPr>
        <p:spPr>
          <a:xfrm>
            <a:off x="107640" y="836640"/>
            <a:ext cx="8928360" cy="446364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Modern microprocessors include vector units:</a:t>
            </a:r>
            <a:endParaRPr b="0" lang="en-US" sz="3200" spc="-1" strike="noStrike">
              <a:latin typeface="Arial"/>
            </a:endParaRPr>
          </a:p>
          <a:p>
            <a:pPr marL="457200">
              <a:lnSpc>
                <a:spcPct val="100000"/>
              </a:lnSpc>
              <a:spcBef>
                <a:spcPts val="561"/>
              </a:spcBef>
            </a:pPr>
            <a:r>
              <a:rPr b="0" lang="en-US" sz="2800" spc="-1" strike="noStrike">
                <a:solidFill>
                  <a:srgbClr val="000000"/>
                </a:solidFill>
                <a:latin typeface="Trebuchet MS"/>
              </a:rPr>
              <a:t>Functional units that carry out operations on blocks of numbers</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For example, x86 CPUs have over the years introduced MMX, SSE, and AVX instruction sets …</a:t>
            </a:r>
            <a:endParaRPr b="0" lang="en-US" sz="3200" spc="-1" strike="noStrike">
              <a:latin typeface="Arial"/>
            </a:endParaRPr>
          </a:p>
          <a:p>
            <a:pPr marL="457200">
              <a:lnSpc>
                <a:spcPct val="100000"/>
              </a:lnSpc>
              <a:spcBef>
                <a:spcPts val="561"/>
              </a:spcBef>
            </a:pPr>
            <a:r>
              <a:rPr b="0" lang="en-US" sz="2800" spc="-1" strike="noStrike">
                <a:solidFill>
                  <a:srgbClr val="000000"/>
                </a:solidFill>
                <a:latin typeface="Trebuchet MS"/>
              </a:rPr>
              <a:t>characterized in part by their widths (e.g. SSE operates on 128 bits at a time, AVX 256 bits etc)</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To gain full performance from these processors it is important to exploit these vector units</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Compilers can sometimes automatically exploit vector units.</a:t>
            </a:r>
            <a:endParaRPr b="0" lang="en-US" sz="3200" spc="-1" strike="noStrike">
              <a:latin typeface="Arial"/>
            </a:endParaRPr>
          </a:p>
          <a:p>
            <a:pPr marL="457200">
              <a:lnSpc>
                <a:spcPct val="100000"/>
              </a:lnSpc>
              <a:spcBef>
                <a:spcPts val="561"/>
              </a:spcBef>
            </a:pPr>
            <a:r>
              <a:rPr b="0" lang="en-US" sz="2800" spc="-1" strike="noStrike">
                <a:solidFill>
                  <a:srgbClr val="000000"/>
                </a:solidFill>
                <a:latin typeface="Trebuchet MS"/>
              </a:rPr>
              <a:t>Experience over the years has shown, however, that you all too often have to code vector operations by hand.</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Example using 128 bit wide SSE:</a:t>
            </a:r>
            <a:endParaRPr b="0" lang="en-US" sz="3200" spc="-1" strike="noStrike">
              <a:latin typeface="Arial"/>
            </a:endParaRPr>
          </a:p>
          <a:p>
            <a:pPr>
              <a:lnSpc>
                <a:spcPct val="100000"/>
              </a:lnSpc>
              <a:spcBef>
                <a:spcPts val="641"/>
              </a:spcBef>
            </a:pPr>
            <a:endParaRPr b="0" lang="en-US" sz="3200" spc="-1" strike="noStrike">
              <a:latin typeface="Arial"/>
            </a:endParaRPr>
          </a:p>
        </p:txBody>
      </p:sp>
      <p:sp>
        <p:nvSpPr>
          <p:cNvPr id="2136" name="CustomShape 3"/>
          <p:cNvSpPr/>
          <p:nvPr/>
        </p:nvSpPr>
        <p:spPr>
          <a:xfrm>
            <a:off x="82440" y="5315040"/>
            <a:ext cx="9060840" cy="1338120"/>
          </a:xfrm>
          <a:prstGeom prst="rect">
            <a:avLst/>
          </a:prstGeom>
          <a:noFill/>
          <a:ln>
            <a:noFill/>
          </a:ln>
        </p:spPr>
        <p:style>
          <a:lnRef idx="0"/>
          <a:fillRef idx="0"/>
          <a:effectRef idx="0"/>
          <a:fontRef idx="minor"/>
        </p:style>
        <p:txBody>
          <a:bodyPr lIns="90000" rIns="90000" tIns="45000" bIns="45000"/>
          <a:p>
            <a:pPr>
              <a:lnSpc>
                <a:spcPct val="100000"/>
              </a:lnSpc>
            </a:pPr>
            <a:r>
              <a:rPr b="1" lang="en-US" sz="1400" spc="-1" strike="noStrike">
                <a:solidFill>
                  <a:srgbClr val="000000"/>
                </a:solidFill>
                <a:latin typeface="Courier New Bold"/>
                <a:ea typeface="DejaVu Sans"/>
              </a:rPr>
              <a:t>#include "xmmintrin.h "     // vector intrinsics from gcc for SSE (128 bit wide)</a:t>
            </a:r>
            <a:endParaRPr b="0" lang="en-US" sz="1400" spc="-1" strike="noStrike">
              <a:latin typeface="Arial"/>
            </a:endParaRPr>
          </a:p>
          <a:p>
            <a:pPr>
              <a:lnSpc>
                <a:spcPct val="100000"/>
              </a:lnSpc>
            </a:pPr>
            <a:endParaRPr b="0" lang="en-US" sz="1400" spc="-1" strike="noStrike">
              <a:latin typeface="Arial"/>
            </a:endParaRPr>
          </a:p>
          <a:p>
            <a:pPr>
              <a:lnSpc>
                <a:spcPct val="100000"/>
              </a:lnSpc>
            </a:pPr>
            <a:r>
              <a:rPr b="1" lang="en-US" sz="1400" spc="-1" strike="noStrike">
                <a:solidFill>
                  <a:srgbClr val="000000"/>
                </a:solidFill>
                <a:latin typeface="Courier New Bold"/>
                <a:ea typeface="DejaVu Sans"/>
              </a:rPr>
              <a:t>__m128 ramp = _mm_setr_ps(0.5, 1.5, 2.5, 3.5);   </a:t>
            </a:r>
            <a:r>
              <a:rPr b="1" lang="en-US" sz="1200" spc="-1" strike="noStrike">
                <a:solidFill>
                  <a:srgbClr val="000000"/>
                </a:solidFill>
                <a:latin typeface="Courier New Bold"/>
                <a:ea typeface="DejaVu Sans"/>
              </a:rPr>
              <a:t>// pack 4 floats into vector register</a:t>
            </a:r>
            <a:endParaRPr b="0" lang="en-US" sz="1200" spc="-1" strike="noStrike">
              <a:latin typeface="Arial"/>
            </a:endParaRPr>
          </a:p>
          <a:p>
            <a:pPr>
              <a:lnSpc>
                <a:spcPct val="100000"/>
              </a:lnSpc>
            </a:pPr>
            <a:r>
              <a:rPr b="1" lang="en-US" sz="1400" spc="-1" strike="noStrike">
                <a:solidFill>
                  <a:srgbClr val="000000"/>
                </a:solidFill>
                <a:latin typeface="Courier New Bold"/>
                <a:ea typeface="DejaVu Sans"/>
              </a:rPr>
              <a:t>__m128 vstep = _mm_load1_ps(&amp;step);              </a:t>
            </a:r>
            <a:r>
              <a:rPr b="1" lang="en-US" sz="1200" spc="-1" strike="noStrike">
                <a:solidFill>
                  <a:srgbClr val="000000"/>
                </a:solidFill>
                <a:latin typeface="Courier New Bold"/>
                <a:ea typeface="DejaVu Sans"/>
              </a:rPr>
              <a:t>// pack step into a vector register</a:t>
            </a:r>
            <a:endParaRPr b="0" lang="en-US" sz="1200" spc="-1" strike="noStrike">
              <a:latin typeface="Arial"/>
            </a:endParaRPr>
          </a:p>
          <a:p>
            <a:pPr>
              <a:lnSpc>
                <a:spcPct val="100000"/>
              </a:lnSpc>
            </a:pPr>
            <a:r>
              <a:rPr b="1" lang="en-US" sz="1400" spc="-1" strike="noStrike">
                <a:solidFill>
                  <a:srgbClr val="000000"/>
                </a:solidFill>
                <a:latin typeface="Courier New Bold"/>
                <a:ea typeface="DejaVu Sans"/>
              </a:rPr>
              <a:t>__m128 xvec; = _mm_mul_ps(ramp,vstep);           </a:t>
            </a:r>
            <a:r>
              <a:rPr b="1" lang="en-US" sz="1200" spc="-1" strike="noStrike">
                <a:solidFill>
                  <a:srgbClr val="000000"/>
                </a:solidFill>
                <a:latin typeface="Courier New Bold"/>
                <a:ea typeface="DejaVu Sans"/>
              </a:rPr>
              <a:t>// multiple corresponding 32 bit</a:t>
            </a:r>
            <a:endParaRPr b="0" lang="en-US" sz="1200" spc="-1" strike="noStrike">
              <a:latin typeface="Arial"/>
            </a:endParaRPr>
          </a:p>
          <a:p>
            <a:pPr>
              <a:lnSpc>
                <a:spcPct val="100000"/>
              </a:lnSpc>
            </a:pPr>
            <a:r>
              <a:rPr b="1" lang="en-US" sz="1200" spc="-1" strike="noStrike">
                <a:solidFill>
                  <a:srgbClr val="000000"/>
                </a:solidFill>
                <a:latin typeface="Courier New Bold"/>
                <a:ea typeface="DejaVu Sans"/>
              </a:rPr>
              <a:t>                                                         </a:t>
            </a:r>
            <a:r>
              <a:rPr b="1" lang="en-US" sz="1200" spc="-1" strike="noStrike">
                <a:solidFill>
                  <a:srgbClr val="000000"/>
                </a:solidFill>
                <a:latin typeface="Courier New Bold"/>
                <a:ea typeface="DejaVu Sans"/>
              </a:rPr>
              <a:t>//  floats and assign to xvec</a:t>
            </a:r>
            <a:endParaRPr b="0" lang="en-US" sz="1200" spc="-1" strike="noStrike">
              <a:latin typeface="Arial"/>
            </a:endParaRPr>
          </a:p>
        </p:txBody>
      </p:sp>
    </p:spTree>
  </p:cSld>
</p:sld>
</file>

<file path=ppt/slides/slide2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7" name="CustomShape 1"/>
          <p:cNvSpPr/>
          <p:nvPr/>
        </p:nvSpPr>
        <p:spPr>
          <a:xfrm>
            <a:off x="457200" y="4464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Vector intrinsics challenges</a:t>
            </a:r>
            <a:endParaRPr b="0" lang="en-US" sz="4400" spc="-1" strike="noStrike">
              <a:latin typeface="Arial"/>
            </a:endParaRPr>
          </a:p>
        </p:txBody>
      </p:sp>
      <p:sp>
        <p:nvSpPr>
          <p:cNvPr id="2138" name="CustomShape 2"/>
          <p:cNvSpPr/>
          <p:nvPr/>
        </p:nvSpPr>
        <p:spPr>
          <a:xfrm>
            <a:off x="107640" y="1412640"/>
            <a:ext cx="8856360" cy="452520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Requires an assembly code style of programming:</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Load into registers</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Operate with register operands to produce values in another vector register</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Non portable</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Change vector instruction set (even from the same vendor) and code must be re-written. Compilers might treat them differently too</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Consequences:</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Very few programmers are willing to code with intrinsics</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Most programs only exploit vector instructions that the compiler can automatically generate – which can be hit or miss</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Most programs grossly under exploit available performance.</a:t>
            </a:r>
            <a:endParaRPr b="0" lang="en-US" sz="2800" spc="-1" strike="noStrike">
              <a:latin typeface="Arial"/>
            </a:endParaRPr>
          </a:p>
          <a:p>
            <a:pPr>
              <a:lnSpc>
                <a:spcPct val="100000"/>
              </a:lnSpc>
              <a:spcBef>
                <a:spcPts val="641"/>
              </a:spcBef>
            </a:pPr>
            <a:endParaRPr b="0" lang="en-US" sz="2800" spc="-1" strike="noStrike">
              <a:latin typeface="Arial"/>
            </a:endParaRPr>
          </a:p>
        </p:txBody>
      </p:sp>
      <p:sp>
        <p:nvSpPr>
          <p:cNvPr id="2139" name="CustomShape 3"/>
          <p:cNvSpPr/>
          <p:nvPr/>
        </p:nvSpPr>
        <p:spPr>
          <a:xfrm>
            <a:off x="1403640" y="5805360"/>
            <a:ext cx="6552000" cy="100476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4f81bd"/>
                </a:solidFill>
                <a:latin typeface="Trebuchet MS"/>
                <a:ea typeface="DejaVu Sans"/>
              </a:rPr>
              <a:t>Solution: a  high level portable vector instruction set … which is precisely what OpenCL provides. </a:t>
            </a:r>
            <a:endParaRPr b="0" lang="en-US" sz="2000" spc="-1" strike="noStrike">
              <a:latin typeface="Arial"/>
            </a:endParaRPr>
          </a:p>
          <a:p>
            <a:pPr>
              <a:lnSpc>
                <a:spcPct val="100000"/>
              </a:lnSpc>
            </a:pPr>
            <a:endParaRPr b="0" lang="en-US" sz="2000" spc="-1" strike="noStrike">
              <a:latin typeface="Arial"/>
            </a:endParaRPr>
          </a:p>
        </p:txBody>
      </p:sp>
    </p:spTree>
  </p:cSld>
</p:sld>
</file>

<file path=ppt/slides/slide2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0"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Vector Types</a:t>
            </a:r>
            <a:endParaRPr b="0" lang="en-US" sz="4400" spc="-1" strike="noStrike">
              <a:latin typeface="Arial"/>
            </a:endParaRPr>
          </a:p>
        </p:txBody>
      </p:sp>
      <p:sp>
        <p:nvSpPr>
          <p:cNvPr id="2141"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The OpenCL C kernel programming language provides a set of vector instructions:</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These are portable between different vector instruction sets</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These instructions support vector lengths of 2, 4, 8, and 16 … for example:</a:t>
            </a:r>
            <a:endParaRPr b="0" lang="en-US" sz="3200" spc="-1" strike="noStrike">
              <a:latin typeface="Arial"/>
            </a:endParaRPr>
          </a:p>
          <a:p>
            <a:pPr lvl="1" marL="743040" indent="-285120">
              <a:lnSpc>
                <a:spcPct val="100000"/>
              </a:lnSpc>
              <a:spcBef>
                <a:spcPts val="561"/>
              </a:spcBef>
              <a:buClr>
                <a:srgbClr val="000000"/>
              </a:buClr>
              <a:buFont typeface="Arial"/>
              <a:buChar char="–"/>
            </a:pPr>
            <a:r>
              <a:rPr b="1" lang="en-US" sz="2800" spc="-1" strike="noStrike">
                <a:solidFill>
                  <a:srgbClr val="000000"/>
                </a:solidFill>
                <a:latin typeface="Courier New Bold"/>
              </a:rPr>
              <a:t>char2, ushort4, int8, float16, double2</a:t>
            </a:r>
            <a:r>
              <a:rPr b="0" lang="en-US" sz="2800" spc="-1" strike="noStrike">
                <a:solidFill>
                  <a:srgbClr val="000000"/>
                </a:solidFill>
                <a:latin typeface="Trebuchet MS"/>
              </a:rPr>
              <a:t>, …</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Properties of these types include:</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Endian safe</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Aligned at vector length</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Vector operations (elementwise) and built-in functions</a:t>
            </a:r>
            <a:endParaRPr b="0" lang="en-US" sz="2800" spc="-1" strike="noStrike">
              <a:latin typeface="Arial"/>
            </a:endParaRPr>
          </a:p>
          <a:p>
            <a:pPr>
              <a:lnSpc>
                <a:spcPct val="100000"/>
              </a:lnSpc>
              <a:spcBef>
                <a:spcPts val="641"/>
              </a:spcBef>
            </a:pPr>
            <a:endParaRPr b="0" lang="en-US" sz="2800" spc="-1" strike="noStrike">
              <a:latin typeface="Arial"/>
            </a:endParaRPr>
          </a:p>
        </p:txBody>
      </p:sp>
      <p:sp>
        <p:nvSpPr>
          <p:cNvPr id="2142" name="CustomShape 3"/>
          <p:cNvSpPr/>
          <p:nvPr/>
        </p:nvSpPr>
        <p:spPr>
          <a:xfrm>
            <a:off x="4356000" y="6003000"/>
            <a:ext cx="4382280" cy="9122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4f81bd"/>
                </a:solidFill>
                <a:latin typeface="Trebuchet MS"/>
                <a:ea typeface="DejaVu Sans"/>
              </a:rPr>
              <a:t>Remember, double (and hence vectors of double) are optional in OpenCL v1.1</a:t>
            </a:r>
            <a:endParaRPr b="0" lang="en-US" sz="1800" spc="-1" strike="noStrike">
              <a:latin typeface="Arial"/>
            </a:endParaRPr>
          </a:p>
        </p:txBody>
      </p:sp>
    </p:spTree>
  </p:cSld>
</p:sld>
</file>

<file path=ppt/slides/slide2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3" name="CustomShape 1"/>
          <p:cNvSpPr/>
          <p:nvPr/>
        </p:nvSpPr>
        <p:spPr>
          <a:xfrm>
            <a:off x="457200" y="-16236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Vector Operations</a:t>
            </a:r>
            <a:endParaRPr b="0" lang="en-US" sz="4400" spc="-1" strike="noStrike">
              <a:latin typeface="Arial"/>
            </a:endParaRPr>
          </a:p>
        </p:txBody>
      </p:sp>
      <p:sp>
        <p:nvSpPr>
          <p:cNvPr id="2144" name="CustomShape 2"/>
          <p:cNvSpPr/>
          <p:nvPr/>
        </p:nvSpPr>
        <p:spPr>
          <a:xfrm>
            <a:off x="457200" y="952200"/>
            <a:ext cx="3106080" cy="67608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Vector literal</a:t>
            </a:r>
            <a:endParaRPr b="0" lang="en-US" sz="3200" spc="-1" strike="noStrike">
              <a:latin typeface="Arial"/>
            </a:endParaRPr>
          </a:p>
        </p:txBody>
      </p:sp>
      <p:sp>
        <p:nvSpPr>
          <p:cNvPr id="2145" name="CustomShape 3"/>
          <p:cNvSpPr/>
          <p:nvPr/>
        </p:nvSpPr>
        <p:spPr>
          <a:xfrm>
            <a:off x="467280" y="2925000"/>
            <a:ext cx="5040000" cy="67608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ea typeface="DejaVu Sans"/>
              </a:rPr>
              <a:t>Vector components</a:t>
            </a:r>
            <a:endParaRPr b="0" lang="en-US" sz="3200" spc="-1" strike="noStrike">
              <a:latin typeface="Arial"/>
            </a:endParaRPr>
          </a:p>
        </p:txBody>
      </p:sp>
      <p:sp>
        <p:nvSpPr>
          <p:cNvPr id="2146" name="CustomShape 4"/>
          <p:cNvSpPr/>
          <p:nvPr/>
        </p:nvSpPr>
        <p:spPr>
          <a:xfrm>
            <a:off x="457200" y="4912560"/>
            <a:ext cx="3106080" cy="67608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ea typeface="DejaVu Sans"/>
              </a:rPr>
              <a:t>Vector ops</a:t>
            </a:r>
            <a:endParaRPr b="0" lang="en-US" sz="3200" spc="-1" strike="noStrike">
              <a:latin typeface="Arial"/>
            </a:endParaRPr>
          </a:p>
        </p:txBody>
      </p:sp>
      <p:sp>
        <p:nvSpPr>
          <p:cNvPr id="2147" name="CustomShape 5"/>
          <p:cNvSpPr/>
          <p:nvPr/>
        </p:nvSpPr>
        <p:spPr>
          <a:xfrm>
            <a:off x="782640" y="1686240"/>
            <a:ext cx="2104200" cy="30312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400" spc="-1" strike="noStrike">
                <a:solidFill>
                  <a:srgbClr val="9bbb59"/>
                </a:solidFill>
                <a:latin typeface="Courier New Bold"/>
                <a:ea typeface="DejaVu Sans"/>
              </a:rPr>
              <a:t>int4</a:t>
            </a:r>
            <a:r>
              <a:rPr b="1" lang="en-US" sz="1400" spc="-1" strike="noStrike">
                <a:solidFill>
                  <a:srgbClr val="000000"/>
                </a:solidFill>
                <a:latin typeface="Courier New Bold"/>
                <a:ea typeface="DejaVu Sans"/>
              </a:rPr>
              <a:t> vi0 = (</a:t>
            </a:r>
            <a:r>
              <a:rPr b="1" lang="en-US" sz="1400" spc="-1" strike="noStrike">
                <a:solidFill>
                  <a:srgbClr val="9bbb59"/>
                </a:solidFill>
                <a:latin typeface="Courier New Bold"/>
                <a:ea typeface="DejaVu Sans"/>
              </a:rPr>
              <a:t>int4</a:t>
            </a:r>
            <a:r>
              <a:rPr b="1" lang="en-US" sz="1400" spc="-1" strike="noStrike">
                <a:solidFill>
                  <a:srgbClr val="000000"/>
                </a:solidFill>
                <a:latin typeface="Courier New Bold"/>
                <a:ea typeface="DejaVu Sans"/>
              </a:rPr>
              <a:t>) -7;</a:t>
            </a:r>
            <a:endParaRPr b="0" lang="en-US" sz="1400" spc="-1" strike="noStrike">
              <a:latin typeface="Arial"/>
            </a:endParaRPr>
          </a:p>
        </p:txBody>
      </p:sp>
      <p:sp>
        <p:nvSpPr>
          <p:cNvPr id="2148" name="CustomShape 6"/>
          <p:cNvSpPr/>
          <p:nvPr/>
        </p:nvSpPr>
        <p:spPr>
          <a:xfrm>
            <a:off x="898560" y="2396880"/>
            <a:ext cx="2950200" cy="30312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400" spc="-1" strike="noStrike">
                <a:solidFill>
                  <a:srgbClr val="9bbb59"/>
                </a:solidFill>
                <a:latin typeface="Courier New Bold"/>
                <a:ea typeface="DejaVu Sans"/>
              </a:rPr>
              <a:t>int4</a:t>
            </a:r>
            <a:r>
              <a:rPr b="1" lang="en-US" sz="1400" spc="-1" strike="noStrike">
                <a:solidFill>
                  <a:srgbClr val="000000"/>
                </a:solidFill>
                <a:latin typeface="Courier New Bold"/>
                <a:ea typeface="DejaVu Sans"/>
              </a:rPr>
              <a:t> vi1 = (</a:t>
            </a:r>
            <a:r>
              <a:rPr b="1" lang="en-US" sz="1400" spc="-1" strike="noStrike">
                <a:solidFill>
                  <a:srgbClr val="9bbb59"/>
                </a:solidFill>
                <a:latin typeface="Courier New Bold"/>
                <a:ea typeface="DejaVu Sans"/>
              </a:rPr>
              <a:t>int4</a:t>
            </a:r>
            <a:r>
              <a:rPr b="1" lang="en-US" sz="1400" spc="-1" strike="noStrike">
                <a:solidFill>
                  <a:srgbClr val="000000"/>
                </a:solidFill>
                <a:latin typeface="Courier New Bold"/>
                <a:ea typeface="DejaVu Sans"/>
              </a:rPr>
              <a:t>) (0, 1, 2, 3);</a:t>
            </a:r>
            <a:endParaRPr b="0" lang="en-US" sz="1400" spc="-1" strike="noStrike">
              <a:latin typeface="Arial"/>
            </a:endParaRPr>
          </a:p>
        </p:txBody>
      </p:sp>
      <p:sp>
        <p:nvSpPr>
          <p:cNvPr id="2149" name="CustomShape 7"/>
          <p:cNvSpPr/>
          <p:nvPr/>
        </p:nvSpPr>
        <p:spPr>
          <a:xfrm>
            <a:off x="749520" y="3652920"/>
            <a:ext cx="1631520" cy="30312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400" spc="-1" strike="noStrike">
                <a:solidFill>
                  <a:srgbClr val="000000"/>
                </a:solidFill>
                <a:latin typeface="Courier New Bold"/>
                <a:ea typeface="DejaVu Sans"/>
              </a:rPr>
              <a:t>vi0.lo = vi1.hi;</a:t>
            </a:r>
            <a:endParaRPr b="0" lang="en-US" sz="1400" spc="-1" strike="noStrike">
              <a:latin typeface="Arial"/>
            </a:endParaRPr>
          </a:p>
        </p:txBody>
      </p:sp>
      <p:sp>
        <p:nvSpPr>
          <p:cNvPr id="2150" name="CustomShape 8"/>
          <p:cNvSpPr/>
          <p:nvPr/>
        </p:nvSpPr>
        <p:spPr>
          <a:xfrm>
            <a:off x="896040" y="4300920"/>
            <a:ext cx="4032360" cy="30312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400" spc="-1" strike="noStrike">
                <a:solidFill>
                  <a:srgbClr val="9bbb59"/>
                </a:solidFill>
                <a:latin typeface="Courier New Bold"/>
                <a:ea typeface="DejaVu Sans"/>
              </a:rPr>
              <a:t>int8</a:t>
            </a:r>
            <a:r>
              <a:rPr b="1" lang="en-US" sz="1400" spc="-1" strike="noStrike">
                <a:solidFill>
                  <a:srgbClr val="000000"/>
                </a:solidFill>
                <a:latin typeface="Courier New Bold"/>
                <a:ea typeface="DejaVu Sans"/>
              </a:rPr>
              <a:t> v8 = (</a:t>
            </a:r>
            <a:r>
              <a:rPr b="1" lang="en-US" sz="1400" spc="-1" strike="noStrike">
                <a:solidFill>
                  <a:srgbClr val="9bbb59"/>
                </a:solidFill>
                <a:latin typeface="Courier New Bold"/>
                <a:ea typeface="DejaVu Sans"/>
              </a:rPr>
              <a:t>int8</a:t>
            </a:r>
            <a:r>
              <a:rPr b="1" lang="en-US" sz="1400" spc="-1" strike="noStrike">
                <a:solidFill>
                  <a:srgbClr val="000000"/>
                </a:solidFill>
                <a:latin typeface="Courier New Bold"/>
                <a:ea typeface="DejaVu Sans"/>
              </a:rPr>
              <a:t>) (vi0, vi1.s01, vi1.odd);</a:t>
            </a:r>
            <a:endParaRPr b="0" lang="en-US" sz="1400" spc="-1" strike="noStrike">
              <a:latin typeface="Arial"/>
            </a:endParaRPr>
          </a:p>
        </p:txBody>
      </p:sp>
      <p:sp>
        <p:nvSpPr>
          <p:cNvPr id="2151" name="CustomShape 9"/>
          <p:cNvSpPr/>
          <p:nvPr/>
        </p:nvSpPr>
        <p:spPr>
          <a:xfrm>
            <a:off x="657720" y="5637240"/>
            <a:ext cx="1276560" cy="30312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400" spc="-1" strike="noStrike">
                <a:solidFill>
                  <a:srgbClr val="000000"/>
                </a:solidFill>
                <a:latin typeface="Courier New Bold"/>
                <a:ea typeface="DejaVu Sans"/>
              </a:rPr>
              <a:t>vi0 += vi1;</a:t>
            </a:r>
            <a:endParaRPr b="0" lang="en-US" sz="1400" spc="-1" strike="noStrike">
              <a:latin typeface="Arial"/>
            </a:endParaRPr>
          </a:p>
        </p:txBody>
      </p:sp>
      <p:sp>
        <p:nvSpPr>
          <p:cNvPr id="2152" name="CustomShape 10"/>
          <p:cNvSpPr/>
          <p:nvPr/>
        </p:nvSpPr>
        <p:spPr>
          <a:xfrm>
            <a:off x="689760" y="6217560"/>
            <a:ext cx="1643760" cy="30312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400" spc="-1" strike="noStrike">
                <a:solidFill>
                  <a:srgbClr val="000000"/>
                </a:solidFill>
                <a:latin typeface="Courier New Bold"/>
                <a:ea typeface="DejaVu Sans"/>
              </a:rPr>
              <a:t>vi0 = </a:t>
            </a:r>
            <a:r>
              <a:rPr b="1" lang="en-US" sz="1400" spc="-1" strike="noStrike">
                <a:solidFill>
                  <a:srgbClr val="17375e"/>
                </a:solidFill>
                <a:latin typeface="Courier New Bold"/>
                <a:ea typeface="DejaVu Sans"/>
              </a:rPr>
              <a:t>abs</a:t>
            </a:r>
            <a:r>
              <a:rPr b="1" lang="en-US" sz="1400" spc="-1" strike="noStrike">
                <a:solidFill>
                  <a:srgbClr val="000000"/>
                </a:solidFill>
                <a:latin typeface="Courier New Bold"/>
                <a:ea typeface="DejaVu Sans"/>
              </a:rPr>
              <a:t>(vi0);</a:t>
            </a:r>
            <a:endParaRPr b="0" lang="en-US" sz="1400" spc="-1" strike="noStrike">
              <a:latin typeface="Arial"/>
            </a:endParaRPr>
          </a:p>
        </p:txBody>
      </p:sp>
      <p:graphicFrame>
        <p:nvGraphicFramePr>
          <p:cNvPr id="2153" name="Table 11"/>
          <p:cNvGraphicFramePr/>
          <p:nvPr/>
        </p:nvGraphicFramePr>
        <p:xfrm>
          <a:off x="4470120" y="1638000"/>
          <a:ext cx="1708920" cy="322200"/>
        </p:xfrm>
        <a:graphic>
          <a:graphicData uri="http://schemas.openxmlformats.org/drawingml/2006/table">
            <a:tbl>
              <a:tblPr/>
              <a:tblGrid>
                <a:gridCol w="426960"/>
                <a:gridCol w="426960"/>
                <a:gridCol w="428400"/>
                <a:gridCol w="426960"/>
              </a:tblGrid>
              <a:tr h="357120">
                <a:tc>
                  <a:txBody>
                    <a:bodyPr lIns="21600" rIns="21600"/>
                    <a:p>
                      <a:pPr marL="30240">
                        <a:lnSpc>
                          <a:spcPct val="100000"/>
                        </a:lnSpc>
                      </a:pPr>
                      <a:r>
                        <a:rPr b="1" lang="en-US" sz="1800" spc="-1" strike="noStrike">
                          <a:solidFill>
                            <a:srgbClr val="000000"/>
                          </a:solidFill>
                          <a:latin typeface="Trebuchet MS"/>
                          <a:ea typeface="ヒラギノ角ゴ ProN W3"/>
                        </a:rPr>
                        <a:t>-7</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lIns="21600" rIns="21600"/>
                    <a:p>
                      <a:pPr marL="30240">
                        <a:lnSpc>
                          <a:spcPct val="100000"/>
                        </a:lnSpc>
                      </a:pPr>
                      <a:r>
                        <a:rPr b="1" lang="en-US" sz="1800" spc="-1" strike="noStrike">
                          <a:solidFill>
                            <a:srgbClr val="000000"/>
                          </a:solidFill>
                          <a:latin typeface="Trebuchet MS"/>
                          <a:ea typeface="ヒラギノ角ゴ ProN W3"/>
                        </a:rPr>
                        <a:t>-7</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lIns="21600" rIns="21600"/>
                    <a:p>
                      <a:pPr marL="30240">
                        <a:lnSpc>
                          <a:spcPct val="100000"/>
                        </a:lnSpc>
                      </a:pPr>
                      <a:r>
                        <a:rPr b="1" lang="en-US" sz="1800" spc="-1" strike="noStrike">
                          <a:solidFill>
                            <a:srgbClr val="000000"/>
                          </a:solidFill>
                          <a:latin typeface="Trebuchet MS"/>
                          <a:ea typeface="ヒラギノ角ゴ ProN W3"/>
                        </a:rPr>
                        <a:t>-7</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lIns="21600" rIns="21600"/>
                    <a:p>
                      <a:pPr marL="30240">
                        <a:lnSpc>
                          <a:spcPct val="100000"/>
                        </a:lnSpc>
                      </a:pPr>
                      <a:r>
                        <a:rPr b="1" lang="en-US" sz="1800" spc="-1" strike="noStrike">
                          <a:solidFill>
                            <a:srgbClr val="000000"/>
                          </a:solidFill>
                          <a:latin typeface="Trebuchet MS"/>
                          <a:ea typeface="ヒラギノ角ゴ ProN W3"/>
                        </a:rPr>
                        <a:t>-7</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r>
            </a:tbl>
          </a:graphicData>
        </a:graphic>
      </p:graphicFrame>
      <p:graphicFrame>
        <p:nvGraphicFramePr>
          <p:cNvPr id="2154" name="Table 12"/>
          <p:cNvGraphicFramePr/>
          <p:nvPr/>
        </p:nvGraphicFramePr>
        <p:xfrm>
          <a:off x="4932000" y="2375280"/>
          <a:ext cx="1708920" cy="322200"/>
        </p:xfrm>
        <a:graphic>
          <a:graphicData uri="http://schemas.openxmlformats.org/drawingml/2006/table">
            <a:tbl>
              <a:tblPr/>
              <a:tblGrid>
                <a:gridCol w="426960"/>
                <a:gridCol w="426960"/>
                <a:gridCol w="428400"/>
                <a:gridCol w="426960"/>
              </a:tblGrid>
              <a:tr h="357120">
                <a:tc>
                  <a:txBody>
                    <a:bodyPr lIns="21600" rIns="21600"/>
                    <a:p>
                      <a:pPr marL="30240">
                        <a:lnSpc>
                          <a:spcPct val="100000"/>
                        </a:lnSpc>
                      </a:pPr>
                      <a:r>
                        <a:rPr b="1" lang="en-US" sz="1800" spc="-1" strike="noStrike">
                          <a:solidFill>
                            <a:srgbClr val="000000"/>
                          </a:solidFill>
                          <a:latin typeface="Trebuchet MS"/>
                          <a:ea typeface="ヒラギノ角ゴ ProN W3"/>
                        </a:rPr>
                        <a:t>0</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lIns="21600" rIns="21600"/>
                    <a:p>
                      <a:pPr marL="30240">
                        <a:lnSpc>
                          <a:spcPct val="100000"/>
                        </a:lnSpc>
                      </a:pPr>
                      <a:r>
                        <a:rPr b="1" lang="en-US" sz="1800" spc="-1" strike="noStrike">
                          <a:solidFill>
                            <a:srgbClr val="000000"/>
                          </a:solidFill>
                          <a:latin typeface="Trebuchet MS"/>
                          <a:ea typeface="ヒラギノ角ゴ ProN W3"/>
                        </a:rPr>
                        <a:t>1</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lIns="21600" rIns="21600"/>
                    <a:p>
                      <a:pPr marL="30240">
                        <a:lnSpc>
                          <a:spcPct val="100000"/>
                        </a:lnSpc>
                      </a:pPr>
                      <a:r>
                        <a:rPr b="1" lang="en-US" sz="1800" spc="-1" strike="noStrike">
                          <a:solidFill>
                            <a:srgbClr val="000000"/>
                          </a:solidFill>
                          <a:latin typeface="Trebuchet MS"/>
                          <a:ea typeface="ヒラギノ角ゴ ProN W3"/>
                        </a:rPr>
                        <a:t>2</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lIns="21600" rIns="21600"/>
                    <a:p>
                      <a:pPr marL="30240">
                        <a:lnSpc>
                          <a:spcPct val="100000"/>
                        </a:lnSpc>
                      </a:pPr>
                      <a:r>
                        <a:rPr b="1" lang="en-US" sz="1800" spc="-1" strike="noStrike">
                          <a:solidFill>
                            <a:srgbClr val="000000"/>
                          </a:solidFill>
                          <a:latin typeface="Trebuchet MS"/>
                          <a:ea typeface="ヒラギノ角ゴ ProN W3"/>
                        </a:rPr>
                        <a:t>3</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r>
            </a:tbl>
          </a:graphicData>
        </a:graphic>
      </p:graphicFrame>
      <p:graphicFrame>
        <p:nvGraphicFramePr>
          <p:cNvPr id="2155" name="Table 13"/>
          <p:cNvGraphicFramePr/>
          <p:nvPr/>
        </p:nvGraphicFramePr>
        <p:xfrm>
          <a:off x="4932000" y="3529440"/>
          <a:ext cx="1708920" cy="322200"/>
        </p:xfrm>
        <a:graphic>
          <a:graphicData uri="http://schemas.openxmlformats.org/drawingml/2006/table">
            <a:tbl>
              <a:tblPr/>
              <a:tblGrid>
                <a:gridCol w="426960"/>
                <a:gridCol w="426960"/>
                <a:gridCol w="428400"/>
                <a:gridCol w="426960"/>
              </a:tblGrid>
              <a:tr h="357120">
                <a:tc>
                  <a:txBody>
                    <a:bodyPr lIns="21600" rIns="21600"/>
                    <a:p>
                      <a:pPr marL="30240">
                        <a:lnSpc>
                          <a:spcPct val="100000"/>
                        </a:lnSpc>
                      </a:pPr>
                      <a:r>
                        <a:rPr b="1" lang="en-US" sz="1800" spc="-1" strike="noStrike">
                          <a:solidFill>
                            <a:srgbClr val="000000"/>
                          </a:solidFill>
                          <a:latin typeface="Trebuchet MS"/>
                          <a:ea typeface="ヒラギノ角ゴ ProN W3"/>
                        </a:rPr>
                        <a:t>2</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lIns="21600" rIns="21600"/>
                    <a:p>
                      <a:pPr marL="30240">
                        <a:lnSpc>
                          <a:spcPct val="100000"/>
                        </a:lnSpc>
                      </a:pPr>
                      <a:r>
                        <a:rPr b="1" lang="en-US" sz="1800" spc="-1" strike="noStrike">
                          <a:solidFill>
                            <a:srgbClr val="000000"/>
                          </a:solidFill>
                          <a:latin typeface="Trebuchet MS"/>
                          <a:ea typeface="ヒラギノ角ゴ ProN W3"/>
                        </a:rPr>
                        <a:t>3</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lIns="21600" rIns="21600"/>
                    <a:p>
                      <a:pPr marL="30240">
                        <a:lnSpc>
                          <a:spcPct val="100000"/>
                        </a:lnSpc>
                      </a:pPr>
                      <a:r>
                        <a:rPr b="1" lang="en-US" sz="1800" spc="-1" strike="noStrike">
                          <a:solidFill>
                            <a:srgbClr val="000000"/>
                          </a:solidFill>
                          <a:latin typeface="Trebuchet MS"/>
                          <a:ea typeface="ヒラギノ角ゴ ProN W3"/>
                        </a:rPr>
                        <a:t>-7</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lIns="21600" rIns="21600"/>
                    <a:p>
                      <a:pPr marL="30240">
                        <a:lnSpc>
                          <a:spcPct val="100000"/>
                        </a:lnSpc>
                      </a:pPr>
                      <a:r>
                        <a:rPr b="1" lang="en-US" sz="1800" spc="-1" strike="noStrike">
                          <a:solidFill>
                            <a:srgbClr val="000000"/>
                          </a:solidFill>
                          <a:latin typeface="Trebuchet MS"/>
                          <a:ea typeface="ヒラギノ角ゴ ProN W3"/>
                        </a:rPr>
                        <a:t>-7</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r>
            </a:tbl>
          </a:graphicData>
        </a:graphic>
      </p:graphicFrame>
      <p:sp>
        <p:nvSpPr>
          <p:cNvPr id="2156" name="CustomShape 14"/>
          <p:cNvSpPr/>
          <p:nvPr/>
        </p:nvSpPr>
        <p:spPr>
          <a:xfrm flipH="1">
            <a:off x="5147280" y="2748960"/>
            <a:ext cx="791280" cy="75132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157" name="CustomShape 15"/>
          <p:cNvSpPr/>
          <p:nvPr/>
        </p:nvSpPr>
        <p:spPr>
          <a:xfrm flipH="1">
            <a:off x="5544000" y="2748960"/>
            <a:ext cx="791280" cy="75132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graphicFrame>
        <p:nvGraphicFramePr>
          <p:cNvPr id="2158" name="Table 16"/>
          <p:cNvGraphicFramePr/>
          <p:nvPr/>
        </p:nvGraphicFramePr>
        <p:xfrm>
          <a:off x="5357880" y="4291560"/>
          <a:ext cx="3461760" cy="322200"/>
        </p:xfrm>
        <a:graphic>
          <a:graphicData uri="http://schemas.openxmlformats.org/drawingml/2006/table">
            <a:tbl>
              <a:tblPr/>
              <a:tblGrid>
                <a:gridCol w="432360"/>
                <a:gridCol w="432360"/>
                <a:gridCol w="434160"/>
                <a:gridCol w="432360"/>
                <a:gridCol w="432360"/>
                <a:gridCol w="432360"/>
                <a:gridCol w="432360"/>
                <a:gridCol w="433800"/>
              </a:tblGrid>
              <a:tr h="357120">
                <a:tc>
                  <a:txBody>
                    <a:bodyPr lIns="21600" rIns="21600"/>
                    <a:p>
                      <a:pPr marL="30240">
                        <a:lnSpc>
                          <a:spcPct val="100000"/>
                        </a:lnSpc>
                      </a:pPr>
                      <a:r>
                        <a:rPr b="1" lang="en-US" sz="1800" spc="-1" strike="noStrike">
                          <a:solidFill>
                            <a:srgbClr val="000000"/>
                          </a:solidFill>
                          <a:latin typeface="Trebuchet MS"/>
                          <a:ea typeface="ヒラギノ角ゴ ProN W3"/>
                        </a:rPr>
                        <a:t>2</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lIns="21600" rIns="21600"/>
                    <a:p>
                      <a:pPr marL="30240">
                        <a:lnSpc>
                          <a:spcPct val="100000"/>
                        </a:lnSpc>
                      </a:pPr>
                      <a:r>
                        <a:rPr b="1" lang="en-US" sz="1800" spc="-1" strike="noStrike">
                          <a:solidFill>
                            <a:srgbClr val="000000"/>
                          </a:solidFill>
                          <a:latin typeface="Trebuchet MS"/>
                          <a:ea typeface="ヒラギノ角ゴ ProN W3"/>
                        </a:rPr>
                        <a:t>3</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lIns="21600" rIns="21600"/>
                    <a:p>
                      <a:pPr marL="30240">
                        <a:lnSpc>
                          <a:spcPct val="100000"/>
                        </a:lnSpc>
                      </a:pPr>
                      <a:r>
                        <a:rPr b="1" lang="en-US" sz="1800" spc="-1" strike="noStrike">
                          <a:solidFill>
                            <a:srgbClr val="000000"/>
                          </a:solidFill>
                          <a:latin typeface="Trebuchet MS"/>
                          <a:ea typeface="ヒラギノ角ゴ ProN W3"/>
                        </a:rPr>
                        <a:t>-7</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lIns="21600" rIns="21600"/>
                    <a:p>
                      <a:pPr marL="30240">
                        <a:lnSpc>
                          <a:spcPct val="100000"/>
                        </a:lnSpc>
                      </a:pPr>
                      <a:r>
                        <a:rPr b="1" lang="en-US" sz="1800" spc="-1" strike="noStrike">
                          <a:solidFill>
                            <a:srgbClr val="000000"/>
                          </a:solidFill>
                          <a:latin typeface="Trebuchet MS"/>
                          <a:ea typeface="ヒラギノ角ゴ ProN W3"/>
                        </a:rPr>
                        <a:t>-7</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r>
            </a:tbl>
          </a:graphicData>
        </a:graphic>
      </p:graphicFrame>
      <p:sp>
        <p:nvSpPr>
          <p:cNvPr id="2159" name="CustomShape 17"/>
          <p:cNvSpPr/>
          <p:nvPr/>
        </p:nvSpPr>
        <p:spPr>
          <a:xfrm>
            <a:off x="5544720" y="1996920"/>
            <a:ext cx="538920" cy="150336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160" name="CustomShape 18"/>
          <p:cNvSpPr/>
          <p:nvPr/>
        </p:nvSpPr>
        <p:spPr>
          <a:xfrm>
            <a:off x="5919120" y="1996920"/>
            <a:ext cx="538920" cy="150336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161" name="CustomShape 19"/>
          <p:cNvSpPr/>
          <p:nvPr/>
        </p:nvSpPr>
        <p:spPr>
          <a:xfrm>
            <a:off x="5148000" y="3876840"/>
            <a:ext cx="395640" cy="37512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162" name="CustomShape 20"/>
          <p:cNvSpPr/>
          <p:nvPr/>
        </p:nvSpPr>
        <p:spPr>
          <a:xfrm>
            <a:off x="5616000" y="3876840"/>
            <a:ext cx="395640" cy="37512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163" name="CustomShape 21"/>
          <p:cNvSpPr/>
          <p:nvPr/>
        </p:nvSpPr>
        <p:spPr>
          <a:xfrm>
            <a:off x="6050880" y="3876840"/>
            <a:ext cx="395640" cy="37512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164" name="CustomShape 22"/>
          <p:cNvSpPr/>
          <p:nvPr/>
        </p:nvSpPr>
        <p:spPr>
          <a:xfrm>
            <a:off x="6425640" y="3876840"/>
            <a:ext cx="395640" cy="37512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165" name="CustomShape 23"/>
          <p:cNvSpPr/>
          <p:nvPr/>
        </p:nvSpPr>
        <p:spPr>
          <a:xfrm>
            <a:off x="5148000" y="2748960"/>
            <a:ext cx="2196000" cy="150336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graphicFrame>
        <p:nvGraphicFramePr>
          <p:cNvPr id="2166" name="Table 24"/>
          <p:cNvGraphicFramePr/>
          <p:nvPr/>
        </p:nvGraphicFramePr>
        <p:xfrm>
          <a:off x="7100640" y="4291560"/>
          <a:ext cx="855000" cy="322200"/>
        </p:xfrm>
        <a:graphic>
          <a:graphicData uri="http://schemas.openxmlformats.org/drawingml/2006/table">
            <a:tbl>
              <a:tblPr/>
              <a:tblGrid>
                <a:gridCol w="428400"/>
                <a:gridCol w="426960"/>
              </a:tblGrid>
              <a:tr h="357120">
                <a:tc>
                  <a:txBody>
                    <a:bodyPr lIns="21600" rIns="21600"/>
                    <a:p>
                      <a:pPr marL="30240">
                        <a:lnSpc>
                          <a:spcPct val="100000"/>
                        </a:lnSpc>
                      </a:pPr>
                      <a:r>
                        <a:rPr b="1" lang="en-US" sz="1800" spc="-1" strike="noStrike">
                          <a:solidFill>
                            <a:srgbClr val="000000"/>
                          </a:solidFill>
                          <a:latin typeface="Trebuchet MS"/>
                          <a:ea typeface="ヒラギノ角ゴ ProN W3"/>
                        </a:rPr>
                        <a:t>0</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tc>
                  <a:txBody>
                    <a:bodyPr lIns="21600" rIns="21600"/>
                    <a:p>
                      <a:pPr marL="30240">
                        <a:lnSpc>
                          <a:spcPct val="100000"/>
                        </a:lnSpc>
                      </a:pPr>
                      <a:r>
                        <a:rPr b="1" lang="en-US" sz="1800" spc="-1" strike="noStrike">
                          <a:solidFill>
                            <a:srgbClr val="000000"/>
                          </a:solidFill>
                          <a:latin typeface="Trebuchet MS"/>
                          <a:ea typeface="ヒラギノ角ゴ ProN W3"/>
                        </a:rPr>
                        <a:t>1</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tr>
            </a:tbl>
          </a:graphicData>
        </a:graphic>
      </p:graphicFrame>
      <p:sp>
        <p:nvSpPr>
          <p:cNvPr id="2167" name="CustomShape 25"/>
          <p:cNvSpPr/>
          <p:nvPr/>
        </p:nvSpPr>
        <p:spPr>
          <a:xfrm>
            <a:off x="5508000" y="2685600"/>
            <a:ext cx="2196000" cy="156672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graphicFrame>
        <p:nvGraphicFramePr>
          <p:cNvPr id="2168" name="Table 26"/>
          <p:cNvGraphicFramePr/>
          <p:nvPr/>
        </p:nvGraphicFramePr>
        <p:xfrm>
          <a:off x="7956360" y="4291560"/>
          <a:ext cx="855000" cy="322200"/>
        </p:xfrm>
        <a:graphic>
          <a:graphicData uri="http://schemas.openxmlformats.org/drawingml/2006/table">
            <a:tbl>
              <a:tblPr/>
              <a:tblGrid>
                <a:gridCol w="428400"/>
                <a:gridCol w="426960"/>
              </a:tblGrid>
              <a:tr h="357120">
                <a:tc>
                  <a:txBody>
                    <a:bodyPr lIns="21600" rIns="21600"/>
                    <a:p>
                      <a:pPr marL="30240">
                        <a:lnSpc>
                          <a:spcPct val="100000"/>
                        </a:lnSpc>
                      </a:pPr>
                      <a:r>
                        <a:rPr b="1" lang="en-US" sz="1800" spc="-1" strike="noStrike">
                          <a:solidFill>
                            <a:srgbClr val="000000"/>
                          </a:solidFill>
                          <a:latin typeface="Trebuchet MS"/>
                          <a:ea typeface="ヒラギノ角ゴ ProN W3"/>
                        </a:rPr>
                        <a:t>1</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tc>
                  <a:txBody>
                    <a:bodyPr lIns="21600" rIns="21600"/>
                    <a:p>
                      <a:pPr marL="30240">
                        <a:lnSpc>
                          <a:spcPct val="100000"/>
                        </a:lnSpc>
                      </a:pPr>
                      <a:r>
                        <a:rPr b="1" lang="en-US" sz="1800" spc="-1" strike="noStrike">
                          <a:solidFill>
                            <a:srgbClr val="000000"/>
                          </a:solidFill>
                          <a:latin typeface="Trebuchet MS"/>
                          <a:ea typeface="ヒラギノ角ゴ ProN W3"/>
                        </a:rPr>
                        <a:t>3</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tr>
            </a:tbl>
          </a:graphicData>
        </a:graphic>
      </p:graphicFrame>
      <p:sp>
        <p:nvSpPr>
          <p:cNvPr id="2169" name="CustomShape 27"/>
          <p:cNvSpPr/>
          <p:nvPr/>
        </p:nvSpPr>
        <p:spPr>
          <a:xfrm>
            <a:off x="5508000" y="2685600"/>
            <a:ext cx="2542320" cy="156672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170" name="CustomShape 28"/>
          <p:cNvSpPr/>
          <p:nvPr/>
        </p:nvSpPr>
        <p:spPr>
          <a:xfrm>
            <a:off x="6404400" y="2685600"/>
            <a:ext cx="2196000" cy="156672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graphicFrame>
        <p:nvGraphicFramePr>
          <p:cNvPr id="2171" name="Table 29"/>
          <p:cNvGraphicFramePr/>
          <p:nvPr/>
        </p:nvGraphicFramePr>
        <p:xfrm>
          <a:off x="5324760" y="4773960"/>
          <a:ext cx="1708920" cy="322200"/>
        </p:xfrm>
        <a:graphic>
          <a:graphicData uri="http://schemas.openxmlformats.org/drawingml/2006/table">
            <a:tbl>
              <a:tblPr/>
              <a:tblGrid>
                <a:gridCol w="426960"/>
                <a:gridCol w="426960"/>
                <a:gridCol w="428400"/>
                <a:gridCol w="426960"/>
              </a:tblGrid>
              <a:tr h="357120">
                <a:tc>
                  <a:txBody>
                    <a:bodyPr lIns="21600" rIns="21600"/>
                    <a:p>
                      <a:pPr marL="30240">
                        <a:lnSpc>
                          <a:spcPct val="100000"/>
                        </a:lnSpc>
                      </a:pPr>
                      <a:r>
                        <a:rPr b="1" lang="en-US" sz="1800" spc="-1" strike="noStrike">
                          <a:solidFill>
                            <a:srgbClr val="000000"/>
                          </a:solidFill>
                          <a:latin typeface="Trebuchet MS"/>
                          <a:ea typeface="ヒラギノ角ゴ ProN W3"/>
                        </a:rPr>
                        <a:t>2</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lIns="21600" rIns="21600"/>
                    <a:p>
                      <a:pPr marL="30240">
                        <a:lnSpc>
                          <a:spcPct val="100000"/>
                        </a:lnSpc>
                      </a:pPr>
                      <a:r>
                        <a:rPr b="1" lang="en-US" sz="1800" spc="-1" strike="noStrike">
                          <a:solidFill>
                            <a:srgbClr val="000000"/>
                          </a:solidFill>
                          <a:latin typeface="Trebuchet MS"/>
                          <a:ea typeface="ヒラギノ角ゴ ProN W3"/>
                        </a:rPr>
                        <a:t>3</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lIns="21600" rIns="21600"/>
                    <a:p>
                      <a:pPr marL="30240">
                        <a:lnSpc>
                          <a:spcPct val="100000"/>
                        </a:lnSpc>
                      </a:pPr>
                      <a:r>
                        <a:rPr b="1" lang="en-US" sz="1800" spc="-1" strike="noStrike">
                          <a:solidFill>
                            <a:srgbClr val="000000"/>
                          </a:solidFill>
                          <a:latin typeface="Trebuchet MS"/>
                          <a:ea typeface="ヒラギノ角ゴ ProN W3"/>
                        </a:rPr>
                        <a:t>-7</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lIns="21600" rIns="21600"/>
                    <a:p>
                      <a:pPr marL="30240">
                        <a:lnSpc>
                          <a:spcPct val="100000"/>
                        </a:lnSpc>
                      </a:pPr>
                      <a:r>
                        <a:rPr b="1" lang="en-US" sz="1800" spc="-1" strike="noStrike">
                          <a:solidFill>
                            <a:srgbClr val="000000"/>
                          </a:solidFill>
                          <a:latin typeface="Trebuchet MS"/>
                          <a:ea typeface="ヒラギノ角ゴ ProN W3"/>
                        </a:rPr>
                        <a:t>-7</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r>
            </a:tbl>
          </a:graphicData>
        </a:graphic>
      </p:graphicFrame>
      <p:graphicFrame>
        <p:nvGraphicFramePr>
          <p:cNvPr id="2172" name="Table 30"/>
          <p:cNvGraphicFramePr/>
          <p:nvPr/>
        </p:nvGraphicFramePr>
        <p:xfrm>
          <a:off x="5324760" y="5194440"/>
          <a:ext cx="1708920" cy="322200"/>
        </p:xfrm>
        <a:graphic>
          <a:graphicData uri="http://schemas.openxmlformats.org/drawingml/2006/table">
            <a:tbl>
              <a:tblPr/>
              <a:tblGrid>
                <a:gridCol w="426960"/>
                <a:gridCol w="426960"/>
                <a:gridCol w="428400"/>
                <a:gridCol w="426960"/>
              </a:tblGrid>
              <a:tr h="357120">
                <a:tc>
                  <a:txBody>
                    <a:bodyPr lIns="21600" rIns="21600"/>
                    <a:p>
                      <a:pPr marL="30240">
                        <a:lnSpc>
                          <a:spcPct val="100000"/>
                        </a:lnSpc>
                      </a:pPr>
                      <a:r>
                        <a:rPr b="1" lang="en-US" sz="1800" spc="-1" strike="noStrike">
                          <a:solidFill>
                            <a:srgbClr val="000000"/>
                          </a:solidFill>
                          <a:latin typeface="Trebuchet MS"/>
                          <a:ea typeface="ヒラギノ角ゴ ProN W3"/>
                        </a:rPr>
                        <a:t>0</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lIns="21600" rIns="21600"/>
                    <a:p>
                      <a:pPr marL="30240">
                        <a:lnSpc>
                          <a:spcPct val="100000"/>
                        </a:lnSpc>
                      </a:pPr>
                      <a:r>
                        <a:rPr b="1" lang="en-US" sz="1800" spc="-1" strike="noStrike">
                          <a:solidFill>
                            <a:srgbClr val="000000"/>
                          </a:solidFill>
                          <a:latin typeface="Trebuchet MS"/>
                          <a:ea typeface="ヒラギノ角ゴ ProN W3"/>
                        </a:rPr>
                        <a:t>1</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lIns="21600" rIns="21600"/>
                    <a:p>
                      <a:pPr marL="30240">
                        <a:lnSpc>
                          <a:spcPct val="100000"/>
                        </a:lnSpc>
                      </a:pPr>
                      <a:r>
                        <a:rPr b="1" lang="en-US" sz="1800" spc="-1" strike="noStrike">
                          <a:solidFill>
                            <a:srgbClr val="000000"/>
                          </a:solidFill>
                          <a:latin typeface="Trebuchet MS"/>
                          <a:ea typeface="ヒラギノ角ゴ ProN W3"/>
                        </a:rPr>
                        <a:t>2</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lIns="21600" rIns="21600"/>
                    <a:p>
                      <a:pPr marL="30240">
                        <a:lnSpc>
                          <a:spcPct val="100000"/>
                        </a:lnSpc>
                      </a:pPr>
                      <a:r>
                        <a:rPr b="1" lang="en-US" sz="1800" spc="-1" strike="noStrike">
                          <a:solidFill>
                            <a:srgbClr val="000000"/>
                          </a:solidFill>
                          <a:latin typeface="Trebuchet MS"/>
                          <a:ea typeface="ヒラギノ角ゴ ProN W3"/>
                        </a:rPr>
                        <a:t>3</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r>
            </a:tbl>
          </a:graphicData>
        </a:graphic>
      </p:graphicFrame>
      <p:graphicFrame>
        <p:nvGraphicFramePr>
          <p:cNvPr id="2173" name="Table 31"/>
          <p:cNvGraphicFramePr/>
          <p:nvPr/>
        </p:nvGraphicFramePr>
        <p:xfrm>
          <a:off x="5324760" y="5842440"/>
          <a:ext cx="1708920" cy="322200"/>
        </p:xfrm>
        <a:graphic>
          <a:graphicData uri="http://schemas.openxmlformats.org/drawingml/2006/table">
            <a:tbl>
              <a:tblPr/>
              <a:tblGrid>
                <a:gridCol w="426960"/>
                <a:gridCol w="426960"/>
                <a:gridCol w="428400"/>
                <a:gridCol w="426960"/>
              </a:tblGrid>
              <a:tr h="357120">
                <a:tc>
                  <a:txBody>
                    <a:bodyPr lIns="21600" rIns="21600"/>
                    <a:p>
                      <a:pPr marL="30240">
                        <a:lnSpc>
                          <a:spcPct val="100000"/>
                        </a:lnSpc>
                      </a:pPr>
                      <a:r>
                        <a:rPr b="1" lang="en-US" sz="1800" spc="-1" strike="noStrike">
                          <a:solidFill>
                            <a:srgbClr val="000000"/>
                          </a:solidFill>
                          <a:latin typeface="Trebuchet MS"/>
                          <a:ea typeface="ヒラギノ角ゴ ProN W3"/>
                        </a:rPr>
                        <a:t>2</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lIns="21600" rIns="21600"/>
                    <a:p>
                      <a:pPr marL="30240">
                        <a:lnSpc>
                          <a:spcPct val="100000"/>
                        </a:lnSpc>
                      </a:pPr>
                      <a:r>
                        <a:rPr b="1" lang="en-US" sz="1800" spc="-1" strike="noStrike">
                          <a:solidFill>
                            <a:srgbClr val="000000"/>
                          </a:solidFill>
                          <a:latin typeface="Trebuchet MS"/>
                          <a:ea typeface="ヒラギノ角ゴ ProN W3"/>
                        </a:rPr>
                        <a:t>4</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lIns="21600" rIns="21600"/>
                    <a:p>
                      <a:pPr marL="30240">
                        <a:lnSpc>
                          <a:spcPct val="100000"/>
                        </a:lnSpc>
                      </a:pPr>
                      <a:r>
                        <a:rPr b="1" lang="en-US" sz="1800" spc="-1" strike="noStrike">
                          <a:solidFill>
                            <a:srgbClr val="000000"/>
                          </a:solidFill>
                          <a:latin typeface="Trebuchet MS"/>
                          <a:ea typeface="ヒラギノ角ゴ ProN W3"/>
                        </a:rPr>
                        <a:t>-5</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lIns="21600" rIns="21600"/>
                    <a:p>
                      <a:pPr marL="30240">
                        <a:lnSpc>
                          <a:spcPct val="100000"/>
                        </a:lnSpc>
                      </a:pPr>
                      <a:r>
                        <a:rPr b="1" lang="en-US" sz="1800" spc="-1" strike="noStrike">
                          <a:solidFill>
                            <a:srgbClr val="000000"/>
                          </a:solidFill>
                          <a:latin typeface="Trebuchet MS"/>
                          <a:ea typeface="ヒラギノ角ゴ ProN W3"/>
                        </a:rPr>
                        <a:t>-4</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r>
            </a:tbl>
          </a:graphicData>
        </a:graphic>
      </p:graphicFrame>
      <p:sp>
        <p:nvSpPr>
          <p:cNvPr id="2174" name="CustomShape 32"/>
          <p:cNvSpPr/>
          <p:nvPr/>
        </p:nvSpPr>
        <p:spPr>
          <a:xfrm>
            <a:off x="4644000" y="5383800"/>
            <a:ext cx="301320" cy="516600"/>
          </a:xfrm>
          <a:prstGeom prst="rect">
            <a:avLst/>
          </a:prstGeom>
          <a:noFill/>
          <a:ln>
            <a:noFill/>
          </a:ln>
        </p:spPr>
        <p:style>
          <a:lnRef idx="0"/>
          <a:fillRef idx="0"/>
          <a:effectRef idx="0"/>
          <a:fontRef idx="minor"/>
        </p:style>
        <p:txBody>
          <a:bodyPr lIns="90000" rIns="90000" tIns="45000" bIns="45000"/>
          <a:p>
            <a:pPr>
              <a:lnSpc>
                <a:spcPct val="100000"/>
              </a:lnSpc>
            </a:pPr>
            <a:r>
              <a:rPr b="0" lang="en-US" sz="2800" spc="-1" strike="noStrike">
                <a:solidFill>
                  <a:srgbClr val="000000"/>
                </a:solidFill>
                <a:latin typeface="Trebuchet MS"/>
                <a:ea typeface="DejaVu Sans"/>
              </a:rPr>
              <a:t>+</a:t>
            </a:r>
            <a:endParaRPr b="0" lang="en-US" sz="2800" spc="-1" strike="noStrike">
              <a:latin typeface="Arial"/>
            </a:endParaRPr>
          </a:p>
        </p:txBody>
      </p:sp>
      <p:sp>
        <p:nvSpPr>
          <p:cNvPr id="2175" name="CustomShape 33"/>
          <p:cNvSpPr/>
          <p:nvPr/>
        </p:nvSpPr>
        <p:spPr>
          <a:xfrm>
            <a:off x="5468040" y="5531040"/>
            <a:ext cx="360" cy="31356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176" name="CustomShape 34"/>
          <p:cNvSpPr/>
          <p:nvPr/>
        </p:nvSpPr>
        <p:spPr>
          <a:xfrm>
            <a:off x="5918400" y="5531040"/>
            <a:ext cx="360" cy="31356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177" name="CustomShape 35"/>
          <p:cNvSpPr/>
          <p:nvPr/>
        </p:nvSpPr>
        <p:spPr>
          <a:xfrm>
            <a:off x="6309360" y="5531040"/>
            <a:ext cx="360" cy="31356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178" name="CustomShape 36"/>
          <p:cNvSpPr/>
          <p:nvPr/>
        </p:nvSpPr>
        <p:spPr>
          <a:xfrm>
            <a:off x="6754320" y="5531040"/>
            <a:ext cx="360" cy="31356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graphicFrame>
        <p:nvGraphicFramePr>
          <p:cNvPr id="2179" name="Table 37"/>
          <p:cNvGraphicFramePr/>
          <p:nvPr/>
        </p:nvGraphicFramePr>
        <p:xfrm>
          <a:off x="5310360" y="6453360"/>
          <a:ext cx="1708920" cy="322200"/>
        </p:xfrm>
        <a:graphic>
          <a:graphicData uri="http://schemas.openxmlformats.org/drawingml/2006/table">
            <a:tbl>
              <a:tblPr/>
              <a:tblGrid>
                <a:gridCol w="426960"/>
                <a:gridCol w="426960"/>
                <a:gridCol w="428400"/>
                <a:gridCol w="426960"/>
              </a:tblGrid>
              <a:tr h="357120">
                <a:tc>
                  <a:txBody>
                    <a:bodyPr lIns="21600" rIns="21600"/>
                    <a:p>
                      <a:pPr marL="30240">
                        <a:lnSpc>
                          <a:spcPct val="100000"/>
                        </a:lnSpc>
                      </a:pPr>
                      <a:r>
                        <a:rPr b="1" lang="en-US" sz="1800" spc="-1" strike="noStrike">
                          <a:solidFill>
                            <a:srgbClr val="000000"/>
                          </a:solidFill>
                          <a:latin typeface="Trebuchet MS"/>
                          <a:ea typeface="ヒラギノ角ゴ ProN W3"/>
                        </a:rPr>
                        <a:t>2</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lIns="21600" rIns="21600"/>
                    <a:p>
                      <a:pPr marL="30240">
                        <a:lnSpc>
                          <a:spcPct val="100000"/>
                        </a:lnSpc>
                      </a:pPr>
                      <a:r>
                        <a:rPr b="1" lang="en-US" sz="1800" spc="-1" strike="noStrike">
                          <a:solidFill>
                            <a:srgbClr val="000000"/>
                          </a:solidFill>
                          <a:latin typeface="Trebuchet MS"/>
                          <a:ea typeface="ヒラギノ角ゴ ProN W3"/>
                        </a:rPr>
                        <a:t>4</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lIns="21600" rIns="21600"/>
                    <a:p>
                      <a:pPr marL="30240">
                        <a:lnSpc>
                          <a:spcPct val="100000"/>
                        </a:lnSpc>
                      </a:pPr>
                      <a:r>
                        <a:rPr b="1" lang="en-US" sz="1800" spc="-1" strike="noStrike">
                          <a:solidFill>
                            <a:srgbClr val="000000"/>
                          </a:solidFill>
                          <a:latin typeface="Trebuchet MS"/>
                          <a:ea typeface="ヒラギノ角ゴ ProN W3"/>
                        </a:rPr>
                        <a:t>5</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lIns="21600" rIns="21600"/>
                    <a:p>
                      <a:pPr marL="30240">
                        <a:lnSpc>
                          <a:spcPct val="100000"/>
                        </a:lnSpc>
                      </a:pPr>
                      <a:r>
                        <a:rPr b="1" lang="en-US" sz="1800" spc="-1" strike="noStrike">
                          <a:solidFill>
                            <a:srgbClr val="000000"/>
                          </a:solidFill>
                          <a:latin typeface="Trebuchet MS"/>
                          <a:ea typeface="ヒラギノ角ゴ ProN W3"/>
                        </a:rPr>
                        <a:t>4</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r>
            </a:tbl>
          </a:graphicData>
        </a:graphic>
      </p:graphicFrame>
      <p:sp>
        <p:nvSpPr>
          <p:cNvPr id="2180" name="CustomShape 38"/>
          <p:cNvSpPr/>
          <p:nvPr/>
        </p:nvSpPr>
        <p:spPr>
          <a:xfrm>
            <a:off x="5518080" y="6165360"/>
            <a:ext cx="360" cy="31356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181" name="CustomShape 39"/>
          <p:cNvSpPr/>
          <p:nvPr/>
        </p:nvSpPr>
        <p:spPr>
          <a:xfrm>
            <a:off x="5968440" y="6165360"/>
            <a:ext cx="360" cy="31356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182" name="CustomShape 40"/>
          <p:cNvSpPr/>
          <p:nvPr/>
        </p:nvSpPr>
        <p:spPr>
          <a:xfrm>
            <a:off x="6359040" y="6165360"/>
            <a:ext cx="360" cy="31356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183" name="CustomShape 41"/>
          <p:cNvSpPr/>
          <p:nvPr/>
        </p:nvSpPr>
        <p:spPr>
          <a:xfrm>
            <a:off x="6804360" y="6165360"/>
            <a:ext cx="360" cy="31356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Tree>
  </p:cSld>
  <p:timing>
    <p:tnLst>
      <p:par>
        <p:cTn id="499" dur="indefinite" restart="never" nodeType="tmRoot">
          <p:childTnLst>
            <p:seq>
              <p:cTn id="500" dur="indefinite" nodeType="mainSeq">
                <p:childTnLst>
                  <p:par>
                    <p:cTn id="501" fill="hold">
                      <p:stCondLst>
                        <p:cond delay="indefinite"/>
                      </p:stCondLst>
                      <p:childTnLst>
                        <p:par>
                          <p:cTn id="502" fill="hold">
                            <p:stCondLst>
                              <p:cond delay="0"/>
                            </p:stCondLst>
                            <p:childTnLst>
                              <p:par>
                                <p:cTn id="503" nodeType="clickEffect" fill="hold" presetClass="entr" presetID="1">
                                  <p:stCondLst>
                                    <p:cond delay="0"/>
                                  </p:stCondLst>
                                  <p:childTnLst>
                                    <p:set>
                                      <p:cBhvr>
                                        <p:cTn id="504" dur="1" fill="hold">
                                          <p:stCondLst>
                                            <p:cond delay="0"/>
                                          </p:stCondLst>
                                        </p:cTn>
                                        <p:tgtEl>
                                          <p:spTgt spid="2147"/>
                                        </p:tgtEl>
                                        <p:attrNameLst>
                                          <p:attrName>style.visibility</p:attrName>
                                        </p:attrNameLst>
                                      </p:cBhvr>
                                      <p:to>
                                        <p:strVal val="visible"/>
                                      </p:to>
                                    </p:set>
                                  </p:childTnLst>
                                </p:cTn>
                              </p:par>
                              <p:par>
                                <p:cTn id="505" nodeType="withEffect" fill="hold" presetClass="entr" presetID="1">
                                  <p:stCondLst>
                                    <p:cond delay="0"/>
                                  </p:stCondLst>
                                  <p:childTnLst>
                                    <p:set>
                                      <p:cBhvr>
                                        <p:cTn id="506" dur="1" fill="hold">
                                          <p:stCondLst>
                                            <p:cond delay="0"/>
                                          </p:stCondLst>
                                        </p:cTn>
                                        <p:tgtEl>
                                          <p:spTgt spid="2153"/>
                                        </p:tgtEl>
                                        <p:attrNameLst>
                                          <p:attrName>style.visibility</p:attrName>
                                        </p:attrNameLst>
                                      </p:cBhvr>
                                      <p:to>
                                        <p:strVal val="visible"/>
                                      </p:to>
                                    </p:set>
                                  </p:childTnLst>
                                </p:cTn>
                              </p:par>
                            </p:childTnLst>
                          </p:cTn>
                        </p:par>
                      </p:childTnLst>
                    </p:cTn>
                  </p:par>
                  <p:par>
                    <p:cTn id="507" fill="hold">
                      <p:stCondLst>
                        <p:cond delay="indefinite"/>
                      </p:stCondLst>
                      <p:childTnLst>
                        <p:par>
                          <p:cTn id="508" fill="hold">
                            <p:stCondLst>
                              <p:cond delay="0"/>
                            </p:stCondLst>
                            <p:childTnLst>
                              <p:par>
                                <p:cTn id="509" nodeType="clickEffect" fill="hold" presetClass="entr" presetID="1">
                                  <p:stCondLst>
                                    <p:cond delay="0"/>
                                  </p:stCondLst>
                                  <p:childTnLst>
                                    <p:set>
                                      <p:cBhvr>
                                        <p:cTn id="510" dur="1" fill="hold">
                                          <p:stCondLst>
                                            <p:cond delay="0"/>
                                          </p:stCondLst>
                                        </p:cTn>
                                        <p:tgtEl>
                                          <p:spTgt spid="2148"/>
                                        </p:tgtEl>
                                        <p:attrNameLst>
                                          <p:attrName>style.visibility</p:attrName>
                                        </p:attrNameLst>
                                      </p:cBhvr>
                                      <p:to>
                                        <p:strVal val="visible"/>
                                      </p:to>
                                    </p:set>
                                  </p:childTnLst>
                                </p:cTn>
                              </p:par>
                              <p:par>
                                <p:cTn id="511" nodeType="withEffect" fill="hold" presetClass="entr" presetID="1">
                                  <p:stCondLst>
                                    <p:cond delay="0"/>
                                  </p:stCondLst>
                                  <p:childTnLst>
                                    <p:set>
                                      <p:cBhvr>
                                        <p:cTn id="512" dur="1" fill="hold">
                                          <p:stCondLst>
                                            <p:cond delay="0"/>
                                          </p:stCondLst>
                                        </p:cTn>
                                        <p:tgtEl>
                                          <p:spTgt spid="2154"/>
                                        </p:tgtEl>
                                        <p:attrNameLst>
                                          <p:attrName>style.visibility</p:attrName>
                                        </p:attrNameLst>
                                      </p:cBhvr>
                                      <p:to>
                                        <p:strVal val="visible"/>
                                      </p:to>
                                    </p:set>
                                  </p:childTnLst>
                                </p:cTn>
                              </p:par>
                            </p:childTnLst>
                          </p:cTn>
                        </p:par>
                      </p:childTnLst>
                    </p:cTn>
                  </p:par>
                  <p:par>
                    <p:cTn id="513" fill="hold">
                      <p:stCondLst>
                        <p:cond delay="indefinite"/>
                      </p:stCondLst>
                      <p:childTnLst>
                        <p:par>
                          <p:cTn id="514" fill="hold">
                            <p:stCondLst>
                              <p:cond delay="0"/>
                            </p:stCondLst>
                            <p:childTnLst>
                              <p:par>
                                <p:cTn id="515" nodeType="clickEffect" fill="hold" presetClass="entr" presetID="1">
                                  <p:stCondLst>
                                    <p:cond delay="0"/>
                                  </p:stCondLst>
                                  <p:childTnLst>
                                    <p:set>
                                      <p:cBhvr>
                                        <p:cTn id="516" dur="1" fill="hold">
                                          <p:stCondLst>
                                            <p:cond delay="0"/>
                                          </p:stCondLst>
                                        </p:cTn>
                                        <p:tgtEl>
                                          <p:spTgt spid="2156"/>
                                        </p:tgtEl>
                                        <p:attrNameLst>
                                          <p:attrName>style.visibility</p:attrName>
                                        </p:attrNameLst>
                                      </p:cBhvr>
                                      <p:to>
                                        <p:strVal val="visible"/>
                                      </p:to>
                                    </p:set>
                                  </p:childTnLst>
                                </p:cTn>
                              </p:par>
                              <p:par>
                                <p:cTn id="517" nodeType="withEffect" fill="hold" presetClass="entr" presetID="1">
                                  <p:stCondLst>
                                    <p:cond delay="0"/>
                                  </p:stCondLst>
                                  <p:childTnLst>
                                    <p:set>
                                      <p:cBhvr>
                                        <p:cTn id="518" dur="1" fill="hold">
                                          <p:stCondLst>
                                            <p:cond delay="0"/>
                                          </p:stCondLst>
                                        </p:cTn>
                                        <p:tgtEl>
                                          <p:spTgt spid="2155"/>
                                        </p:tgtEl>
                                        <p:attrNameLst>
                                          <p:attrName>style.visibility</p:attrName>
                                        </p:attrNameLst>
                                      </p:cBhvr>
                                      <p:to>
                                        <p:strVal val="visible"/>
                                      </p:to>
                                    </p:set>
                                  </p:childTnLst>
                                </p:cTn>
                              </p:par>
                              <p:par>
                                <p:cTn id="519" nodeType="withEffect" fill="hold" presetClass="entr" presetID="1">
                                  <p:stCondLst>
                                    <p:cond delay="0"/>
                                  </p:stCondLst>
                                  <p:childTnLst>
                                    <p:set>
                                      <p:cBhvr>
                                        <p:cTn id="520" dur="1" fill="hold">
                                          <p:stCondLst>
                                            <p:cond delay="0"/>
                                          </p:stCondLst>
                                        </p:cTn>
                                        <p:tgtEl>
                                          <p:spTgt spid="2159"/>
                                        </p:tgtEl>
                                        <p:attrNameLst>
                                          <p:attrName>style.visibility</p:attrName>
                                        </p:attrNameLst>
                                      </p:cBhvr>
                                      <p:to>
                                        <p:strVal val="visible"/>
                                      </p:to>
                                    </p:set>
                                  </p:childTnLst>
                                </p:cTn>
                              </p:par>
                              <p:par>
                                <p:cTn id="521" nodeType="withEffect" fill="hold" presetClass="entr" presetID="1">
                                  <p:stCondLst>
                                    <p:cond delay="0"/>
                                  </p:stCondLst>
                                  <p:childTnLst>
                                    <p:set>
                                      <p:cBhvr>
                                        <p:cTn id="522" dur="1" fill="hold">
                                          <p:stCondLst>
                                            <p:cond delay="0"/>
                                          </p:stCondLst>
                                        </p:cTn>
                                        <p:tgtEl>
                                          <p:spTgt spid="2160"/>
                                        </p:tgtEl>
                                        <p:attrNameLst>
                                          <p:attrName>style.visibility</p:attrName>
                                        </p:attrNameLst>
                                      </p:cBhvr>
                                      <p:to>
                                        <p:strVal val="visible"/>
                                      </p:to>
                                    </p:set>
                                  </p:childTnLst>
                                </p:cTn>
                              </p:par>
                              <p:par>
                                <p:cTn id="523" nodeType="withEffect" fill="hold" presetClass="entr" presetID="1">
                                  <p:stCondLst>
                                    <p:cond delay="0"/>
                                  </p:stCondLst>
                                  <p:childTnLst>
                                    <p:set>
                                      <p:cBhvr>
                                        <p:cTn id="524" dur="1" fill="hold">
                                          <p:stCondLst>
                                            <p:cond delay="0"/>
                                          </p:stCondLst>
                                        </p:cTn>
                                        <p:tgtEl>
                                          <p:spTgt spid="2157"/>
                                        </p:tgtEl>
                                        <p:attrNameLst>
                                          <p:attrName>style.visibility</p:attrName>
                                        </p:attrNameLst>
                                      </p:cBhvr>
                                      <p:to>
                                        <p:strVal val="visible"/>
                                      </p:to>
                                    </p:set>
                                  </p:childTnLst>
                                </p:cTn>
                              </p:par>
                              <p:par>
                                <p:cTn id="525" nodeType="withEffect" fill="hold" presetClass="entr" presetID="1">
                                  <p:stCondLst>
                                    <p:cond delay="0"/>
                                  </p:stCondLst>
                                  <p:childTnLst>
                                    <p:set>
                                      <p:cBhvr>
                                        <p:cTn id="526" dur="1" fill="hold">
                                          <p:stCondLst>
                                            <p:cond delay="0"/>
                                          </p:stCondLst>
                                        </p:cTn>
                                        <p:tgtEl>
                                          <p:spTgt spid="2149"/>
                                        </p:tgtEl>
                                        <p:attrNameLst>
                                          <p:attrName>style.visibility</p:attrName>
                                        </p:attrNameLst>
                                      </p:cBhvr>
                                      <p:to>
                                        <p:strVal val="visible"/>
                                      </p:to>
                                    </p:set>
                                  </p:childTnLst>
                                </p:cTn>
                              </p:par>
                            </p:childTnLst>
                          </p:cTn>
                        </p:par>
                      </p:childTnLst>
                    </p:cTn>
                  </p:par>
                  <p:par>
                    <p:cTn id="527" fill="hold">
                      <p:stCondLst>
                        <p:cond delay="indefinite"/>
                      </p:stCondLst>
                      <p:childTnLst>
                        <p:par>
                          <p:cTn id="528" fill="hold">
                            <p:stCondLst>
                              <p:cond delay="0"/>
                            </p:stCondLst>
                            <p:childTnLst>
                              <p:par>
                                <p:cTn id="529" nodeType="clickEffect" fill="hold" presetClass="exit" presetID="1">
                                  <p:stCondLst>
                                    <p:cond delay="0"/>
                                  </p:stCondLst>
                                  <p:childTnLst>
                                    <p:set>
                                      <p:cBhvr>
                                        <p:cTn id="530" dur="1" fill="hold">
                                          <p:stCondLst>
                                            <p:cond delay="0"/>
                                          </p:stCondLst>
                                        </p:cTn>
                                        <p:tgtEl>
                                          <p:spTgt spid="2156"/>
                                        </p:tgtEl>
                                        <p:attrNameLst>
                                          <p:attrName>style.visibility</p:attrName>
                                        </p:attrNameLst>
                                      </p:cBhvr>
                                      <p:to>
                                        <p:strVal val="hidden"/>
                                      </p:to>
                                    </p:set>
                                  </p:childTnLst>
                                </p:cTn>
                              </p:par>
                              <p:par>
                                <p:cTn id="531" nodeType="withEffect" fill="hold" presetClass="exit" presetID="1">
                                  <p:stCondLst>
                                    <p:cond delay="0"/>
                                  </p:stCondLst>
                                  <p:childTnLst>
                                    <p:set>
                                      <p:cBhvr>
                                        <p:cTn id="532" dur="1" fill="hold">
                                          <p:stCondLst>
                                            <p:cond delay="0"/>
                                          </p:stCondLst>
                                        </p:cTn>
                                        <p:tgtEl>
                                          <p:spTgt spid="2159"/>
                                        </p:tgtEl>
                                        <p:attrNameLst>
                                          <p:attrName>style.visibility</p:attrName>
                                        </p:attrNameLst>
                                      </p:cBhvr>
                                      <p:to>
                                        <p:strVal val="hidden"/>
                                      </p:to>
                                    </p:set>
                                  </p:childTnLst>
                                </p:cTn>
                              </p:par>
                              <p:par>
                                <p:cTn id="533" nodeType="withEffect" fill="hold" presetClass="exit" presetID="1">
                                  <p:stCondLst>
                                    <p:cond delay="0"/>
                                  </p:stCondLst>
                                  <p:childTnLst>
                                    <p:set>
                                      <p:cBhvr>
                                        <p:cTn id="534" dur="1" fill="hold">
                                          <p:stCondLst>
                                            <p:cond delay="0"/>
                                          </p:stCondLst>
                                        </p:cTn>
                                        <p:tgtEl>
                                          <p:spTgt spid="2160"/>
                                        </p:tgtEl>
                                        <p:attrNameLst>
                                          <p:attrName>style.visibility</p:attrName>
                                        </p:attrNameLst>
                                      </p:cBhvr>
                                      <p:to>
                                        <p:strVal val="hidden"/>
                                      </p:to>
                                    </p:set>
                                  </p:childTnLst>
                                </p:cTn>
                              </p:par>
                              <p:par>
                                <p:cTn id="535" nodeType="withEffect" fill="hold" presetClass="exit" presetID="1">
                                  <p:stCondLst>
                                    <p:cond delay="0"/>
                                  </p:stCondLst>
                                  <p:childTnLst>
                                    <p:set>
                                      <p:cBhvr>
                                        <p:cTn id="536" dur="1" fill="hold">
                                          <p:stCondLst>
                                            <p:cond delay="0"/>
                                          </p:stCondLst>
                                        </p:cTn>
                                        <p:tgtEl>
                                          <p:spTgt spid="2157"/>
                                        </p:tgtEl>
                                        <p:attrNameLst>
                                          <p:attrName>style.visibility</p:attrName>
                                        </p:attrNameLst>
                                      </p:cBhvr>
                                      <p:to>
                                        <p:strVal val="hidden"/>
                                      </p:to>
                                    </p:set>
                                  </p:childTnLst>
                                </p:cTn>
                              </p:par>
                              <p:par>
                                <p:cTn id="537" nodeType="withEffect" fill="hold" presetClass="entr" presetID="1">
                                  <p:stCondLst>
                                    <p:cond delay="0"/>
                                  </p:stCondLst>
                                  <p:childTnLst>
                                    <p:set>
                                      <p:cBhvr>
                                        <p:cTn id="538" dur="1" fill="hold">
                                          <p:stCondLst>
                                            <p:cond delay="0"/>
                                          </p:stCondLst>
                                        </p:cTn>
                                        <p:tgtEl>
                                          <p:spTgt spid="2150"/>
                                        </p:tgtEl>
                                        <p:attrNameLst>
                                          <p:attrName>style.visibility</p:attrName>
                                        </p:attrNameLst>
                                      </p:cBhvr>
                                      <p:to>
                                        <p:strVal val="visible"/>
                                      </p:to>
                                    </p:set>
                                  </p:childTnLst>
                                </p:cTn>
                              </p:par>
                            </p:childTnLst>
                          </p:cTn>
                        </p:par>
                      </p:childTnLst>
                    </p:cTn>
                  </p:par>
                  <p:par>
                    <p:cTn id="539" fill="hold">
                      <p:stCondLst>
                        <p:cond delay="indefinite"/>
                      </p:stCondLst>
                      <p:childTnLst>
                        <p:par>
                          <p:cTn id="540" fill="hold">
                            <p:stCondLst>
                              <p:cond delay="0"/>
                            </p:stCondLst>
                            <p:childTnLst>
                              <p:par>
                                <p:cTn id="541" nodeType="clickEffect" fill="hold" presetClass="entr" presetID="1">
                                  <p:stCondLst>
                                    <p:cond delay="0"/>
                                  </p:stCondLst>
                                  <p:childTnLst>
                                    <p:set>
                                      <p:cBhvr>
                                        <p:cTn id="542" dur="1" fill="hold">
                                          <p:stCondLst>
                                            <p:cond delay="0"/>
                                          </p:stCondLst>
                                        </p:cTn>
                                        <p:tgtEl>
                                          <p:spTgt spid="2161"/>
                                        </p:tgtEl>
                                        <p:attrNameLst>
                                          <p:attrName>style.visibility</p:attrName>
                                        </p:attrNameLst>
                                      </p:cBhvr>
                                      <p:to>
                                        <p:strVal val="visible"/>
                                      </p:to>
                                    </p:set>
                                  </p:childTnLst>
                                </p:cTn>
                              </p:par>
                              <p:par>
                                <p:cTn id="543" nodeType="withEffect" fill="hold" presetClass="entr" presetID="1">
                                  <p:stCondLst>
                                    <p:cond delay="0"/>
                                  </p:stCondLst>
                                  <p:childTnLst>
                                    <p:set>
                                      <p:cBhvr>
                                        <p:cTn id="544" dur="1" fill="hold">
                                          <p:stCondLst>
                                            <p:cond delay="0"/>
                                          </p:stCondLst>
                                        </p:cTn>
                                        <p:tgtEl>
                                          <p:spTgt spid="2164"/>
                                        </p:tgtEl>
                                        <p:attrNameLst>
                                          <p:attrName>style.visibility</p:attrName>
                                        </p:attrNameLst>
                                      </p:cBhvr>
                                      <p:to>
                                        <p:strVal val="visible"/>
                                      </p:to>
                                    </p:set>
                                  </p:childTnLst>
                                </p:cTn>
                              </p:par>
                              <p:par>
                                <p:cTn id="545" nodeType="withEffect" fill="hold" presetClass="entr" presetID="1">
                                  <p:stCondLst>
                                    <p:cond delay="0"/>
                                  </p:stCondLst>
                                  <p:childTnLst>
                                    <p:set>
                                      <p:cBhvr>
                                        <p:cTn id="546" dur="1" fill="hold">
                                          <p:stCondLst>
                                            <p:cond delay="0"/>
                                          </p:stCondLst>
                                        </p:cTn>
                                        <p:tgtEl>
                                          <p:spTgt spid="2163"/>
                                        </p:tgtEl>
                                        <p:attrNameLst>
                                          <p:attrName>style.visibility</p:attrName>
                                        </p:attrNameLst>
                                      </p:cBhvr>
                                      <p:to>
                                        <p:strVal val="visible"/>
                                      </p:to>
                                    </p:set>
                                  </p:childTnLst>
                                </p:cTn>
                              </p:par>
                              <p:par>
                                <p:cTn id="547" nodeType="withEffect" fill="hold" presetClass="entr" presetID="1">
                                  <p:stCondLst>
                                    <p:cond delay="0"/>
                                  </p:stCondLst>
                                  <p:childTnLst>
                                    <p:set>
                                      <p:cBhvr>
                                        <p:cTn id="548" dur="1" fill="hold">
                                          <p:stCondLst>
                                            <p:cond delay="0"/>
                                          </p:stCondLst>
                                        </p:cTn>
                                        <p:tgtEl>
                                          <p:spTgt spid="2162"/>
                                        </p:tgtEl>
                                        <p:attrNameLst>
                                          <p:attrName>style.visibility</p:attrName>
                                        </p:attrNameLst>
                                      </p:cBhvr>
                                      <p:to>
                                        <p:strVal val="visible"/>
                                      </p:to>
                                    </p:set>
                                  </p:childTnLst>
                                </p:cTn>
                              </p:par>
                              <p:par>
                                <p:cTn id="549" nodeType="withEffect" fill="hold" presetClass="entr" presetID="1">
                                  <p:stCondLst>
                                    <p:cond delay="0"/>
                                  </p:stCondLst>
                                  <p:childTnLst>
                                    <p:set>
                                      <p:cBhvr>
                                        <p:cTn id="550" dur="1" fill="hold">
                                          <p:stCondLst>
                                            <p:cond delay="0"/>
                                          </p:stCondLst>
                                        </p:cTn>
                                        <p:tgtEl>
                                          <p:spTgt spid="2158"/>
                                        </p:tgtEl>
                                        <p:attrNameLst>
                                          <p:attrName>style.visibility</p:attrName>
                                        </p:attrNameLst>
                                      </p:cBhvr>
                                      <p:to>
                                        <p:strVal val="visible"/>
                                      </p:to>
                                    </p:set>
                                  </p:childTnLst>
                                </p:cTn>
                              </p:par>
                            </p:childTnLst>
                          </p:cTn>
                        </p:par>
                      </p:childTnLst>
                    </p:cTn>
                  </p:par>
                  <p:par>
                    <p:cTn id="551" fill="hold">
                      <p:stCondLst>
                        <p:cond delay="indefinite"/>
                      </p:stCondLst>
                      <p:childTnLst>
                        <p:par>
                          <p:cTn id="552" fill="hold">
                            <p:stCondLst>
                              <p:cond delay="0"/>
                            </p:stCondLst>
                            <p:childTnLst>
                              <p:par>
                                <p:cTn id="553" nodeType="clickEffect" fill="hold" presetClass="entr" presetID="1">
                                  <p:stCondLst>
                                    <p:cond delay="0"/>
                                  </p:stCondLst>
                                  <p:childTnLst>
                                    <p:set>
                                      <p:cBhvr>
                                        <p:cTn id="554" dur="1" fill="hold">
                                          <p:stCondLst>
                                            <p:cond delay="0"/>
                                          </p:stCondLst>
                                        </p:cTn>
                                        <p:tgtEl>
                                          <p:spTgt spid="2167"/>
                                        </p:tgtEl>
                                        <p:attrNameLst>
                                          <p:attrName>style.visibility</p:attrName>
                                        </p:attrNameLst>
                                      </p:cBhvr>
                                      <p:to>
                                        <p:strVal val="visible"/>
                                      </p:to>
                                    </p:set>
                                  </p:childTnLst>
                                </p:cTn>
                              </p:par>
                              <p:par>
                                <p:cTn id="555" nodeType="withEffect" fill="hold" presetClass="entr" presetID="1">
                                  <p:stCondLst>
                                    <p:cond delay="0"/>
                                  </p:stCondLst>
                                  <p:childTnLst>
                                    <p:set>
                                      <p:cBhvr>
                                        <p:cTn id="556" dur="1" fill="hold">
                                          <p:stCondLst>
                                            <p:cond delay="0"/>
                                          </p:stCondLst>
                                        </p:cTn>
                                        <p:tgtEl>
                                          <p:spTgt spid="2166"/>
                                        </p:tgtEl>
                                        <p:attrNameLst>
                                          <p:attrName>style.visibility</p:attrName>
                                        </p:attrNameLst>
                                      </p:cBhvr>
                                      <p:to>
                                        <p:strVal val="visible"/>
                                      </p:to>
                                    </p:set>
                                  </p:childTnLst>
                                </p:cTn>
                              </p:par>
                              <p:par>
                                <p:cTn id="557" nodeType="withEffect" fill="hold" presetClass="entr" presetID="1">
                                  <p:stCondLst>
                                    <p:cond delay="0"/>
                                  </p:stCondLst>
                                  <p:childTnLst>
                                    <p:set>
                                      <p:cBhvr>
                                        <p:cTn id="558" dur="1" fill="hold">
                                          <p:stCondLst>
                                            <p:cond delay="0"/>
                                          </p:stCondLst>
                                        </p:cTn>
                                        <p:tgtEl>
                                          <p:spTgt spid="2165"/>
                                        </p:tgtEl>
                                        <p:attrNameLst>
                                          <p:attrName>style.visibility</p:attrName>
                                        </p:attrNameLst>
                                      </p:cBhvr>
                                      <p:to>
                                        <p:strVal val="visible"/>
                                      </p:to>
                                    </p:set>
                                  </p:childTnLst>
                                </p:cTn>
                              </p:par>
                            </p:childTnLst>
                          </p:cTn>
                        </p:par>
                      </p:childTnLst>
                    </p:cTn>
                  </p:par>
                  <p:par>
                    <p:cTn id="559" fill="hold">
                      <p:stCondLst>
                        <p:cond delay="indefinite"/>
                      </p:stCondLst>
                      <p:childTnLst>
                        <p:par>
                          <p:cTn id="560" fill="hold">
                            <p:stCondLst>
                              <p:cond delay="0"/>
                            </p:stCondLst>
                            <p:childTnLst>
                              <p:par>
                                <p:cTn id="561" nodeType="clickEffect" fill="hold" presetClass="entr" presetID="1">
                                  <p:stCondLst>
                                    <p:cond delay="0"/>
                                  </p:stCondLst>
                                  <p:childTnLst>
                                    <p:set>
                                      <p:cBhvr>
                                        <p:cTn id="562" dur="1" fill="hold">
                                          <p:stCondLst>
                                            <p:cond delay="0"/>
                                          </p:stCondLst>
                                        </p:cTn>
                                        <p:tgtEl>
                                          <p:spTgt spid="2169"/>
                                        </p:tgtEl>
                                        <p:attrNameLst>
                                          <p:attrName>style.visibility</p:attrName>
                                        </p:attrNameLst>
                                      </p:cBhvr>
                                      <p:to>
                                        <p:strVal val="visible"/>
                                      </p:to>
                                    </p:set>
                                  </p:childTnLst>
                                </p:cTn>
                              </p:par>
                              <p:par>
                                <p:cTn id="563" nodeType="withEffect" fill="hold" presetClass="entr" presetID="1">
                                  <p:stCondLst>
                                    <p:cond delay="0"/>
                                  </p:stCondLst>
                                  <p:childTnLst>
                                    <p:set>
                                      <p:cBhvr>
                                        <p:cTn id="564" dur="1" fill="hold">
                                          <p:stCondLst>
                                            <p:cond delay="0"/>
                                          </p:stCondLst>
                                        </p:cTn>
                                        <p:tgtEl>
                                          <p:spTgt spid="2170"/>
                                        </p:tgtEl>
                                        <p:attrNameLst>
                                          <p:attrName>style.visibility</p:attrName>
                                        </p:attrNameLst>
                                      </p:cBhvr>
                                      <p:to>
                                        <p:strVal val="visible"/>
                                      </p:to>
                                    </p:set>
                                  </p:childTnLst>
                                </p:cTn>
                              </p:par>
                              <p:par>
                                <p:cTn id="565" nodeType="withEffect" fill="hold" presetClass="entr" presetID="1">
                                  <p:stCondLst>
                                    <p:cond delay="0"/>
                                  </p:stCondLst>
                                  <p:childTnLst>
                                    <p:set>
                                      <p:cBhvr>
                                        <p:cTn id="566" dur="1" fill="hold">
                                          <p:stCondLst>
                                            <p:cond delay="0"/>
                                          </p:stCondLst>
                                        </p:cTn>
                                        <p:tgtEl>
                                          <p:spTgt spid="2168"/>
                                        </p:tgtEl>
                                        <p:attrNameLst>
                                          <p:attrName>style.visibility</p:attrName>
                                        </p:attrNameLst>
                                      </p:cBhvr>
                                      <p:to>
                                        <p:strVal val="visible"/>
                                      </p:to>
                                    </p:set>
                                  </p:childTnLst>
                                </p:cTn>
                              </p:par>
                            </p:childTnLst>
                          </p:cTn>
                        </p:par>
                      </p:childTnLst>
                    </p:cTn>
                  </p:par>
                  <p:par>
                    <p:cTn id="567" fill="hold">
                      <p:stCondLst>
                        <p:cond delay="indefinite"/>
                      </p:stCondLst>
                      <p:childTnLst>
                        <p:par>
                          <p:cTn id="568" fill="hold">
                            <p:stCondLst>
                              <p:cond delay="0"/>
                            </p:stCondLst>
                            <p:childTnLst>
                              <p:par>
                                <p:cTn id="569" nodeType="clickEffect" fill="hold" presetClass="entr" presetID="1">
                                  <p:stCondLst>
                                    <p:cond delay="0"/>
                                  </p:stCondLst>
                                  <p:childTnLst>
                                    <p:set>
                                      <p:cBhvr>
                                        <p:cTn id="570" dur="1" fill="hold">
                                          <p:stCondLst>
                                            <p:cond delay="0"/>
                                          </p:stCondLst>
                                        </p:cTn>
                                        <p:tgtEl>
                                          <p:spTgt spid="2151"/>
                                        </p:tgtEl>
                                        <p:attrNameLst>
                                          <p:attrName>style.visibility</p:attrName>
                                        </p:attrNameLst>
                                      </p:cBhvr>
                                      <p:to>
                                        <p:strVal val="visible"/>
                                      </p:to>
                                    </p:set>
                                  </p:childTnLst>
                                </p:cTn>
                              </p:par>
                            </p:childTnLst>
                          </p:cTn>
                        </p:par>
                      </p:childTnLst>
                    </p:cTn>
                  </p:par>
                  <p:par>
                    <p:cTn id="571" fill="hold">
                      <p:stCondLst>
                        <p:cond delay="indefinite"/>
                      </p:stCondLst>
                      <p:childTnLst>
                        <p:par>
                          <p:cTn id="572" fill="hold">
                            <p:stCondLst>
                              <p:cond delay="0"/>
                            </p:stCondLst>
                            <p:childTnLst>
                              <p:par>
                                <p:cTn id="573" nodeType="clickEffect" fill="hold" presetClass="entr" presetID="1">
                                  <p:stCondLst>
                                    <p:cond delay="0"/>
                                  </p:stCondLst>
                                  <p:childTnLst>
                                    <p:set>
                                      <p:cBhvr>
                                        <p:cTn id="574" dur="1" fill="hold">
                                          <p:stCondLst>
                                            <p:cond delay="0"/>
                                          </p:stCondLst>
                                        </p:cTn>
                                        <p:tgtEl>
                                          <p:spTgt spid="2171"/>
                                        </p:tgtEl>
                                        <p:attrNameLst>
                                          <p:attrName>style.visibility</p:attrName>
                                        </p:attrNameLst>
                                      </p:cBhvr>
                                      <p:to>
                                        <p:strVal val="visible"/>
                                      </p:to>
                                    </p:set>
                                  </p:childTnLst>
                                </p:cTn>
                              </p:par>
                            </p:childTnLst>
                          </p:cTn>
                        </p:par>
                      </p:childTnLst>
                    </p:cTn>
                  </p:par>
                  <p:par>
                    <p:cTn id="575" fill="hold">
                      <p:stCondLst>
                        <p:cond delay="indefinite"/>
                      </p:stCondLst>
                      <p:childTnLst>
                        <p:par>
                          <p:cTn id="576" fill="hold">
                            <p:stCondLst>
                              <p:cond delay="0"/>
                            </p:stCondLst>
                            <p:childTnLst>
                              <p:par>
                                <p:cTn id="577" nodeType="clickEffect" fill="hold" presetClass="entr" presetID="1">
                                  <p:stCondLst>
                                    <p:cond delay="0"/>
                                  </p:stCondLst>
                                  <p:childTnLst>
                                    <p:set>
                                      <p:cBhvr>
                                        <p:cTn id="578" dur="1" fill="hold">
                                          <p:stCondLst>
                                            <p:cond delay="0"/>
                                          </p:stCondLst>
                                        </p:cTn>
                                        <p:tgtEl>
                                          <p:spTgt spid="2172"/>
                                        </p:tgtEl>
                                        <p:attrNameLst>
                                          <p:attrName>style.visibility</p:attrName>
                                        </p:attrNameLst>
                                      </p:cBhvr>
                                      <p:to>
                                        <p:strVal val="visible"/>
                                      </p:to>
                                    </p:set>
                                  </p:childTnLst>
                                </p:cTn>
                              </p:par>
                            </p:childTnLst>
                          </p:cTn>
                        </p:par>
                      </p:childTnLst>
                    </p:cTn>
                  </p:par>
                  <p:par>
                    <p:cTn id="579" fill="hold">
                      <p:stCondLst>
                        <p:cond delay="indefinite"/>
                      </p:stCondLst>
                      <p:childTnLst>
                        <p:par>
                          <p:cTn id="580" fill="hold">
                            <p:stCondLst>
                              <p:cond delay="0"/>
                            </p:stCondLst>
                            <p:childTnLst>
                              <p:par>
                                <p:cTn id="581" nodeType="clickEffect" fill="hold" presetClass="entr" presetID="1">
                                  <p:stCondLst>
                                    <p:cond delay="0"/>
                                  </p:stCondLst>
                                  <p:childTnLst>
                                    <p:set>
                                      <p:cBhvr>
                                        <p:cTn id="582" dur="1" fill="hold">
                                          <p:stCondLst>
                                            <p:cond delay="0"/>
                                          </p:stCondLst>
                                        </p:cTn>
                                        <p:tgtEl>
                                          <p:spTgt spid="2174"/>
                                        </p:tgtEl>
                                        <p:attrNameLst>
                                          <p:attrName>style.visibility</p:attrName>
                                        </p:attrNameLst>
                                      </p:cBhvr>
                                      <p:to>
                                        <p:strVal val="visible"/>
                                      </p:to>
                                    </p:set>
                                  </p:childTnLst>
                                </p:cTn>
                              </p:par>
                              <p:par>
                                <p:cTn id="583" nodeType="withEffect" fill="hold" presetClass="entr" presetID="10">
                                  <p:stCondLst>
                                    <p:cond delay="900"/>
                                  </p:stCondLst>
                                  <p:childTnLst>
                                    <p:set>
                                      <p:cBhvr>
                                        <p:cTn id="584" dur="1" fill="hold">
                                          <p:stCondLst>
                                            <p:cond delay="0"/>
                                          </p:stCondLst>
                                        </p:cTn>
                                        <p:tgtEl>
                                          <p:spTgt spid="2173"/>
                                        </p:tgtEl>
                                        <p:attrNameLst>
                                          <p:attrName>style.visibility</p:attrName>
                                        </p:attrNameLst>
                                      </p:cBhvr>
                                      <p:to>
                                        <p:strVal val="visible"/>
                                      </p:to>
                                    </p:set>
                                    <p:animEffect filter="fade" transition="in">
                                      <p:cBhvr additive="repl">
                                        <p:cTn id="585" dur="500"/>
                                        <p:tgtEl>
                                          <p:spTgt spid="2173"/>
                                        </p:tgtEl>
                                      </p:cBhvr>
                                    </p:animEffect>
                                  </p:childTnLst>
                                </p:cTn>
                              </p:par>
                              <p:par>
                                <p:cTn id="586" nodeType="withEffect" fill="hold" presetClass="entr" presetID="10">
                                  <p:stCondLst>
                                    <p:cond delay="200"/>
                                  </p:stCondLst>
                                  <p:childTnLst>
                                    <p:set>
                                      <p:cBhvr>
                                        <p:cTn id="587" dur="1" fill="hold">
                                          <p:stCondLst>
                                            <p:cond delay="0"/>
                                          </p:stCondLst>
                                        </p:cTn>
                                        <p:tgtEl>
                                          <p:spTgt spid="2175"/>
                                        </p:tgtEl>
                                        <p:attrNameLst>
                                          <p:attrName>style.visibility</p:attrName>
                                        </p:attrNameLst>
                                      </p:cBhvr>
                                      <p:to>
                                        <p:strVal val="visible"/>
                                      </p:to>
                                    </p:set>
                                    <p:animEffect filter="fade" transition="in">
                                      <p:cBhvr additive="repl">
                                        <p:cTn id="588" dur="500"/>
                                        <p:tgtEl>
                                          <p:spTgt spid="2175"/>
                                        </p:tgtEl>
                                      </p:cBhvr>
                                    </p:animEffect>
                                  </p:childTnLst>
                                </p:cTn>
                              </p:par>
                              <p:par>
                                <p:cTn id="589" nodeType="withEffect" fill="hold" presetClass="entr" presetID="10">
                                  <p:stCondLst>
                                    <p:cond delay="200"/>
                                  </p:stCondLst>
                                  <p:childTnLst>
                                    <p:set>
                                      <p:cBhvr>
                                        <p:cTn id="590" dur="1" fill="hold">
                                          <p:stCondLst>
                                            <p:cond delay="0"/>
                                          </p:stCondLst>
                                        </p:cTn>
                                        <p:tgtEl>
                                          <p:spTgt spid="2176"/>
                                        </p:tgtEl>
                                        <p:attrNameLst>
                                          <p:attrName>style.visibility</p:attrName>
                                        </p:attrNameLst>
                                      </p:cBhvr>
                                      <p:to>
                                        <p:strVal val="visible"/>
                                      </p:to>
                                    </p:set>
                                    <p:animEffect filter="fade" transition="in">
                                      <p:cBhvr additive="repl">
                                        <p:cTn id="591" dur="500"/>
                                        <p:tgtEl>
                                          <p:spTgt spid="2176"/>
                                        </p:tgtEl>
                                      </p:cBhvr>
                                    </p:animEffect>
                                  </p:childTnLst>
                                </p:cTn>
                              </p:par>
                              <p:par>
                                <p:cTn id="592" nodeType="withEffect" fill="hold" presetClass="entr" presetID="10">
                                  <p:stCondLst>
                                    <p:cond delay="200"/>
                                  </p:stCondLst>
                                  <p:childTnLst>
                                    <p:set>
                                      <p:cBhvr>
                                        <p:cTn id="593" dur="1" fill="hold">
                                          <p:stCondLst>
                                            <p:cond delay="0"/>
                                          </p:stCondLst>
                                        </p:cTn>
                                        <p:tgtEl>
                                          <p:spTgt spid="2177"/>
                                        </p:tgtEl>
                                        <p:attrNameLst>
                                          <p:attrName>style.visibility</p:attrName>
                                        </p:attrNameLst>
                                      </p:cBhvr>
                                      <p:to>
                                        <p:strVal val="visible"/>
                                      </p:to>
                                    </p:set>
                                    <p:animEffect filter="fade" transition="in">
                                      <p:cBhvr additive="repl">
                                        <p:cTn id="594" dur="500"/>
                                        <p:tgtEl>
                                          <p:spTgt spid="2177"/>
                                        </p:tgtEl>
                                      </p:cBhvr>
                                    </p:animEffect>
                                  </p:childTnLst>
                                </p:cTn>
                              </p:par>
                              <p:par>
                                <p:cTn id="595" nodeType="withEffect" fill="hold" presetClass="entr" presetID="10">
                                  <p:stCondLst>
                                    <p:cond delay="200"/>
                                  </p:stCondLst>
                                  <p:childTnLst>
                                    <p:set>
                                      <p:cBhvr>
                                        <p:cTn id="596" dur="1" fill="hold">
                                          <p:stCondLst>
                                            <p:cond delay="0"/>
                                          </p:stCondLst>
                                        </p:cTn>
                                        <p:tgtEl>
                                          <p:spTgt spid="2178"/>
                                        </p:tgtEl>
                                        <p:attrNameLst>
                                          <p:attrName>style.visibility</p:attrName>
                                        </p:attrNameLst>
                                      </p:cBhvr>
                                      <p:to>
                                        <p:strVal val="visible"/>
                                      </p:to>
                                    </p:set>
                                    <p:animEffect filter="fade" transition="in">
                                      <p:cBhvr additive="repl">
                                        <p:cTn id="597" dur="500"/>
                                        <p:tgtEl>
                                          <p:spTgt spid="2178"/>
                                        </p:tgtEl>
                                      </p:cBhvr>
                                    </p:animEffect>
                                  </p:childTnLst>
                                </p:cTn>
                              </p:par>
                            </p:childTnLst>
                          </p:cTn>
                        </p:par>
                      </p:childTnLst>
                    </p:cTn>
                  </p:par>
                  <p:par>
                    <p:cTn id="598" fill="hold">
                      <p:stCondLst>
                        <p:cond delay="indefinite"/>
                      </p:stCondLst>
                      <p:childTnLst>
                        <p:par>
                          <p:cTn id="599" fill="hold">
                            <p:stCondLst>
                              <p:cond delay="0"/>
                            </p:stCondLst>
                            <p:childTnLst>
                              <p:par>
                                <p:cTn id="600" nodeType="clickEffect" fill="hold" presetClass="entr" presetID="10">
                                  <p:stCondLst>
                                    <p:cond delay="200"/>
                                  </p:stCondLst>
                                  <p:childTnLst>
                                    <p:set>
                                      <p:cBhvr>
                                        <p:cTn id="601" dur="1" fill="hold">
                                          <p:stCondLst>
                                            <p:cond delay="0"/>
                                          </p:stCondLst>
                                        </p:cTn>
                                        <p:tgtEl>
                                          <p:spTgt spid="2180"/>
                                        </p:tgtEl>
                                        <p:attrNameLst>
                                          <p:attrName>style.visibility</p:attrName>
                                        </p:attrNameLst>
                                      </p:cBhvr>
                                      <p:to>
                                        <p:strVal val="visible"/>
                                      </p:to>
                                    </p:set>
                                    <p:animEffect filter="fade" transition="in">
                                      <p:cBhvr additive="repl">
                                        <p:cTn id="602" dur="500"/>
                                        <p:tgtEl>
                                          <p:spTgt spid="2180"/>
                                        </p:tgtEl>
                                      </p:cBhvr>
                                    </p:animEffect>
                                  </p:childTnLst>
                                </p:cTn>
                              </p:par>
                              <p:par>
                                <p:cTn id="603" nodeType="withEffect" fill="hold" presetClass="entr" presetID="10">
                                  <p:stCondLst>
                                    <p:cond delay="200"/>
                                  </p:stCondLst>
                                  <p:childTnLst>
                                    <p:set>
                                      <p:cBhvr>
                                        <p:cTn id="604" dur="1" fill="hold">
                                          <p:stCondLst>
                                            <p:cond delay="0"/>
                                          </p:stCondLst>
                                        </p:cTn>
                                        <p:tgtEl>
                                          <p:spTgt spid="2181"/>
                                        </p:tgtEl>
                                        <p:attrNameLst>
                                          <p:attrName>style.visibility</p:attrName>
                                        </p:attrNameLst>
                                      </p:cBhvr>
                                      <p:to>
                                        <p:strVal val="visible"/>
                                      </p:to>
                                    </p:set>
                                    <p:animEffect filter="fade" transition="in">
                                      <p:cBhvr additive="repl">
                                        <p:cTn id="605" dur="500"/>
                                        <p:tgtEl>
                                          <p:spTgt spid="2181"/>
                                        </p:tgtEl>
                                      </p:cBhvr>
                                    </p:animEffect>
                                  </p:childTnLst>
                                </p:cTn>
                              </p:par>
                              <p:par>
                                <p:cTn id="606" nodeType="withEffect" fill="hold" presetClass="entr" presetID="10">
                                  <p:stCondLst>
                                    <p:cond delay="200"/>
                                  </p:stCondLst>
                                  <p:childTnLst>
                                    <p:set>
                                      <p:cBhvr>
                                        <p:cTn id="607" dur="1" fill="hold">
                                          <p:stCondLst>
                                            <p:cond delay="0"/>
                                          </p:stCondLst>
                                        </p:cTn>
                                        <p:tgtEl>
                                          <p:spTgt spid="2182"/>
                                        </p:tgtEl>
                                        <p:attrNameLst>
                                          <p:attrName>style.visibility</p:attrName>
                                        </p:attrNameLst>
                                      </p:cBhvr>
                                      <p:to>
                                        <p:strVal val="visible"/>
                                      </p:to>
                                    </p:set>
                                    <p:animEffect filter="fade" transition="in">
                                      <p:cBhvr additive="repl">
                                        <p:cTn id="608" dur="500"/>
                                        <p:tgtEl>
                                          <p:spTgt spid="2182"/>
                                        </p:tgtEl>
                                      </p:cBhvr>
                                    </p:animEffect>
                                  </p:childTnLst>
                                </p:cTn>
                              </p:par>
                              <p:par>
                                <p:cTn id="609" nodeType="withEffect" fill="hold" presetClass="entr" presetID="10">
                                  <p:stCondLst>
                                    <p:cond delay="200"/>
                                  </p:stCondLst>
                                  <p:childTnLst>
                                    <p:set>
                                      <p:cBhvr>
                                        <p:cTn id="610" dur="1" fill="hold">
                                          <p:stCondLst>
                                            <p:cond delay="0"/>
                                          </p:stCondLst>
                                        </p:cTn>
                                        <p:tgtEl>
                                          <p:spTgt spid="2183"/>
                                        </p:tgtEl>
                                        <p:attrNameLst>
                                          <p:attrName>style.visibility</p:attrName>
                                        </p:attrNameLst>
                                      </p:cBhvr>
                                      <p:to>
                                        <p:strVal val="visible"/>
                                      </p:to>
                                    </p:set>
                                    <p:animEffect filter="fade" transition="in">
                                      <p:cBhvr additive="repl">
                                        <p:cTn id="611" dur="500"/>
                                        <p:tgtEl>
                                          <p:spTgt spid="2183"/>
                                        </p:tgtEl>
                                      </p:cBhvr>
                                    </p:animEffect>
                                  </p:childTnLst>
                                </p:cTn>
                              </p:par>
                              <p:par>
                                <p:cTn id="612" nodeType="withEffect" fill="hold" presetClass="entr" presetID="10">
                                  <p:stCondLst>
                                    <p:cond delay="900"/>
                                  </p:stCondLst>
                                  <p:childTnLst>
                                    <p:set>
                                      <p:cBhvr>
                                        <p:cTn id="613" dur="1" fill="hold">
                                          <p:stCondLst>
                                            <p:cond delay="0"/>
                                          </p:stCondLst>
                                        </p:cTn>
                                        <p:tgtEl>
                                          <p:spTgt spid="2179"/>
                                        </p:tgtEl>
                                        <p:attrNameLst>
                                          <p:attrName>style.visibility</p:attrName>
                                        </p:attrNameLst>
                                      </p:cBhvr>
                                      <p:to>
                                        <p:strVal val="visible"/>
                                      </p:to>
                                    </p:set>
                                    <p:animEffect filter="fade" transition="in">
                                      <p:cBhvr additive="repl">
                                        <p:cTn id="614" dur="500"/>
                                        <p:tgtEl>
                                          <p:spTgt spid="2179"/>
                                        </p:tgtEl>
                                      </p:cBhvr>
                                    </p:animEffect>
                                  </p:childTnLst>
                                </p:cTn>
                              </p:par>
                              <p:par>
                                <p:cTn id="615" nodeType="withEffect" fill="hold" presetClass="entr" presetID="1">
                                  <p:stCondLst>
                                    <p:cond delay="0"/>
                                  </p:stCondLst>
                                  <p:childTnLst>
                                    <p:set>
                                      <p:cBhvr>
                                        <p:cTn id="616" dur="1" fill="hold">
                                          <p:stCondLst>
                                            <p:cond delay="0"/>
                                          </p:stCondLst>
                                        </p:cTn>
                                        <p:tgtEl>
                                          <p:spTgt spid="2152"/>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4" name="CustomShape 1"/>
          <p:cNvSpPr/>
          <p:nvPr/>
        </p:nvSpPr>
        <p:spPr>
          <a:xfrm>
            <a:off x="457200" y="-9936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Using vector operations</a:t>
            </a:r>
            <a:endParaRPr b="0" lang="en-US" sz="4400" spc="-1" strike="noStrike">
              <a:latin typeface="Arial"/>
            </a:endParaRPr>
          </a:p>
        </p:txBody>
      </p:sp>
      <p:sp>
        <p:nvSpPr>
          <p:cNvPr id="2185" name="CustomShape 2"/>
          <p:cNvSpPr/>
          <p:nvPr/>
        </p:nvSpPr>
        <p:spPr>
          <a:xfrm>
            <a:off x="107640" y="1196640"/>
            <a:ext cx="8856360" cy="547200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You can convert a scalar loop into a vector loop using the following steps:</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Based on the width of your vector instruction set and your problem, choose the number of values you can pack into a vector register (the width):  </a:t>
            </a:r>
            <a:endParaRPr b="0" lang="en-US" sz="2800" spc="-1" strike="noStrike">
              <a:latin typeface="Arial"/>
            </a:endParaRPr>
          </a:p>
          <a:p>
            <a:pPr lvl="2" marL="1143000" indent="-227880">
              <a:lnSpc>
                <a:spcPct val="100000"/>
              </a:lnSpc>
              <a:spcBef>
                <a:spcPts val="479"/>
              </a:spcBef>
              <a:buClr>
                <a:srgbClr val="000000"/>
              </a:buClr>
              <a:buFont typeface="Arial"/>
              <a:buChar char="•"/>
            </a:pPr>
            <a:r>
              <a:rPr b="0" lang="en-US" sz="2400" spc="-1" strike="noStrike">
                <a:solidFill>
                  <a:srgbClr val="000000"/>
                </a:solidFill>
                <a:latin typeface="Trebuchet MS"/>
              </a:rPr>
              <a:t>E.g. for a 128 bit wide SSE instruction set and float data (32 bit), you can pack four values (128 bits =4*32 bits) into a vector register</a:t>
            </a:r>
            <a:endParaRPr b="0" lang="en-US" sz="24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Unroll the loop to match your width (in our example, 4)</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Set up the loop preamble and postscript. For example, if the number of loop iterations doesn’t evenly divide the width, you’ll need to cover the extra iterations in a loop postscript or pad your vectors in a preamble</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Replace instructions in the body of the loop with their vector instruction counter parts</a:t>
            </a:r>
            <a:endParaRPr b="0" lang="en-US" sz="2800" spc="-1" strike="noStrike">
              <a:latin typeface="Arial"/>
            </a:endParaRPr>
          </a:p>
          <a:p>
            <a:pPr>
              <a:lnSpc>
                <a:spcPct val="100000"/>
              </a:lnSpc>
              <a:spcBef>
                <a:spcPts val="641"/>
              </a:spcBef>
            </a:pPr>
            <a:endParaRPr b="0" lang="en-US" sz="2800" spc="-1" strike="noStrike">
              <a:latin typeface="Arial"/>
            </a:endParaRPr>
          </a:p>
        </p:txBody>
      </p:sp>
    </p:spTree>
  </p:cSld>
</p:sld>
</file>

<file path=ppt/slides/slide2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6" name="CustomShape 1"/>
          <p:cNvSpPr/>
          <p:nvPr/>
        </p:nvSpPr>
        <p:spPr>
          <a:xfrm>
            <a:off x="457200" y="-17136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Vector instructions example</a:t>
            </a:r>
            <a:endParaRPr b="0" lang="en-US" sz="4400" spc="-1" strike="noStrike">
              <a:latin typeface="Arial"/>
            </a:endParaRPr>
          </a:p>
        </p:txBody>
      </p:sp>
      <p:sp>
        <p:nvSpPr>
          <p:cNvPr id="2187" name="CustomShape 2"/>
          <p:cNvSpPr/>
          <p:nvPr/>
        </p:nvSpPr>
        <p:spPr>
          <a:xfrm>
            <a:off x="179640" y="908640"/>
            <a:ext cx="8784360" cy="576000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Scalar loop:</a:t>
            </a:r>
            <a:endParaRPr b="0" lang="en-US" sz="3200" spc="-1" strike="noStrike">
              <a:latin typeface="Arial"/>
            </a:endParaRPr>
          </a:p>
          <a:p>
            <a:pPr marL="457200">
              <a:lnSpc>
                <a:spcPct val="100000"/>
              </a:lnSpc>
              <a:spcBef>
                <a:spcPts val="561"/>
              </a:spcBef>
            </a:pPr>
            <a:r>
              <a:rPr b="1" lang="en-US" sz="2800" spc="-1" strike="noStrike">
                <a:solidFill>
                  <a:srgbClr val="4f81bd"/>
                </a:solidFill>
                <a:latin typeface="Courier New Bold"/>
              </a:rPr>
              <a:t>for</a:t>
            </a:r>
            <a:r>
              <a:rPr b="1" lang="en-US" sz="2800" spc="-1" strike="noStrike">
                <a:solidFill>
                  <a:srgbClr val="000000"/>
                </a:solidFill>
                <a:latin typeface="Courier New Bold"/>
              </a:rPr>
              <a:t> (i = 0; i &lt; 34; i++) x[i] = y[i] * y[i];</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Width for a 128-bit SSE is 128/32=4</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Unroll the loop, then add postscript and premable as needed:</a:t>
            </a:r>
            <a:endParaRPr b="0" lang="en-US" sz="3200" spc="-1" strike="noStrike">
              <a:latin typeface="Arial"/>
            </a:endParaRPr>
          </a:p>
          <a:p>
            <a:pPr marL="457200">
              <a:lnSpc>
                <a:spcPct val="100000"/>
              </a:lnSpc>
              <a:spcBef>
                <a:spcPts val="459"/>
              </a:spcBef>
            </a:pPr>
            <a:r>
              <a:rPr b="1" lang="en-US" sz="2300" spc="-1" strike="noStrike">
                <a:solidFill>
                  <a:srgbClr val="000000"/>
                </a:solidFill>
                <a:latin typeface="Courier New Bold"/>
              </a:rPr>
              <a:t>NLP = 34+2; x[34]=x[35]=y[34]=y[35]=0.0f // preamble to zero pad</a:t>
            </a:r>
            <a:endParaRPr b="0" lang="en-US" sz="2300" spc="-1" strike="noStrike">
              <a:latin typeface="Arial"/>
            </a:endParaRPr>
          </a:p>
          <a:p>
            <a:pPr marL="457200">
              <a:lnSpc>
                <a:spcPct val="100000"/>
              </a:lnSpc>
              <a:spcBef>
                <a:spcPts val="459"/>
              </a:spcBef>
            </a:pPr>
            <a:r>
              <a:rPr b="1" lang="en-US" sz="2300" spc="-1" strike="noStrike">
                <a:solidFill>
                  <a:srgbClr val="4f81bd"/>
                </a:solidFill>
                <a:latin typeface="Courier New Bold"/>
              </a:rPr>
              <a:t>for</a:t>
            </a:r>
            <a:r>
              <a:rPr b="1" lang="en-US" sz="2300" spc="-1" strike="noStrike">
                <a:solidFill>
                  <a:srgbClr val="000000"/>
                </a:solidFill>
                <a:latin typeface="Courier New Bold"/>
              </a:rPr>
              <a:t> (i = 0; i &lt; NLP; i = i + 4) {</a:t>
            </a:r>
            <a:endParaRPr b="0" lang="en-US" sz="2300" spc="-1" strike="noStrike">
              <a:latin typeface="Arial"/>
            </a:endParaRPr>
          </a:p>
          <a:p>
            <a:pPr marL="457200">
              <a:lnSpc>
                <a:spcPct val="100000"/>
              </a:lnSpc>
              <a:spcBef>
                <a:spcPts val="459"/>
              </a:spcBef>
            </a:pPr>
            <a:r>
              <a:rPr b="1" lang="en-US" sz="2300" spc="-1" strike="noStrike">
                <a:solidFill>
                  <a:srgbClr val="000000"/>
                </a:solidFill>
                <a:latin typeface="Courier New Bold"/>
              </a:rPr>
              <a:t>  </a:t>
            </a:r>
            <a:r>
              <a:rPr b="1" lang="en-US" sz="2300" spc="-1" strike="noStrike">
                <a:solidFill>
                  <a:srgbClr val="000000"/>
                </a:solidFill>
                <a:latin typeface="Courier New Bold"/>
              </a:rPr>
              <a:t>x[i] = y[i] * y[i];  x[i+1] = y[i+1] * y[i*1];</a:t>
            </a:r>
            <a:endParaRPr b="0" lang="en-US" sz="2300" spc="-1" strike="noStrike">
              <a:latin typeface="Arial"/>
            </a:endParaRPr>
          </a:p>
          <a:p>
            <a:pPr marL="457200">
              <a:lnSpc>
                <a:spcPct val="100000"/>
              </a:lnSpc>
              <a:spcBef>
                <a:spcPts val="459"/>
              </a:spcBef>
            </a:pPr>
            <a:r>
              <a:rPr b="1" lang="en-US" sz="2300" spc="-1" strike="noStrike">
                <a:solidFill>
                  <a:srgbClr val="000000"/>
                </a:solidFill>
                <a:latin typeface="Courier New Bold"/>
              </a:rPr>
              <a:t>  </a:t>
            </a:r>
            <a:r>
              <a:rPr b="1" lang="en-US" sz="2300" spc="-1" strike="noStrike">
                <a:solidFill>
                  <a:srgbClr val="000000"/>
                </a:solidFill>
                <a:latin typeface="Courier New Bold"/>
              </a:rPr>
              <a:t>x[i+2] = y[i+2] * y[i*2];  x[i+3] = y[i+3] * y[i*3];</a:t>
            </a:r>
            <a:endParaRPr b="0" lang="en-US" sz="2300" spc="-1" strike="noStrike">
              <a:latin typeface="Arial"/>
            </a:endParaRPr>
          </a:p>
          <a:p>
            <a:pPr marL="457200">
              <a:lnSpc>
                <a:spcPct val="100000"/>
              </a:lnSpc>
              <a:spcBef>
                <a:spcPts val="459"/>
              </a:spcBef>
            </a:pPr>
            <a:r>
              <a:rPr b="1" lang="en-US" sz="2300" spc="-1" strike="noStrike">
                <a:solidFill>
                  <a:srgbClr val="000000"/>
                </a:solidFill>
                <a:latin typeface="Courier New Bold"/>
              </a:rPr>
              <a:t>}</a:t>
            </a:r>
            <a:endParaRPr b="0" lang="en-US" sz="23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Replace unrolled loop with associated vector instructions:</a:t>
            </a:r>
            <a:endParaRPr b="0" lang="en-US" sz="3200" spc="-1" strike="noStrike">
              <a:latin typeface="Arial"/>
            </a:endParaRPr>
          </a:p>
          <a:p>
            <a:pPr>
              <a:lnSpc>
                <a:spcPct val="100000"/>
              </a:lnSpc>
              <a:spcBef>
                <a:spcPts val="641"/>
              </a:spcBef>
            </a:pPr>
            <a:endParaRPr b="0" lang="en-US" sz="3200" spc="-1" strike="noStrike">
              <a:latin typeface="Arial"/>
            </a:endParaRPr>
          </a:p>
          <a:p>
            <a:pPr>
              <a:lnSpc>
                <a:spcPct val="100000"/>
              </a:lnSpc>
              <a:spcBef>
                <a:spcPts val="519"/>
              </a:spcBef>
            </a:pPr>
            <a:r>
              <a:rPr b="1" lang="en-US" sz="2600" spc="-1" strike="noStrike">
                <a:solidFill>
                  <a:srgbClr val="9bbb59"/>
                </a:solidFill>
                <a:latin typeface="Courier New Bold"/>
              </a:rPr>
              <a:t>float4 </a:t>
            </a:r>
            <a:r>
              <a:rPr b="1" lang="en-US" sz="2600" spc="-1" strike="noStrike">
                <a:solidFill>
                  <a:srgbClr val="000000"/>
                </a:solidFill>
                <a:latin typeface="Courier New Bold"/>
              </a:rPr>
              <a:t>x4[DIM], y4[DIM];</a:t>
            </a:r>
            <a:endParaRPr b="0" lang="en-US" sz="2600" spc="-1" strike="noStrike">
              <a:latin typeface="Arial"/>
            </a:endParaRPr>
          </a:p>
          <a:p>
            <a:pPr>
              <a:lnSpc>
                <a:spcPct val="100000"/>
              </a:lnSpc>
              <a:spcBef>
                <a:spcPts val="459"/>
              </a:spcBef>
            </a:pPr>
            <a:r>
              <a:rPr b="1" lang="en-US" sz="2300" spc="-1" strike="noStrike">
                <a:solidFill>
                  <a:srgbClr val="000000"/>
                </a:solidFill>
                <a:latin typeface="Courier New Bold"/>
              </a:rPr>
              <a:t>// DIM set to hold 34 values extended to multiple of 4 (36)</a:t>
            </a:r>
            <a:endParaRPr b="0" lang="en-US" sz="2300" spc="-1" strike="noStrike">
              <a:latin typeface="Arial"/>
            </a:endParaRPr>
          </a:p>
          <a:p>
            <a:pPr>
              <a:lnSpc>
                <a:spcPct val="100000"/>
              </a:lnSpc>
              <a:spcBef>
                <a:spcPts val="519"/>
              </a:spcBef>
            </a:pPr>
            <a:r>
              <a:rPr b="1" lang="en-US" sz="2600" spc="-1" strike="noStrike">
                <a:solidFill>
                  <a:srgbClr val="9bbb59"/>
                </a:solidFill>
                <a:latin typeface="Courier New Bold"/>
              </a:rPr>
              <a:t>float4</a:t>
            </a:r>
            <a:r>
              <a:rPr b="1" lang="en-US" sz="2600" spc="-1" strike="noStrike">
                <a:solidFill>
                  <a:srgbClr val="000000"/>
                </a:solidFill>
                <a:latin typeface="Courier New Bold"/>
              </a:rPr>
              <a:t> zero = {0.0f, 0.0f, 0.0f, 0.0f};</a:t>
            </a:r>
            <a:endParaRPr b="0" lang="en-US" sz="2600" spc="-1" strike="noStrike">
              <a:latin typeface="Arial"/>
            </a:endParaRPr>
          </a:p>
          <a:p>
            <a:pPr>
              <a:lnSpc>
                <a:spcPct val="100000"/>
              </a:lnSpc>
              <a:spcBef>
                <a:spcPts val="519"/>
              </a:spcBef>
            </a:pPr>
            <a:r>
              <a:rPr b="1" lang="en-US" sz="2600" spc="-1" strike="noStrike">
                <a:solidFill>
                  <a:srgbClr val="000000"/>
                </a:solidFill>
                <a:latin typeface="Courier New Bold"/>
              </a:rPr>
              <a:t>NLP = 34 % 4 + 1; // 9 values (as 34 isn’t a multiple of 4)</a:t>
            </a:r>
            <a:endParaRPr b="0" lang="en-US" sz="2600" spc="-1" strike="noStrike">
              <a:latin typeface="Arial"/>
            </a:endParaRPr>
          </a:p>
          <a:p>
            <a:pPr>
              <a:lnSpc>
                <a:spcPct val="100000"/>
              </a:lnSpc>
              <a:spcBef>
                <a:spcPts val="519"/>
              </a:spcBef>
            </a:pPr>
            <a:r>
              <a:rPr b="1" lang="en-US" sz="2600" spc="-1" strike="noStrike">
                <a:solidFill>
                  <a:srgbClr val="000000"/>
                </a:solidFill>
                <a:latin typeface="Courier New Bold"/>
              </a:rPr>
              <a:t>x4[NLP-1] = 0.0f; y4[NLP-1] = 0.0f; // zero pad arrays</a:t>
            </a:r>
            <a:endParaRPr b="0" lang="en-US" sz="2600" spc="-1" strike="noStrike">
              <a:latin typeface="Arial"/>
            </a:endParaRPr>
          </a:p>
          <a:p>
            <a:pPr>
              <a:lnSpc>
                <a:spcPct val="100000"/>
              </a:lnSpc>
              <a:spcBef>
                <a:spcPts val="519"/>
              </a:spcBef>
            </a:pPr>
            <a:endParaRPr b="0" lang="en-US" sz="2600" spc="-1" strike="noStrike">
              <a:latin typeface="Arial"/>
            </a:endParaRPr>
          </a:p>
          <a:p>
            <a:pPr>
              <a:lnSpc>
                <a:spcPct val="100000"/>
              </a:lnSpc>
              <a:spcBef>
                <a:spcPts val="519"/>
              </a:spcBef>
            </a:pPr>
            <a:r>
              <a:rPr b="1" lang="en-US" sz="2600" spc="-1" strike="noStrike">
                <a:solidFill>
                  <a:srgbClr val="c0504d"/>
                </a:solidFill>
                <a:latin typeface="Courier New Bold"/>
              </a:rPr>
              <a:t>for</a:t>
            </a:r>
            <a:r>
              <a:rPr b="1" lang="en-US" sz="2600" spc="-1" strike="noStrike">
                <a:solidFill>
                  <a:srgbClr val="000000"/>
                </a:solidFill>
                <a:latin typeface="Courier New Bold"/>
              </a:rPr>
              <a:t> (i = 0; i &lt; NLP; i++)</a:t>
            </a:r>
            <a:endParaRPr b="0" lang="en-US" sz="2600" spc="-1" strike="noStrike">
              <a:latin typeface="Arial"/>
            </a:endParaRPr>
          </a:p>
          <a:p>
            <a:pPr>
              <a:lnSpc>
                <a:spcPct val="100000"/>
              </a:lnSpc>
              <a:spcBef>
                <a:spcPts val="519"/>
              </a:spcBef>
            </a:pPr>
            <a:r>
              <a:rPr b="1" lang="en-US" sz="2600" spc="-1" strike="noStrike">
                <a:solidFill>
                  <a:srgbClr val="000000"/>
                </a:solidFill>
                <a:latin typeface="Courier New Bold"/>
              </a:rPr>
              <a:t> </a:t>
            </a:r>
            <a:r>
              <a:rPr b="1" lang="en-US" sz="2600" spc="-1" strike="noStrike">
                <a:solidFill>
                  <a:srgbClr val="000000"/>
                </a:solidFill>
                <a:latin typeface="Courier New Bold"/>
              </a:rPr>
              <a:t>x4[i] = y4[i] * y4[i]; // actual vector operations</a:t>
            </a:r>
            <a:endParaRPr b="0" lang="en-US" sz="2600" spc="-1" strike="noStrike">
              <a:latin typeface="Arial"/>
            </a:endParaRPr>
          </a:p>
        </p:txBody>
      </p:sp>
    </p:spTree>
  </p:cSld>
</p:sld>
</file>

<file path=ppt/slides/slide2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8" name="CustomShape 1"/>
          <p:cNvSpPr/>
          <p:nvPr/>
        </p:nvSpPr>
        <p:spPr>
          <a:xfrm>
            <a:off x="35640" y="119520"/>
            <a:ext cx="910764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3600" spc="-1" strike="noStrike">
                <a:solidFill>
                  <a:srgbClr val="000000"/>
                </a:solidFill>
                <a:latin typeface="Trebuchet MS"/>
              </a:rPr>
              <a:t>Exercise A: The vectorized Pi program</a:t>
            </a:r>
            <a:endParaRPr b="0" lang="en-US" sz="3600" spc="-1" strike="noStrike">
              <a:latin typeface="Arial"/>
            </a:endParaRPr>
          </a:p>
        </p:txBody>
      </p:sp>
      <p:sp>
        <p:nvSpPr>
          <p:cNvPr id="2189" name="CustomShape 2"/>
          <p:cNvSpPr/>
          <p:nvPr/>
        </p:nvSpPr>
        <p:spPr>
          <a:xfrm>
            <a:off x="179640" y="1199520"/>
            <a:ext cx="8784360" cy="5541120"/>
          </a:xfrm>
          <a:prstGeom prst="rect">
            <a:avLst/>
          </a:prstGeom>
          <a:noFill/>
          <a:ln>
            <a:noFill/>
          </a:ln>
        </p:spPr>
        <p:style>
          <a:lnRef idx="0"/>
          <a:fillRef idx="0"/>
          <a:effectRef idx="0"/>
          <a:fontRef idx="minor"/>
        </p:style>
        <p:txBody>
          <a:bodyPr lIns="90000" rIns="90000" tIns="45000" bIns="45000">
            <a:normAutofit/>
          </a:bodyPr>
          <a:p>
            <a:pPr marL="343080" indent="-342360">
              <a:lnSpc>
                <a:spcPct val="110000"/>
              </a:lnSpc>
              <a:spcBef>
                <a:spcPts val="641"/>
              </a:spcBef>
              <a:buClr>
                <a:srgbClr val="c0504d"/>
              </a:buClr>
              <a:buFont typeface="Arial"/>
              <a:buChar char="•"/>
            </a:pPr>
            <a:r>
              <a:rPr b="0" lang="en-US" sz="3200" spc="-1" strike="noStrike">
                <a:solidFill>
                  <a:srgbClr val="c0504d"/>
                </a:solidFill>
                <a:latin typeface="Trebuchet MS"/>
              </a:rPr>
              <a:t>Goal: </a:t>
            </a:r>
            <a:endParaRPr b="0" lang="en-US" sz="32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To understand the vector instructions in the kernel programming language</a:t>
            </a:r>
            <a:endParaRPr b="0" lang="en-US" sz="2800" spc="-1" strike="noStrike">
              <a:latin typeface="Arial"/>
            </a:endParaRPr>
          </a:p>
          <a:p>
            <a:pPr marL="343080" indent="-342360">
              <a:lnSpc>
                <a:spcPct val="110000"/>
              </a:lnSpc>
              <a:spcBef>
                <a:spcPts val="641"/>
              </a:spcBef>
              <a:buClr>
                <a:srgbClr val="c0504d"/>
              </a:buClr>
              <a:buFont typeface="Arial"/>
              <a:buChar char="•"/>
            </a:pPr>
            <a:r>
              <a:rPr b="0" lang="en-US" sz="3200" spc="-1" strike="noStrike">
                <a:solidFill>
                  <a:srgbClr val="c0504d"/>
                </a:solidFill>
                <a:latin typeface="Trebuchet MS"/>
              </a:rPr>
              <a:t>Procedure: </a:t>
            </a:r>
            <a:endParaRPr b="0" lang="en-US" sz="32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Start with your best Pi program</a:t>
            </a:r>
            <a:endParaRPr b="0" lang="en-US" sz="28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Unroll the loops 4 times.  Verify that the program still works</a:t>
            </a:r>
            <a:endParaRPr b="0" lang="en-US" sz="28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Use vector instructions in the body of the loop </a:t>
            </a:r>
            <a:endParaRPr b="0" lang="en-US" sz="2800" spc="-1" strike="noStrike">
              <a:latin typeface="Arial"/>
            </a:endParaRPr>
          </a:p>
          <a:p>
            <a:pPr marL="343080" indent="-342360">
              <a:lnSpc>
                <a:spcPct val="110000"/>
              </a:lnSpc>
              <a:spcBef>
                <a:spcPts val="641"/>
              </a:spcBef>
              <a:buClr>
                <a:srgbClr val="c0504d"/>
              </a:buClr>
              <a:buFont typeface="Arial"/>
              <a:buChar char="•"/>
            </a:pPr>
            <a:r>
              <a:rPr b="0" lang="en-US" sz="3200" spc="-1" strike="noStrike">
                <a:solidFill>
                  <a:srgbClr val="c0504d"/>
                </a:solidFill>
                <a:latin typeface="Trebuchet MS"/>
              </a:rPr>
              <a:t>Expected output:</a:t>
            </a:r>
            <a:endParaRPr b="0" lang="en-US" sz="32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Output result plus an estimate of the error in the result</a:t>
            </a:r>
            <a:endParaRPr b="0" lang="en-US" sz="28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Report the runtime and compare vectorized and scalar versions  of the program</a:t>
            </a:r>
            <a:endParaRPr b="0" lang="en-US" sz="28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You could try running this on the CPU as well as the GPU…</a:t>
            </a:r>
            <a:endParaRPr b="0" lang="en-US" sz="2800" spc="-1" strike="noStrike">
              <a:latin typeface="Arial"/>
            </a:endParaRPr>
          </a:p>
        </p:txBody>
      </p:sp>
    </p:spTree>
  </p:cSld>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1" name="CustomShape 1"/>
          <p:cNvSpPr/>
          <p:nvPr/>
        </p:nvSpPr>
        <p:spPr>
          <a:xfrm>
            <a:off x="0" y="0"/>
            <a:ext cx="914328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OpenCL Working Group within Khronos</a:t>
            </a:r>
            <a:endParaRPr b="0" lang="en-US" sz="4400" spc="-1" strike="noStrike">
              <a:latin typeface="Arial"/>
            </a:endParaRPr>
          </a:p>
        </p:txBody>
      </p:sp>
      <p:sp>
        <p:nvSpPr>
          <p:cNvPr id="542" name="CustomShape 2"/>
          <p:cNvSpPr/>
          <p:nvPr/>
        </p:nvSpPr>
        <p:spPr>
          <a:xfrm>
            <a:off x="251640" y="1196640"/>
            <a:ext cx="8568360" cy="261396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Diverse industry participation</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Processor vendors, system OEMs, middleware vendors, application developers.</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OpenCL became an important standard upon release by virtue of the market coverage of the companies behind it.</a:t>
            </a:r>
            <a:endParaRPr b="0" lang="en-US" sz="3200" spc="-1" strike="noStrike">
              <a:latin typeface="Arial"/>
            </a:endParaRPr>
          </a:p>
          <a:p>
            <a:pPr>
              <a:lnSpc>
                <a:spcPct val="100000"/>
              </a:lnSpc>
              <a:spcBef>
                <a:spcPts val="641"/>
              </a:spcBef>
            </a:pPr>
            <a:endParaRPr b="0" lang="en-US" sz="3200" spc="-1" strike="noStrike">
              <a:latin typeface="Arial"/>
            </a:endParaRPr>
          </a:p>
        </p:txBody>
      </p:sp>
      <p:pic>
        <p:nvPicPr>
          <p:cNvPr id="543" name="Picture 32" descr=""/>
          <p:cNvPicPr/>
          <p:nvPr/>
        </p:nvPicPr>
        <p:blipFill>
          <a:blip r:embed="rId1"/>
          <a:stretch/>
        </p:blipFill>
        <p:spPr>
          <a:xfrm>
            <a:off x="3933720" y="5613480"/>
            <a:ext cx="847080" cy="578880"/>
          </a:xfrm>
          <a:prstGeom prst="rect">
            <a:avLst/>
          </a:prstGeom>
          <a:ln w="9360">
            <a:noFill/>
          </a:ln>
        </p:spPr>
      </p:pic>
      <p:pic>
        <p:nvPicPr>
          <p:cNvPr id="544" name="Picture 33" descr=""/>
          <p:cNvPicPr/>
          <p:nvPr/>
        </p:nvPicPr>
        <p:blipFill>
          <a:blip r:embed="rId2"/>
          <a:stretch/>
        </p:blipFill>
        <p:spPr>
          <a:xfrm>
            <a:off x="320760" y="5024520"/>
            <a:ext cx="797760" cy="426240"/>
          </a:xfrm>
          <a:prstGeom prst="rect">
            <a:avLst/>
          </a:prstGeom>
          <a:ln w="9360">
            <a:noFill/>
          </a:ln>
        </p:spPr>
      </p:pic>
      <p:pic>
        <p:nvPicPr>
          <p:cNvPr id="545" name="Picture 34" descr=""/>
          <p:cNvPicPr/>
          <p:nvPr/>
        </p:nvPicPr>
        <p:blipFill>
          <a:blip r:embed="rId3"/>
          <a:stretch/>
        </p:blipFill>
        <p:spPr>
          <a:xfrm>
            <a:off x="5829480" y="3935160"/>
            <a:ext cx="853200" cy="212040"/>
          </a:xfrm>
          <a:prstGeom prst="rect">
            <a:avLst/>
          </a:prstGeom>
          <a:ln w="9360">
            <a:noFill/>
          </a:ln>
        </p:spPr>
      </p:pic>
      <p:pic>
        <p:nvPicPr>
          <p:cNvPr id="546" name="Picture 35" descr=""/>
          <p:cNvPicPr/>
          <p:nvPr/>
        </p:nvPicPr>
        <p:blipFill>
          <a:blip r:embed="rId4"/>
          <a:stretch/>
        </p:blipFill>
        <p:spPr>
          <a:xfrm>
            <a:off x="6432480" y="5721120"/>
            <a:ext cx="1232640" cy="361080"/>
          </a:xfrm>
          <a:prstGeom prst="rect">
            <a:avLst/>
          </a:prstGeom>
          <a:ln w="9360">
            <a:noFill/>
          </a:ln>
        </p:spPr>
      </p:pic>
      <p:pic>
        <p:nvPicPr>
          <p:cNvPr id="547" name="Picture 36" descr=""/>
          <p:cNvPicPr/>
          <p:nvPr/>
        </p:nvPicPr>
        <p:blipFill>
          <a:blip r:embed="rId5"/>
          <a:stretch/>
        </p:blipFill>
        <p:spPr>
          <a:xfrm>
            <a:off x="1682640" y="4487760"/>
            <a:ext cx="1499400" cy="297720"/>
          </a:xfrm>
          <a:prstGeom prst="rect">
            <a:avLst/>
          </a:prstGeom>
          <a:ln w="9360">
            <a:noFill/>
          </a:ln>
        </p:spPr>
      </p:pic>
      <p:pic>
        <p:nvPicPr>
          <p:cNvPr id="548" name="Picture 37" descr=""/>
          <p:cNvPicPr/>
          <p:nvPr/>
        </p:nvPicPr>
        <p:blipFill>
          <a:blip r:embed="rId6"/>
          <a:stretch/>
        </p:blipFill>
        <p:spPr>
          <a:xfrm>
            <a:off x="6694560" y="4898880"/>
            <a:ext cx="1044000" cy="677160"/>
          </a:xfrm>
          <a:prstGeom prst="rect">
            <a:avLst/>
          </a:prstGeom>
          <a:ln w="9360">
            <a:noFill/>
          </a:ln>
        </p:spPr>
      </p:pic>
      <p:pic>
        <p:nvPicPr>
          <p:cNvPr id="549" name="Picture 38" descr=""/>
          <p:cNvPicPr/>
          <p:nvPr/>
        </p:nvPicPr>
        <p:blipFill>
          <a:blip r:embed="rId7"/>
          <a:stretch/>
        </p:blipFill>
        <p:spPr>
          <a:xfrm>
            <a:off x="320760" y="4486320"/>
            <a:ext cx="1151640" cy="299160"/>
          </a:xfrm>
          <a:prstGeom prst="rect">
            <a:avLst/>
          </a:prstGeom>
          <a:ln w="9360">
            <a:noFill/>
          </a:ln>
        </p:spPr>
      </p:pic>
      <p:pic>
        <p:nvPicPr>
          <p:cNvPr id="550" name="Picture 39" descr=""/>
          <p:cNvPicPr/>
          <p:nvPr/>
        </p:nvPicPr>
        <p:blipFill>
          <a:blip r:embed="rId8"/>
          <a:stretch/>
        </p:blipFill>
        <p:spPr>
          <a:xfrm>
            <a:off x="6654960" y="4459320"/>
            <a:ext cx="1018440" cy="356400"/>
          </a:xfrm>
          <a:prstGeom prst="rect">
            <a:avLst/>
          </a:prstGeom>
          <a:ln w="9360">
            <a:noFill/>
          </a:ln>
        </p:spPr>
      </p:pic>
      <p:pic>
        <p:nvPicPr>
          <p:cNvPr id="551" name="Picture 40" descr=""/>
          <p:cNvPicPr/>
          <p:nvPr/>
        </p:nvPicPr>
        <p:blipFill>
          <a:blip r:embed="rId9"/>
          <a:srcRect l="0" t="15419" r="0" b="0"/>
          <a:stretch/>
        </p:blipFill>
        <p:spPr>
          <a:xfrm>
            <a:off x="3895560" y="3867120"/>
            <a:ext cx="1523160" cy="348480"/>
          </a:xfrm>
          <a:prstGeom prst="rect">
            <a:avLst/>
          </a:prstGeom>
          <a:ln w="9360">
            <a:noFill/>
          </a:ln>
        </p:spPr>
      </p:pic>
      <p:pic>
        <p:nvPicPr>
          <p:cNvPr id="552" name="Picture 41" descr=""/>
          <p:cNvPicPr/>
          <p:nvPr/>
        </p:nvPicPr>
        <p:blipFill>
          <a:blip r:embed="rId10"/>
          <a:srcRect l="0" t="38514" r="0" b="42263"/>
          <a:stretch/>
        </p:blipFill>
        <p:spPr>
          <a:xfrm>
            <a:off x="5294160" y="5137200"/>
            <a:ext cx="1250280" cy="200880"/>
          </a:xfrm>
          <a:prstGeom prst="rect">
            <a:avLst/>
          </a:prstGeom>
          <a:ln w="9360">
            <a:noFill/>
          </a:ln>
        </p:spPr>
      </p:pic>
      <p:pic>
        <p:nvPicPr>
          <p:cNvPr id="553" name="Picture 42" descr=""/>
          <p:cNvPicPr/>
          <p:nvPr/>
        </p:nvPicPr>
        <p:blipFill>
          <a:blip r:embed="rId11"/>
          <a:srcRect l="3779" t="7647" r="5573" b="7647"/>
          <a:stretch/>
        </p:blipFill>
        <p:spPr>
          <a:xfrm>
            <a:off x="3449520" y="4998960"/>
            <a:ext cx="856440" cy="475560"/>
          </a:xfrm>
          <a:prstGeom prst="rect">
            <a:avLst/>
          </a:prstGeom>
          <a:ln w="9360">
            <a:noFill/>
          </a:ln>
        </p:spPr>
      </p:pic>
      <p:pic>
        <p:nvPicPr>
          <p:cNvPr id="554" name="Picture 43" descr=""/>
          <p:cNvPicPr/>
          <p:nvPr/>
        </p:nvPicPr>
        <p:blipFill>
          <a:blip r:embed="rId12"/>
          <a:stretch/>
        </p:blipFill>
        <p:spPr>
          <a:xfrm>
            <a:off x="3392640" y="4419360"/>
            <a:ext cx="1393200" cy="432720"/>
          </a:xfrm>
          <a:prstGeom prst="rect">
            <a:avLst/>
          </a:prstGeom>
          <a:ln w="9360">
            <a:noFill/>
          </a:ln>
        </p:spPr>
      </p:pic>
      <p:pic>
        <p:nvPicPr>
          <p:cNvPr id="555" name="Picture 44" descr=""/>
          <p:cNvPicPr/>
          <p:nvPr/>
        </p:nvPicPr>
        <p:blipFill>
          <a:blip r:embed="rId13"/>
          <a:stretch/>
        </p:blipFill>
        <p:spPr>
          <a:xfrm>
            <a:off x="1268280" y="4925880"/>
            <a:ext cx="510480" cy="624600"/>
          </a:xfrm>
          <a:prstGeom prst="rect">
            <a:avLst/>
          </a:prstGeom>
          <a:ln w="9360">
            <a:noFill/>
          </a:ln>
        </p:spPr>
      </p:pic>
      <p:pic>
        <p:nvPicPr>
          <p:cNvPr id="556" name="Picture 45" descr=""/>
          <p:cNvPicPr/>
          <p:nvPr/>
        </p:nvPicPr>
        <p:blipFill>
          <a:blip r:embed="rId14"/>
          <a:stretch/>
        </p:blipFill>
        <p:spPr>
          <a:xfrm>
            <a:off x="7889760" y="5068800"/>
            <a:ext cx="948600" cy="337320"/>
          </a:xfrm>
          <a:prstGeom prst="rect">
            <a:avLst/>
          </a:prstGeom>
          <a:ln w="9360">
            <a:noFill/>
          </a:ln>
        </p:spPr>
      </p:pic>
      <p:pic>
        <p:nvPicPr>
          <p:cNvPr id="557" name="Picture 46" descr=""/>
          <p:cNvPicPr/>
          <p:nvPr/>
        </p:nvPicPr>
        <p:blipFill>
          <a:blip r:embed="rId15"/>
          <a:stretch/>
        </p:blipFill>
        <p:spPr>
          <a:xfrm>
            <a:off x="320760" y="5656320"/>
            <a:ext cx="1713960" cy="285120"/>
          </a:xfrm>
          <a:prstGeom prst="rect">
            <a:avLst/>
          </a:prstGeom>
          <a:ln w="9360">
            <a:noFill/>
          </a:ln>
        </p:spPr>
      </p:pic>
      <p:pic>
        <p:nvPicPr>
          <p:cNvPr id="558" name="Picture 47" descr=""/>
          <p:cNvPicPr/>
          <p:nvPr/>
        </p:nvPicPr>
        <p:blipFill>
          <a:blip r:embed="rId16"/>
          <a:srcRect l="6462" t="22426" r="4840" b="25149"/>
          <a:stretch/>
        </p:blipFill>
        <p:spPr>
          <a:xfrm>
            <a:off x="2324160" y="5713200"/>
            <a:ext cx="1318320" cy="380160"/>
          </a:xfrm>
          <a:prstGeom prst="rect">
            <a:avLst/>
          </a:prstGeom>
          <a:ln w="9360">
            <a:noFill/>
          </a:ln>
        </p:spPr>
      </p:pic>
      <p:pic>
        <p:nvPicPr>
          <p:cNvPr id="559" name="Picture 48" descr=""/>
          <p:cNvPicPr/>
          <p:nvPr/>
        </p:nvPicPr>
        <p:blipFill>
          <a:blip r:embed="rId17"/>
          <a:stretch/>
        </p:blipFill>
        <p:spPr>
          <a:xfrm>
            <a:off x="7954920" y="5597280"/>
            <a:ext cx="883440" cy="610560"/>
          </a:xfrm>
          <a:prstGeom prst="rect">
            <a:avLst/>
          </a:prstGeom>
          <a:ln w="9360">
            <a:noFill/>
          </a:ln>
        </p:spPr>
      </p:pic>
      <p:pic>
        <p:nvPicPr>
          <p:cNvPr id="560" name="Picture 49" descr=""/>
          <p:cNvPicPr/>
          <p:nvPr/>
        </p:nvPicPr>
        <p:blipFill>
          <a:blip r:embed="rId18"/>
          <a:stretch/>
        </p:blipFill>
        <p:spPr>
          <a:xfrm>
            <a:off x="320760" y="3890880"/>
            <a:ext cx="990000" cy="302400"/>
          </a:xfrm>
          <a:prstGeom prst="rect">
            <a:avLst/>
          </a:prstGeom>
          <a:ln w="9360">
            <a:noFill/>
          </a:ln>
        </p:spPr>
      </p:pic>
      <p:pic>
        <p:nvPicPr>
          <p:cNvPr id="561" name="Picture 50" descr=""/>
          <p:cNvPicPr/>
          <p:nvPr/>
        </p:nvPicPr>
        <p:blipFill>
          <a:blip r:embed="rId19"/>
          <a:srcRect l="12020" t="0" r="0" b="0"/>
          <a:stretch/>
        </p:blipFill>
        <p:spPr>
          <a:xfrm>
            <a:off x="8358120" y="3852720"/>
            <a:ext cx="480240" cy="377280"/>
          </a:xfrm>
          <a:prstGeom prst="rect">
            <a:avLst/>
          </a:prstGeom>
          <a:ln w="3240">
            <a:noFill/>
          </a:ln>
        </p:spPr>
      </p:pic>
      <p:pic>
        <p:nvPicPr>
          <p:cNvPr id="562" name="Picture 52" descr=""/>
          <p:cNvPicPr/>
          <p:nvPr/>
        </p:nvPicPr>
        <p:blipFill>
          <a:blip r:embed="rId20"/>
          <a:stretch/>
        </p:blipFill>
        <p:spPr>
          <a:xfrm>
            <a:off x="4457880" y="4949640"/>
            <a:ext cx="686520" cy="575640"/>
          </a:xfrm>
          <a:prstGeom prst="rect">
            <a:avLst/>
          </a:prstGeom>
          <a:ln w="3240">
            <a:noFill/>
          </a:ln>
        </p:spPr>
      </p:pic>
      <p:pic>
        <p:nvPicPr>
          <p:cNvPr id="563" name="Picture 53" descr=""/>
          <p:cNvPicPr/>
          <p:nvPr/>
        </p:nvPicPr>
        <p:blipFill>
          <a:blip r:embed="rId21"/>
          <a:stretch/>
        </p:blipFill>
        <p:spPr>
          <a:xfrm>
            <a:off x="1719360" y="3811320"/>
            <a:ext cx="1767600" cy="461160"/>
          </a:xfrm>
          <a:prstGeom prst="rect">
            <a:avLst/>
          </a:prstGeom>
          <a:ln w="9360">
            <a:noFill/>
          </a:ln>
        </p:spPr>
      </p:pic>
      <p:pic>
        <p:nvPicPr>
          <p:cNvPr id="564" name="Picture 54" descr=""/>
          <p:cNvPicPr/>
          <p:nvPr/>
        </p:nvPicPr>
        <p:blipFill>
          <a:blip r:embed="rId22"/>
          <a:srcRect l="0" t="20278" r="0" b="26210"/>
          <a:stretch/>
        </p:blipFill>
        <p:spPr>
          <a:xfrm>
            <a:off x="7091280" y="3851280"/>
            <a:ext cx="856440" cy="381960"/>
          </a:xfrm>
          <a:prstGeom prst="rect">
            <a:avLst/>
          </a:prstGeom>
          <a:ln w="9360">
            <a:noFill/>
          </a:ln>
        </p:spPr>
      </p:pic>
      <p:pic>
        <p:nvPicPr>
          <p:cNvPr id="565" name="Picture 55" descr=""/>
          <p:cNvPicPr/>
          <p:nvPr/>
        </p:nvPicPr>
        <p:blipFill>
          <a:blip r:embed="rId23"/>
          <a:stretch/>
        </p:blipFill>
        <p:spPr>
          <a:xfrm>
            <a:off x="5694480" y="4473360"/>
            <a:ext cx="750240" cy="326160"/>
          </a:xfrm>
          <a:prstGeom prst="rect">
            <a:avLst/>
          </a:prstGeom>
          <a:ln w="9360">
            <a:noFill/>
          </a:ln>
        </p:spPr>
      </p:pic>
      <p:pic>
        <p:nvPicPr>
          <p:cNvPr id="566" name="Picture 56" descr=""/>
          <p:cNvPicPr/>
          <p:nvPr/>
        </p:nvPicPr>
        <p:blipFill>
          <a:blip r:embed="rId24"/>
          <a:stretch/>
        </p:blipFill>
        <p:spPr>
          <a:xfrm>
            <a:off x="5072040" y="5792760"/>
            <a:ext cx="1071000" cy="218520"/>
          </a:xfrm>
          <a:prstGeom prst="rect">
            <a:avLst/>
          </a:prstGeom>
          <a:ln w="9360">
            <a:noFill/>
          </a:ln>
        </p:spPr>
      </p:pic>
      <p:pic>
        <p:nvPicPr>
          <p:cNvPr id="567" name="Picture 57" descr=""/>
          <p:cNvPicPr/>
          <p:nvPr/>
        </p:nvPicPr>
        <p:blipFill>
          <a:blip r:embed="rId25"/>
          <a:stretch/>
        </p:blipFill>
        <p:spPr>
          <a:xfrm>
            <a:off x="7883640" y="4378320"/>
            <a:ext cx="937440" cy="516960"/>
          </a:xfrm>
          <a:prstGeom prst="rect">
            <a:avLst/>
          </a:prstGeom>
          <a:ln w="9360">
            <a:noFill/>
          </a:ln>
        </p:spPr>
      </p:pic>
      <p:pic>
        <p:nvPicPr>
          <p:cNvPr id="568" name="Picture 105" descr=""/>
          <p:cNvPicPr/>
          <p:nvPr/>
        </p:nvPicPr>
        <p:blipFill>
          <a:blip r:embed="rId26"/>
          <a:srcRect l="0" t="-7152" r="72929" b="-7152"/>
          <a:stretch/>
        </p:blipFill>
        <p:spPr>
          <a:xfrm>
            <a:off x="4995720" y="4406760"/>
            <a:ext cx="488160" cy="461160"/>
          </a:xfrm>
          <a:prstGeom prst="rect">
            <a:avLst/>
          </a:prstGeom>
          <a:ln w="9360">
            <a:noFill/>
          </a:ln>
        </p:spPr>
      </p:pic>
      <p:pic>
        <p:nvPicPr>
          <p:cNvPr id="569" name="Picture 32" descr=""/>
          <p:cNvPicPr/>
          <p:nvPr/>
        </p:nvPicPr>
        <p:blipFill>
          <a:blip r:embed="rId27"/>
          <a:srcRect l="831" t="14709" r="8390" b="14709"/>
          <a:stretch/>
        </p:blipFill>
        <p:spPr>
          <a:xfrm>
            <a:off x="1928880" y="5022720"/>
            <a:ext cx="1370880" cy="428040"/>
          </a:xfrm>
          <a:prstGeom prst="rect">
            <a:avLst/>
          </a:prstGeom>
          <a:ln w="9360">
            <a:noFill/>
          </a:ln>
        </p:spPr>
      </p:pic>
      <p:pic>
        <p:nvPicPr>
          <p:cNvPr id="570" name="Picture 5" descr=""/>
          <p:cNvPicPr/>
          <p:nvPr/>
        </p:nvPicPr>
        <p:blipFill>
          <a:blip r:embed="rId28"/>
          <a:stretch/>
        </p:blipFill>
        <p:spPr>
          <a:xfrm>
            <a:off x="3348000" y="6315840"/>
            <a:ext cx="2020320" cy="424800"/>
          </a:xfrm>
          <a:prstGeom prst="rect">
            <a:avLst/>
          </a:prstGeom>
          <a:ln w="9360">
            <a:noFill/>
          </a:ln>
        </p:spPr>
      </p:pic>
      <p:sp>
        <p:nvSpPr>
          <p:cNvPr id="571" name="CustomShape 3"/>
          <p:cNvSpPr/>
          <p:nvPr/>
        </p:nvSpPr>
        <p:spPr>
          <a:xfrm>
            <a:off x="5471280" y="6624720"/>
            <a:ext cx="3672000" cy="331920"/>
          </a:xfrm>
          <a:prstGeom prst="rect">
            <a:avLst/>
          </a:prstGeom>
          <a:noFill/>
          <a:ln>
            <a:noFill/>
          </a:ln>
        </p:spPr>
        <p:style>
          <a:lnRef idx="0"/>
          <a:fillRef idx="0"/>
          <a:effectRef idx="0"/>
          <a:fontRef idx="minor"/>
        </p:style>
        <p:txBody>
          <a:bodyPr lIns="90000" rIns="90000" tIns="45000" bIns="45000">
            <a:normAutofit/>
          </a:bodyPr>
          <a:p>
            <a:pPr algn="r">
              <a:lnSpc>
                <a:spcPct val="100000"/>
              </a:lnSpc>
              <a:spcBef>
                <a:spcPts val="241"/>
              </a:spcBef>
            </a:pPr>
            <a:r>
              <a:rPr b="0" lang="en-US" sz="1200" spc="-1" strike="noStrike">
                <a:solidFill>
                  <a:srgbClr val="000000"/>
                </a:solidFill>
                <a:latin typeface="Trebuchet MS"/>
                <a:ea typeface="DejaVu Sans"/>
              </a:rPr>
              <a:t>Third party names are the property of their owners.</a:t>
            </a:r>
            <a:endParaRPr b="0" lang="en-US" sz="1200" spc="-1" strike="noStrike">
              <a:latin typeface="Arial"/>
            </a:endParaRPr>
          </a:p>
        </p:txBody>
      </p:sp>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0" name="CustomShape 1"/>
          <p:cNvSpPr/>
          <p:nvPr/>
        </p:nvSpPr>
        <p:spPr>
          <a:xfrm>
            <a:off x="722160" y="4406760"/>
            <a:ext cx="7771680" cy="1361520"/>
          </a:xfrm>
          <a:prstGeom prst="rect">
            <a:avLst/>
          </a:prstGeom>
          <a:noFill/>
          <a:ln>
            <a:noFill/>
          </a:ln>
        </p:spPr>
        <p:style>
          <a:lnRef idx="0"/>
          <a:fillRef idx="0"/>
          <a:effectRef idx="0"/>
          <a:fontRef idx="minor"/>
        </p:style>
        <p:txBody>
          <a:bodyPr lIns="90000" rIns="90000" tIns="45000" bIns="45000">
            <a:normAutofit/>
          </a:bodyPr>
          <a:p>
            <a:pPr>
              <a:lnSpc>
                <a:spcPct val="100000"/>
              </a:lnSpc>
            </a:pPr>
            <a:r>
              <a:rPr b="1" lang="en-US" sz="4000" spc="-1" strike="noStrike" cap="all">
                <a:solidFill>
                  <a:srgbClr val="000000"/>
                </a:solidFill>
                <a:latin typeface="Trebuchet MS"/>
              </a:rPr>
              <a:t>The OpenCL event model</a:t>
            </a:r>
            <a:endParaRPr b="0" lang="en-US" sz="4000" spc="-1" strike="noStrike">
              <a:latin typeface="Arial"/>
            </a:endParaRPr>
          </a:p>
        </p:txBody>
      </p:sp>
      <p:sp>
        <p:nvSpPr>
          <p:cNvPr id="2191" name="CustomShape 2"/>
          <p:cNvSpPr/>
          <p:nvPr/>
        </p:nvSpPr>
        <p:spPr>
          <a:xfrm>
            <a:off x="722160" y="2906640"/>
            <a:ext cx="7771680" cy="1499400"/>
          </a:xfrm>
          <a:prstGeom prst="rect">
            <a:avLst/>
          </a:prstGeom>
          <a:noFill/>
          <a:ln>
            <a:noFill/>
          </a:ln>
        </p:spPr>
        <p:style>
          <a:lnRef idx="0"/>
          <a:fillRef idx="0"/>
          <a:effectRef idx="0"/>
          <a:fontRef idx="minor"/>
        </p:style>
        <p:txBody>
          <a:bodyPr lIns="90000" rIns="90000" tIns="45000" bIns="45000" anchor="b"/>
          <a:p>
            <a:pPr>
              <a:lnSpc>
                <a:spcPct val="100000"/>
              </a:lnSpc>
              <a:spcBef>
                <a:spcPts val="400"/>
              </a:spcBef>
            </a:pPr>
            <a:r>
              <a:rPr b="0" lang="en-US" sz="2000" spc="-1" strike="noStrike">
                <a:solidFill>
                  <a:srgbClr val="000000"/>
                </a:solidFill>
                <a:latin typeface="Trebuchet MS"/>
              </a:rPr>
              <a:t>Appendix B</a:t>
            </a:r>
            <a:endParaRPr b="0" lang="en-US" sz="2000" spc="-1" strike="noStrike">
              <a:latin typeface="Arial"/>
            </a:endParaRPr>
          </a:p>
        </p:txBody>
      </p:sp>
    </p:spTree>
  </p:cSld>
</p:sld>
</file>

<file path=ppt/slides/slide2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2" name="CustomShape 1"/>
          <p:cNvSpPr/>
          <p:nvPr/>
        </p:nvSpPr>
        <p:spPr>
          <a:xfrm>
            <a:off x="457200" y="-9036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OpenCL Events</a:t>
            </a:r>
            <a:endParaRPr b="0" lang="en-US" sz="4400" spc="-1" strike="noStrike">
              <a:latin typeface="Arial"/>
            </a:endParaRPr>
          </a:p>
        </p:txBody>
      </p:sp>
      <p:sp>
        <p:nvSpPr>
          <p:cNvPr id="2193" name="CustomShape 2"/>
          <p:cNvSpPr/>
          <p:nvPr/>
        </p:nvSpPr>
        <p:spPr>
          <a:xfrm>
            <a:off x="179640" y="980640"/>
            <a:ext cx="8784360" cy="4276440"/>
          </a:xfrm>
          <a:prstGeom prst="rect">
            <a:avLst/>
          </a:prstGeom>
          <a:noFill/>
          <a:ln>
            <a:noFill/>
          </a:ln>
        </p:spPr>
        <p:style>
          <a:lnRef idx="0"/>
          <a:fillRef idx="0"/>
          <a:effectRef idx="0"/>
          <a:fontRef idx="minor"/>
        </p:style>
        <p:txBody>
          <a:bodyPr lIns="90000" rIns="90000" tIns="45000" bIns="45000">
            <a:normAutofit/>
          </a:bodyPr>
          <a:p>
            <a:pPr marL="343080" indent="-342360">
              <a:lnSpc>
                <a:spcPct val="110000"/>
              </a:lnSpc>
              <a:spcBef>
                <a:spcPts val="641"/>
              </a:spcBef>
              <a:buClr>
                <a:srgbClr val="000000"/>
              </a:buClr>
              <a:buFont typeface="Arial"/>
              <a:buChar char="•"/>
            </a:pPr>
            <a:r>
              <a:rPr b="0" lang="en-US" sz="3200" spc="-1" strike="noStrike">
                <a:solidFill>
                  <a:srgbClr val="000000"/>
                </a:solidFill>
                <a:latin typeface="Trebuchet MS"/>
              </a:rPr>
              <a:t>An event is an object that communicates the status of commands in OpenCL … legal values for an event:</a:t>
            </a:r>
            <a:endParaRPr b="0" lang="en-US" sz="3200" spc="-1" strike="noStrike">
              <a:latin typeface="Arial"/>
            </a:endParaRPr>
          </a:p>
          <a:p>
            <a:pPr lvl="1" marL="743040" indent="-285120">
              <a:lnSpc>
                <a:spcPct val="110000"/>
              </a:lnSpc>
              <a:spcBef>
                <a:spcPts val="561"/>
              </a:spcBef>
              <a:buClr>
                <a:srgbClr val="9bbb59"/>
              </a:buClr>
              <a:buFont typeface="Arial"/>
              <a:buChar char="–"/>
            </a:pPr>
            <a:r>
              <a:rPr b="0" lang="en-US" sz="2800" spc="-1" strike="noStrike">
                <a:solidFill>
                  <a:srgbClr val="9bbb59"/>
                </a:solidFill>
                <a:latin typeface="Trebuchet MS"/>
              </a:rPr>
              <a:t>CL_QUEUED</a:t>
            </a:r>
            <a:r>
              <a:rPr b="0" lang="en-US" sz="2800" spc="-1" strike="noStrike">
                <a:solidFill>
                  <a:srgbClr val="000000"/>
                </a:solidFill>
                <a:latin typeface="Trebuchet MS"/>
              </a:rPr>
              <a:t>:      command has been enqueued. </a:t>
            </a:r>
            <a:endParaRPr b="0" lang="en-US" sz="2800" spc="-1" strike="noStrike">
              <a:latin typeface="Arial"/>
            </a:endParaRPr>
          </a:p>
          <a:p>
            <a:pPr lvl="1" marL="743040" indent="-285120">
              <a:lnSpc>
                <a:spcPct val="110000"/>
              </a:lnSpc>
              <a:spcBef>
                <a:spcPts val="561"/>
              </a:spcBef>
              <a:buClr>
                <a:srgbClr val="9bbb59"/>
              </a:buClr>
              <a:buFont typeface="Arial"/>
              <a:buChar char="–"/>
            </a:pPr>
            <a:r>
              <a:rPr b="0" lang="en-US" sz="2800" spc="-1" strike="noStrike">
                <a:solidFill>
                  <a:srgbClr val="9bbb59"/>
                </a:solidFill>
                <a:latin typeface="Trebuchet MS"/>
              </a:rPr>
              <a:t>CL_SUBMITTED</a:t>
            </a:r>
            <a:r>
              <a:rPr b="0" lang="en-US" sz="2800" spc="-1" strike="noStrike">
                <a:solidFill>
                  <a:srgbClr val="000000"/>
                </a:solidFill>
                <a:latin typeface="Trebuchet MS"/>
              </a:rPr>
              <a:t>:  command has been submitted to the </a:t>
            </a:r>
            <a:br/>
            <a:r>
              <a:rPr b="0" lang="en-US" sz="2800" spc="-1" strike="noStrike">
                <a:solidFill>
                  <a:srgbClr val="000000"/>
                </a:solidFill>
                <a:latin typeface="Trebuchet MS"/>
              </a:rPr>
              <a:t>                         compute device</a:t>
            </a:r>
            <a:endParaRPr b="0" lang="en-US" sz="2800" spc="-1" strike="noStrike">
              <a:latin typeface="Arial"/>
            </a:endParaRPr>
          </a:p>
          <a:p>
            <a:pPr lvl="1" marL="743040" indent="-285120">
              <a:lnSpc>
                <a:spcPct val="110000"/>
              </a:lnSpc>
              <a:spcBef>
                <a:spcPts val="561"/>
              </a:spcBef>
              <a:buClr>
                <a:srgbClr val="9bbb59"/>
              </a:buClr>
              <a:buFont typeface="Arial"/>
              <a:buChar char="–"/>
            </a:pPr>
            <a:r>
              <a:rPr b="0" lang="en-US" sz="2800" spc="-1" strike="noStrike">
                <a:solidFill>
                  <a:srgbClr val="9bbb59"/>
                </a:solidFill>
                <a:latin typeface="Trebuchet MS"/>
              </a:rPr>
              <a:t>CL_RUNNING</a:t>
            </a:r>
            <a:r>
              <a:rPr b="0" lang="en-US" sz="2800" spc="-1" strike="noStrike">
                <a:solidFill>
                  <a:srgbClr val="000000"/>
                </a:solidFill>
                <a:latin typeface="Trebuchet MS"/>
              </a:rPr>
              <a:t>:    compute device is executing the command</a:t>
            </a:r>
            <a:endParaRPr b="0" lang="en-US" sz="2800" spc="-1" strike="noStrike">
              <a:latin typeface="Arial"/>
            </a:endParaRPr>
          </a:p>
          <a:p>
            <a:pPr lvl="1" marL="743040" indent="-285120">
              <a:lnSpc>
                <a:spcPct val="110000"/>
              </a:lnSpc>
              <a:spcBef>
                <a:spcPts val="561"/>
              </a:spcBef>
              <a:buClr>
                <a:srgbClr val="9bbb59"/>
              </a:buClr>
              <a:buFont typeface="Arial"/>
              <a:buChar char="–"/>
            </a:pPr>
            <a:r>
              <a:rPr b="0" lang="en-US" sz="2800" spc="-1" strike="noStrike">
                <a:solidFill>
                  <a:srgbClr val="9bbb59"/>
                </a:solidFill>
                <a:latin typeface="Trebuchet MS"/>
              </a:rPr>
              <a:t>CL_COMPLETE</a:t>
            </a:r>
            <a:r>
              <a:rPr b="0" lang="en-US" sz="2800" spc="-1" strike="noStrike">
                <a:solidFill>
                  <a:srgbClr val="000000"/>
                </a:solidFill>
                <a:latin typeface="Trebuchet MS"/>
              </a:rPr>
              <a:t>:  command has completed</a:t>
            </a:r>
            <a:endParaRPr b="0" lang="en-US" sz="2800" spc="-1" strike="noStrike">
              <a:latin typeface="Arial"/>
            </a:endParaRPr>
          </a:p>
          <a:p>
            <a:pPr lvl="1" marL="743040" indent="-285120">
              <a:lnSpc>
                <a:spcPct val="110000"/>
              </a:lnSpc>
              <a:spcBef>
                <a:spcPts val="561"/>
              </a:spcBef>
              <a:buClr>
                <a:srgbClr val="9bbb59"/>
              </a:buClr>
              <a:buFont typeface="Arial"/>
              <a:buChar char="–"/>
            </a:pPr>
            <a:r>
              <a:rPr b="0" lang="en-US" sz="2800" spc="-1" strike="noStrike">
                <a:solidFill>
                  <a:srgbClr val="9bbb59"/>
                </a:solidFill>
                <a:latin typeface="Trebuchet MS"/>
              </a:rPr>
              <a:t>ERROR_CODE</a:t>
            </a:r>
            <a:r>
              <a:rPr b="0" lang="en-US" sz="2800" spc="-1" strike="noStrike">
                <a:solidFill>
                  <a:srgbClr val="000000"/>
                </a:solidFill>
                <a:latin typeface="Trebuchet MS"/>
              </a:rPr>
              <a:t>:   a negative value indicates an error condition </a:t>
            </a:r>
            <a:br/>
            <a:r>
              <a:rPr b="0" lang="en-US" sz="2800" spc="-1" strike="noStrike">
                <a:solidFill>
                  <a:srgbClr val="000000"/>
                </a:solidFill>
                <a:latin typeface="Trebuchet MS"/>
              </a:rPr>
              <a:t>                        occurred. </a:t>
            </a:r>
            <a:endParaRPr b="0" lang="en-US" sz="2800" spc="-1" strike="noStrike">
              <a:latin typeface="Arial"/>
            </a:endParaRPr>
          </a:p>
          <a:p>
            <a:pPr marL="343080" indent="-342360">
              <a:lnSpc>
                <a:spcPct val="110000"/>
              </a:lnSpc>
              <a:spcBef>
                <a:spcPts val="641"/>
              </a:spcBef>
              <a:buClr>
                <a:srgbClr val="000000"/>
              </a:buClr>
              <a:buFont typeface="Arial"/>
              <a:buChar char="•"/>
            </a:pPr>
            <a:r>
              <a:rPr b="0" lang="en-US" sz="3200" spc="-1" strike="noStrike">
                <a:solidFill>
                  <a:srgbClr val="000000"/>
                </a:solidFill>
                <a:latin typeface="Trebuchet MS"/>
              </a:rPr>
              <a:t>Can query the value of an event from the host … for example to track the progress of a command.</a:t>
            </a:r>
            <a:endParaRPr b="0" lang="en-US" sz="3200" spc="-1" strike="noStrike">
              <a:latin typeface="Arial"/>
            </a:endParaRPr>
          </a:p>
          <a:p>
            <a:pPr>
              <a:lnSpc>
                <a:spcPct val="110000"/>
              </a:lnSpc>
              <a:spcBef>
                <a:spcPts val="641"/>
              </a:spcBef>
            </a:pPr>
            <a:endParaRPr b="0" lang="en-US" sz="3200" spc="-1" strike="noStrike">
              <a:latin typeface="Arial"/>
            </a:endParaRPr>
          </a:p>
        </p:txBody>
      </p:sp>
      <p:sp>
        <p:nvSpPr>
          <p:cNvPr id="2194" name="CustomShape 3"/>
          <p:cNvSpPr/>
          <p:nvPr/>
        </p:nvSpPr>
        <p:spPr>
          <a:xfrm>
            <a:off x="107640" y="5715360"/>
            <a:ext cx="5976000" cy="942480"/>
          </a:xfrm>
          <a:prstGeom prst="rect">
            <a:avLst/>
          </a:prstGeom>
          <a:noFill/>
          <a:ln>
            <a:noFill/>
          </a:ln>
        </p:spPr>
        <p:style>
          <a:lnRef idx="0"/>
          <a:fillRef idx="0"/>
          <a:effectRef idx="0"/>
          <a:fontRef idx="minor"/>
        </p:style>
        <p:txBody>
          <a:bodyPr lIns="90000" rIns="90000" tIns="45000" bIns="45000"/>
          <a:p>
            <a:pPr>
              <a:lnSpc>
                <a:spcPct val="100000"/>
              </a:lnSpc>
            </a:pPr>
            <a:r>
              <a:rPr b="1" lang="en-US" sz="1400" spc="-1" strike="noStrike">
                <a:solidFill>
                  <a:srgbClr val="000000"/>
                </a:solidFill>
                <a:latin typeface="Courier New Bold"/>
                <a:ea typeface="DejaVu Sans"/>
              </a:rPr>
              <a:t>cl_int clGetEventInfo (</a:t>
            </a:r>
            <a:endParaRPr b="0" lang="en-US" sz="1400" spc="-1" strike="noStrike">
              <a:latin typeface="Arial"/>
            </a:endParaRPr>
          </a:p>
          <a:p>
            <a:pPr>
              <a:lnSpc>
                <a:spcPct val="100000"/>
              </a:lnSpc>
            </a:pPr>
            <a:r>
              <a:rPr b="1" lang="en-US" sz="1400" spc="-1" strike="noStrike">
                <a:solidFill>
                  <a:srgbClr val="000000"/>
                </a:solidFill>
                <a:latin typeface="Courier New Bold"/>
                <a:ea typeface="DejaVu Sans"/>
              </a:rPr>
              <a:t>          </a:t>
            </a:r>
            <a:r>
              <a:rPr b="1" lang="en-US" sz="1400" spc="-1" strike="noStrike">
                <a:solidFill>
                  <a:srgbClr val="000000"/>
                </a:solidFill>
                <a:latin typeface="Courier New Bold"/>
                <a:ea typeface="DejaVu Sans"/>
              </a:rPr>
              <a:t>cl_event event,    cl_event_info param_name,</a:t>
            </a:r>
            <a:endParaRPr b="0" lang="en-US" sz="1400" spc="-1" strike="noStrike">
              <a:latin typeface="Arial"/>
            </a:endParaRPr>
          </a:p>
          <a:p>
            <a:pPr>
              <a:lnSpc>
                <a:spcPct val="100000"/>
              </a:lnSpc>
            </a:pPr>
            <a:r>
              <a:rPr b="1" lang="en-US" sz="1400" spc="-1" strike="noStrike">
                <a:solidFill>
                  <a:srgbClr val="000000"/>
                </a:solidFill>
                <a:latin typeface="Courier New Bold"/>
                <a:ea typeface="DejaVu Sans"/>
              </a:rPr>
              <a:t>          </a:t>
            </a:r>
            <a:r>
              <a:rPr b="1" lang="en-US" sz="1400" spc="-1" strike="noStrike">
                <a:solidFill>
                  <a:srgbClr val="000000"/>
                </a:solidFill>
                <a:latin typeface="Courier New Bold"/>
                <a:ea typeface="DejaVu Sans"/>
              </a:rPr>
              <a:t>size_t param_value_size, void *param_value,</a:t>
            </a:r>
            <a:endParaRPr b="0" lang="en-US" sz="1400" spc="-1" strike="noStrike">
              <a:latin typeface="Arial"/>
            </a:endParaRPr>
          </a:p>
          <a:p>
            <a:pPr>
              <a:lnSpc>
                <a:spcPct val="100000"/>
              </a:lnSpc>
            </a:pPr>
            <a:r>
              <a:rPr b="1" lang="en-US" sz="1400" spc="-1" strike="noStrike">
                <a:solidFill>
                  <a:srgbClr val="000000"/>
                </a:solidFill>
                <a:latin typeface="Courier New Bold"/>
                <a:ea typeface="DejaVu Sans"/>
              </a:rPr>
              <a:t>          </a:t>
            </a:r>
            <a:r>
              <a:rPr b="1" lang="en-US" sz="1400" spc="-1" strike="noStrike">
                <a:solidFill>
                  <a:srgbClr val="000000"/>
                </a:solidFill>
                <a:latin typeface="Courier New Bold"/>
                <a:ea typeface="DejaVu Sans"/>
              </a:rPr>
              <a:t>size_t *param_value_size_ret)</a:t>
            </a:r>
            <a:endParaRPr b="0" lang="en-US" sz="1400" spc="-1" strike="noStrike">
              <a:latin typeface="Arial"/>
            </a:endParaRPr>
          </a:p>
        </p:txBody>
      </p:sp>
      <p:sp>
        <p:nvSpPr>
          <p:cNvPr id="2195" name="CustomShape 4"/>
          <p:cNvSpPr/>
          <p:nvPr/>
        </p:nvSpPr>
        <p:spPr>
          <a:xfrm>
            <a:off x="4615560" y="4851720"/>
            <a:ext cx="4831560" cy="11563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4f81bd"/>
                </a:solidFill>
                <a:latin typeface="Trebuchet MS"/>
                <a:ea typeface="DejaVu Sans"/>
              </a:rPr>
              <a:t>Examples:</a:t>
            </a:r>
            <a:endParaRPr b="0" lang="en-US" sz="1800" spc="-1" strike="noStrike">
              <a:latin typeface="Arial"/>
            </a:endParaRPr>
          </a:p>
          <a:p>
            <a:pPr marL="285840" indent="-285120">
              <a:lnSpc>
                <a:spcPct val="100000"/>
              </a:lnSpc>
              <a:buClr>
                <a:srgbClr val="4f81bd"/>
              </a:buClr>
              <a:buFont typeface="Arial"/>
              <a:buChar char="•"/>
            </a:pPr>
            <a:r>
              <a:rPr b="0" lang="en-US" sz="1800" spc="-1" strike="noStrike">
                <a:solidFill>
                  <a:srgbClr val="4f81bd"/>
                </a:solidFill>
                <a:latin typeface="Trebuchet MS"/>
                <a:ea typeface="DejaVu Sans"/>
              </a:rPr>
              <a:t>CL_EVENT_CONTEXT</a:t>
            </a:r>
            <a:endParaRPr b="0" lang="en-US" sz="1800" spc="-1" strike="noStrike">
              <a:latin typeface="Arial"/>
            </a:endParaRPr>
          </a:p>
          <a:p>
            <a:pPr marL="285840" indent="-285120">
              <a:lnSpc>
                <a:spcPct val="100000"/>
              </a:lnSpc>
              <a:buClr>
                <a:srgbClr val="4f81bd"/>
              </a:buClr>
              <a:buFont typeface="Arial"/>
              <a:buChar char="•"/>
            </a:pPr>
            <a:r>
              <a:rPr b="0" lang="en-US" sz="1600" spc="-1" strike="noStrike">
                <a:solidFill>
                  <a:srgbClr val="4f81bd"/>
                </a:solidFill>
                <a:latin typeface="Trebuchet MS"/>
                <a:ea typeface="DejaVu Sans"/>
              </a:rPr>
              <a:t>CL_EVENT_COMMAND_EXECUTION_STATUS</a:t>
            </a:r>
            <a:endParaRPr b="0" lang="en-US" sz="1600" spc="-1" strike="noStrike">
              <a:latin typeface="Arial"/>
            </a:endParaRPr>
          </a:p>
          <a:p>
            <a:pPr marL="285840" indent="-285120">
              <a:lnSpc>
                <a:spcPct val="100000"/>
              </a:lnSpc>
              <a:buClr>
                <a:srgbClr val="4f81bd"/>
              </a:buClr>
              <a:buFont typeface="Arial"/>
              <a:buChar char="•"/>
            </a:pPr>
            <a:r>
              <a:rPr b="0" lang="en-US" sz="1800" spc="-1" strike="noStrike">
                <a:solidFill>
                  <a:srgbClr val="4f81bd"/>
                </a:solidFill>
                <a:latin typeface="Trebuchet MS"/>
                <a:ea typeface="DejaVu Sans"/>
              </a:rPr>
              <a:t>CL_EVENT_COMMAND_TYPE</a:t>
            </a:r>
            <a:endParaRPr b="0" lang="en-US" sz="1800" spc="-1" strike="noStrike">
              <a:latin typeface="Arial"/>
            </a:endParaRPr>
          </a:p>
        </p:txBody>
      </p:sp>
      <p:sp>
        <p:nvSpPr>
          <p:cNvPr id="2196" name="CustomShape 5"/>
          <p:cNvSpPr/>
          <p:nvPr/>
        </p:nvSpPr>
        <p:spPr>
          <a:xfrm flipH="1">
            <a:off x="4355280" y="5364360"/>
            <a:ext cx="503280" cy="58392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Tree>
  </p:cSld>
</p:sld>
</file>

<file path=ppt/slides/slide2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7" name="CustomShape 1"/>
          <p:cNvSpPr/>
          <p:nvPr/>
        </p:nvSpPr>
        <p:spPr>
          <a:xfrm>
            <a:off x="107640" y="274680"/>
            <a:ext cx="892836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Generating and consuming events</a:t>
            </a:r>
            <a:endParaRPr b="0" lang="en-US" sz="4400" spc="-1" strike="noStrike">
              <a:latin typeface="Arial"/>
            </a:endParaRPr>
          </a:p>
        </p:txBody>
      </p:sp>
      <p:sp>
        <p:nvSpPr>
          <p:cNvPr id="2198" name="CustomShape 2"/>
          <p:cNvSpPr/>
          <p:nvPr/>
        </p:nvSpPr>
        <p:spPr>
          <a:xfrm>
            <a:off x="179640" y="1412640"/>
            <a:ext cx="8784360" cy="74808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Consider the command to enqueue a kernel.  The last three arguments optionally expose events (NULL otherwise).</a:t>
            </a:r>
            <a:endParaRPr b="0" lang="en-US" sz="3200" spc="-1" strike="noStrike">
              <a:latin typeface="Arial"/>
            </a:endParaRPr>
          </a:p>
          <a:p>
            <a:pPr>
              <a:lnSpc>
                <a:spcPct val="100000"/>
              </a:lnSpc>
              <a:spcBef>
                <a:spcPts val="641"/>
              </a:spcBef>
            </a:pPr>
            <a:endParaRPr b="0" lang="en-US" sz="3200" spc="-1" strike="noStrike">
              <a:latin typeface="Arial"/>
            </a:endParaRPr>
          </a:p>
        </p:txBody>
      </p:sp>
      <p:sp>
        <p:nvSpPr>
          <p:cNvPr id="2199" name="CustomShape 3"/>
          <p:cNvSpPr/>
          <p:nvPr/>
        </p:nvSpPr>
        <p:spPr>
          <a:xfrm>
            <a:off x="467640" y="2709000"/>
            <a:ext cx="5400000" cy="276696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8064a2"/>
                </a:solidFill>
                <a:latin typeface="Courier New Bold"/>
                <a:ea typeface="DejaVu Sans"/>
              </a:rPr>
              <a:t>cl_int </a:t>
            </a:r>
            <a:r>
              <a:rPr b="1" lang="en-US" sz="1600" spc="-1" strike="noStrike">
                <a:solidFill>
                  <a:srgbClr val="17375e"/>
                </a:solidFill>
                <a:latin typeface="Courier New Bold"/>
                <a:ea typeface="DejaVu Sans"/>
              </a:rPr>
              <a:t>clEnqueueNDRangeKernel</a:t>
            </a:r>
            <a:r>
              <a:rPr b="1" lang="en-US" sz="1600" spc="-1" strike="noStrike">
                <a:solidFill>
                  <a:srgbClr val="000000"/>
                </a:solidFill>
                <a:latin typeface="Courier New Bold"/>
                <a:ea typeface="DejaVu Sans"/>
              </a:rPr>
              <a:t> (</a:t>
            </a:r>
            <a:endParaRPr b="0" lang="en-US" sz="1600" spc="-1" strike="noStrike">
              <a:latin typeface="Arial"/>
            </a:endParaRPr>
          </a:p>
          <a:p>
            <a:pPr>
              <a:lnSpc>
                <a:spcPct val="100000"/>
              </a:lnSpc>
            </a:pPr>
            <a:r>
              <a:rPr b="1" lang="en-US" sz="1600" spc="-1" strike="noStrike">
                <a:solidFill>
                  <a:srgbClr val="9bbb59"/>
                </a:solidFill>
                <a:latin typeface="Courier New Bold"/>
                <a:ea typeface="DejaVu Sans"/>
              </a:rPr>
              <a:t>     </a:t>
            </a:r>
            <a:r>
              <a:rPr b="1" lang="en-US" sz="1600" spc="-1" strike="noStrike">
                <a:solidFill>
                  <a:srgbClr val="8064a2"/>
                </a:solidFill>
                <a:latin typeface="Courier New Bold"/>
                <a:ea typeface="DejaVu Sans"/>
              </a:rPr>
              <a:t>cl_command_queue </a:t>
            </a:r>
            <a:r>
              <a:rPr b="1" lang="en-US" sz="1600" spc="-1" strike="noStrike">
                <a:solidFill>
                  <a:srgbClr val="000000"/>
                </a:solidFill>
                <a:latin typeface="Courier New Bold"/>
                <a:ea typeface="DejaVu Sans"/>
              </a:rPr>
              <a:t>command_queue,     </a:t>
            </a:r>
            <a:endParaRPr b="0" lang="en-US" sz="1600" spc="-1" strike="noStrike">
              <a:latin typeface="Arial"/>
            </a:endParaRPr>
          </a:p>
          <a:p>
            <a:pPr>
              <a:lnSpc>
                <a:spcPct val="100000"/>
              </a:lnSpc>
            </a:pPr>
            <a:r>
              <a:rPr b="1" lang="en-US" sz="1600" spc="-1" strike="noStrike">
                <a:solidFill>
                  <a:srgbClr val="000000"/>
                </a:solidFill>
                <a:latin typeface="Courier New Bold"/>
                <a:ea typeface="DejaVu Sans"/>
              </a:rPr>
              <a:t>     </a:t>
            </a:r>
            <a:r>
              <a:rPr b="1" lang="en-US" sz="1600" spc="-1" strike="noStrike">
                <a:solidFill>
                  <a:srgbClr val="8064a2"/>
                </a:solidFill>
                <a:latin typeface="Courier New Bold"/>
                <a:ea typeface="DejaVu Sans"/>
              </a:rPr>
              <a:t>cl_kernel </a:t>
            </a:r>
            <a:r>
              <a:rPr b="1" lang="en-US" sz="1600" spc="-1" strike="noStrike">
                <a:solidFill>
                  <a:srgbClr val="000000"/>
                </a:solidFill>
                <a:latin typeface="Courier New Bold"/>
                <a:ea typeface="DejaVu Sans"/>
              </a:rPr>
              <a:t>kernel,</a:t>
            </a:r>
            <a:endParaRPr b="0" lang="en-US" sz="1600" spc="-1" strike="noStrike">
              <a:latin typeface="Arial"/>
            </a:endParaRPr>
          </a:p>
          <a:p>
            <a:pPr>
              <a:lnSpc>
                <a:spcPct val="100000"/>
              </a:lnSpc>
            </a:pPr>
            <a:r>
              <a:rPr b="1" lang="en-US" sz="1600" spc="-1" strike="noStrike">
                <a:solidFill>
                  <a:srgbClr val="000000"/>
                </a:solidFill>
                <a:latin typeface="Courier New Bold"/>
                <a:ea typeface="DejaVu Sans"/>
              </a:rPr>
              <a:t>     </a:t>
            </a:r>
            <a:r>
              <a:rPr b="1" lang="en-US" sz="1600" spc="-1" strike="noStrike">
                <a:solidFill>
                  <a:srgbClr val="8064a2"/>
                </a:solidFill>
                <a:latin typeface="Courier New Bold"/>
                <a:ea typeface="DejaVu Sans"/>
              </a:rPr>
              <a:t>cl_uint </a:t>
            </a:r>
            <a:r>
              <a:rPr b="1" lang="en-US" sz="1600" spc="-1" strike="noStrike">
                <a:solidFill>
                  <a:srgbClr val="000000"/>
                </a:solidFill>
                <a:latin typeface="Courier New Bold"/>
                <a:ea typeface="DejaVu Sans"/>
              </a:rPr>
              <a:t>work_dim,</a:t>
            </a:r>
            <a:endParaRPr b="0" lang="en-US" sz="1600" spc="-1" strike="noStrike">
              <a:latin typeface="Arial"/>
            </a:endParaRPr>
          </a:p>
          <a:p>
            <a:pPr>
              <a:lnSpc>
                <a:spcPct val="100000"/>
              </a:lnSpc>
            </a:pPr>
            <a:r>
              <a:rPr b="1" lang="en-US" sz="1600" spc="-1" strike="noStrike">
                <a:solidFill>
                  <a:srgbClr val="c0504d"/>
                </a:solidFill>
                <a:latin typeface="Courier New Bold"/>
                <a:ea typeface="DejaVu Sans"/>
              </a:rPr>
              <a:t>     </a:t>
            </a:r>
            <a:r>
              <a:rPr b="1" lang="en-US" sz="1600" spc="-1" strike="noStrike">
                <a:solidFill>
                  <a:srgbClr val="c0504d"/>
                </a:solidFill>
                <a:latin typeface="Courier New Bold"/>
                <a:ea typeface="DejaVu Sans"/>
              </a:rPr>
              <a:t>const size_t </a:t>
            </a:r>
            <a:r>
              <a:rPr b="1" lang="en-US" sz="1600" spc="-1" strike="noStrike">
                <a:solidFill>
                  <a:srgbClr val="000000"/>
                </a:solidFill>
                <a:latin typeface="Courier New Bold"/>
                <a:ea typeface="DejaVu Sans"/>
              </a:rPr>
              <a:t>*global_work_offset,     </a:t>
            </a:r>
            <a:endParaRPr b="0" lang="en-US" sz="1600" spc="-1" strike="noStrike">
              <a:latin typeface="Arial"/>
            </a:endParaRPr>
          </a:p>
          <a:p>
            <a:pPr>
              <a:lnSpc>
                <a:spcPct val="100000"/>
              </a:lnSpc>
            </a:pPr>
            <a:r>
              <a:rPr b="1" lang="en-US" sz="1600" spc="-1" strike="noStrike">
                <a:solidFill>
                  <a:srgbClr val="c0504d"/>
                </a:solidFill>
                <a:latin typeface="Courier New Bold"/>
                <a:ea typeface="DejaVu Sans"/>
              </a:rPr>
              <a:t>     </a:t>
            </a:r>
            <a:r>
              <a:rPr b="1" lang="en-US" sz="1600" spc="-1" strike="noStrike">
                <a:solidFill>
                  <a:srgbClr val="c0504d"/>
                </a:solidFill>
                <a:latin typeface="Courier New Bold"/>
                <a:ea typeface="DejaVu Sans"/>
              </a:rPr>
              <a:t>const size_t </a:t>
            </a:r>
            <a:r>
              <a:rPr b="1" lang="en-US" sz="1600" spc="-1" strike="noStrike">
                <a:solidFill>
                  <a:srgbClr val="000000"/>
                </a:solidFill>
                <a:latin typeface="Courier New Bold"/>
                <a:ea typeface="DejaVu Sans"/>
              </a:rPr>
              <a:t>*global_work_size,</a:t>
            </a:r>
            <a:endParaRPr b="0" lang="en-US" sz="1600" spc="-1" strike="noStrike">
              <a:latin typeface="Arial"/>
            </a:endParaRPr>
          </a:p>
          <a:p>
            <a:pPr>
              <a:lnSpc>
                <a:spcPct val="100000"/>
              </a:lnSpc>
            </a:pPr>
            <a:r>
              <a:rPr b="1" lang="en-US" sz="1600" spc="-1" strike="noStrike">
                <a:solidFill>
                  <a:srgbClr val="c0504d"/>
                </a:solidFill>
                <a:latin typeface="Courier New Bold"/>
                <a:ea typeface="DejaVu Sans"/>
              </a:rPr>
              <a:t>     </a:t>
            </a:r>
            <a:r>
              <a:rPr b="1" lang="en-US" sz="1600" spc="-1" strike="noStrike">
                <a:solidFill>
                  <a:srgbClr val="c0504d"/>
                </a:solidFill>
                <a:latin typeface="Courier New Bold"/>
                <a:ea typeface="DejaVu Sans"/>
              </a:rPr>
              <a:t>const size_t</a:t>
            </a:r>
            <a:r>
              <a:rPr b="1" lang="en-US" sz="1600" spc="-1" strike="noStrike">
                <a:solidFill>
                  <a:srgbClr val="000000"/>
                </a:solidFill>
                <a:latin typeface="Courier New Bold"/>
                <a:ea typeface="DejaVu Sans"/>
              </a:rPr>
              <a:t> *local_work_size,</a:t>
            </a:r>
            <a:endParaRPr b="0" lang="en-US" sz="1600" spc="-1" strike="noStrike">
              <a:latin typeface="Arial"/>
            </a:endParaRPr>
          </a:p>
          <a:p>
            <a:pPr>
              <a:lnSpc>
                <a:spcPct val="100000"/>
              </a:lnSpc>
            </a:pPr>
            <a:r>
              <a:rPr b="1" lang="en-US" sz="1600" spc="-1" strike="noStrike">
                <a:solidFill>
                  <a:srgbClr val="000000"/>
                </a:solidFill>
                <a:latin typeface="Courier New Bold"/>
                <a:ea typeface="DejaVu Sans"/>
              </a:rPr>
              <a:t>     </a:t>
            </a:r>
            <a:r>
              <a:rPr b="1" lang="en-US" sz="1600" spc="-1" strike="noStrike">
                <a:solidFill>
                  <a:srgbClr val="8064a2"/>
                </a:solidFill>
                <a:latin typeface="Courier New Bold"/>
                <a:ea typeface="DejaVu Sans"/>
              </a:rPr>
              <a:t>cl_uint </a:t>
            </a:r>
            <a:r>
              <a:rPr b="1" lang="en-US" sz="1600" spc="-1" strike="noStrike">
                <a:solidFill>
                  <a:srgbClr val="000000"/>
                </a:solidFill>
                <a:latin typeface="Courier New Bold"/>
                <a:ea typeface="DejaVu Sans"/>
              </a:rPr>
              <a:t>num_events_in_wait_list,</a:t>
            </a:r>
            <a:endParaRPr b="0" lang="en-US" sz="1600" spc="-1" strike="noStrike">
              <a:latin typeface="Arial"/>
            </a:endParaRPr>
          </a:p>
          <a:p>
            <a:pPr>
              <a:lnSpc>
                <a:spcPct val="100000"/>
              </a:lnSpc>
            </a:pPr>
            <a:r>
              <a:rPr b="1" lang="en-US" sz="1600" spc="-1" strike="noStrike">
                <a:solidFill>
                  <a:srgbClr val="000000"/>
                </a:solidFill>
                <a:latin typeface="Courier New Bold"/>
                <a:ea typeface="DejaVu Sans"/>
              </a:rPr>
              <a:t>     </a:t>
            </a:r>
            <a:r>
              <a:rPr b="1" lang="en-US" sz="1600" spc="-1" strike="noStrike">
                <a:solidFill>
                  <a:srgbClr val="c0504d"/>
                </a:solidFill>
                <a:latin typeface="Courier New Bold"/>
                <a:ea typeface="DejaVu Sans"/>
              </a:rPr>
              <a:t>const </a:t>
            </a:r>
            <a:r>
              <a:rPr b="1" lang="en-US" sz="1600" spc="-1" strike="noStrike">
                <a:solidFill>
                  <a:srgbClr val="8064a2"/>
                </a:solidFill>
                <a:latin typeface="Courier New Bold"/>
                <a:ea typeface="DejaVu Sans"/>
              </a:rPr>
              <a:t>cl_event </a:t>
            </a:r>
            <a:r>
              <a:rPr b="1" lang="en-US" sz="1600" spc="-1" strike="noStrike">
                <a:solidFill>
                  <a:srgbClr val="000000"/>
                </a:solidFill>
                <a:latin typeface="Courier New Bold"/>
                <a:ea typeface="DejaVu Sans"/>
              </a:rPr>
              <a:t>*event_wait_list,</a:t>
            </a:r>
            <a:endParaRPr b="0" lang="en-US" sz="1600" spc="-1" strike="noStrike">
              <a:latin typeface="Arial"/>
            </a:endParaRPr>
          </a:p>
          <a:p>
            <a:pPr>
              <a:lnSpc>
                <a:spcPct val="100000"/>
              </a:lnSpc>
            </a:pPr>
            <a:r>
              <a:rPr b="1" lang="en-US" sz="1600" spc="-1" strike="noStrike">
                <a:solidFill>
                  <a:srgbClr val="000000"/>
                </a:solidFill>
                <a:latin typeface="Courier New Bold"/>
                <a:ea typeface="DejaVu Sans"/>
              </a:rPr>
              <a:t>     </a:t>
            </a:r>
            <a:r>
              <a:rPr b="1" lang="en-US" sz="1600" spc="-1" strike="noStrike">
                <a:solidFill>
                  <a:srgbClr val="8064a2"/>
                </a:solidFill>
                <a:latin typeface="Courier New Bold"/>
                <a:ea typeface="DejaVu Sans"/>
              </a:rPr>
              <a:t>cl_event </a:t>
            </a:r>
            <a:r>
              <a:rPr b="1" lang="en-US" sz="1600" spc="-1" strike="noStrike">
                <a:solidFill>
                  <a:srgbClr val="000000"/>
                </a:solidFill>
                <a:latin typeface="Courier New Bold"/>
                <a:ea typeface="DejaVu Sans"/>
              </a:rPr>
              <a:t>*event)</a:t>
            </a:r>
            <a:endParaRPr b="0" lang="en-US" sz="1600" spc="-1" strike="noStrike">
              <a:latin typeface="Arial"/>
            </a:endParaRPr>
          </a:p>
          <a:p>
            <a:pPr>
              <a:lnSpc>
                <a:spcPct val="100000"/>
              </a:lnSpc>
            </a:pPr>
            <a:endParaRPr b="0" lang="en-US" sz="1600" spc="-1" strike="noStrike">
              <a:latin typeface="Arial"/>
            </a:endParaRPr>
          </a:p>
        </p:txBody>
      </p:sp>
      <p:sp>
        <p:nvSpPr>
          <p:cNvPr id="2200" name="CustomShape 4"/>
          <p:cNvSpPr/>
          <p:nvPr/>
        </p:nvSpPr>
        <p:spPr>
          <a:xfrm>
            <a:off x="467640" y="5983200"/>
            <a:ext cx="3527640" cy="6386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4f81bd"/>
                </a:solidFill>
                <a:latin typeface="Trebuchet MS"/>
                <a:ea typeface="DejaVu Sans"/>
              </a:rPr>
              <a:t>Pointer to an </a:t>
            </a:r>
            <a:r>
              <a:rPr b="0" lang="en-US" sz="1800" spc="-1" strike="noStrike">
                <a:solidFill>
                  <a:srgbClr val="9bbb59"/>
                </a:solidFill>
                <a:latin typeface="Trebuchet MS"/>
                <a:ea typeface="DejaVu Sans"/>
              </a:rPr>
              <a:t>event object </a:t>
            </a:r>
            <a:r>
              <a:rPr b="0" lang="en-US" sz="1800" spc="-1" strike="noStrike">
                <a:solidFill>
                  <a:srgbClr val="4f81bd"/>
                </a:solidFill>
                <a:latin typeface="Trebuchet MS"/>
                <a:ea typeface="DejaVu Sans"/>
              </a:rPr>
              <a:t>generated by this command</a:t>
            </a:r>
            <a:endParaRPr b="0" lang="en-US" sz="1800" spc="-1" strike="noStrike">
              <a:latin typeface="Arial"/>
            </a:endParaRPr>
          </a:p>
        </p:txBody>
      </p:sp>
      <p:sp>
        <p:nvSpPr>
          <p:cNvPr id="2201" name="CustomShape 5"/>
          <p:cNvSpPr/>
          <p:nvPr/>
        </p:nvSpPr>
        <p:spPr>
          <a:xfrm flipV="1">
            <a:off x="2231640" y="5228640"/>
            <a:ext cx="395280" cy="75348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202" name="CustomShape 6"/>
          <p:cNvSpPr/>
          <p:nvPr/>
        </p:nvSpPr>
        <p:spPr>
          <a:xfrm>
            <a:off x="4860000" y="5229360"/>
            <a:ext cx="3527640" cy="11872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9bbb59"/>
                </a:solidFill>
                <a:latin typeface="Trebuchet MS"/>
                <a:ea typeface="DejaVu Sans"/>
              </a:rPr>
              <a:t>Array of pointers to the events being waited upon </a:t>
            </a:r>
            <a:r>
              <a:rPr b="0" lang="en-US" sz="1800" spc="-1" strike="noStrike">
                <a:solidFill>
                  <a:srgbClr val="4f81bd"/>
                </a:solidFill>
                <a:latin typeface="Trebuchet MS"/>
                <a:ea typeface="DejaVu Sans"/>
              </a:rPr>
              <a:t>… Command queue and events must share a context.</a:t>
            </a:r>
            <a:endParaRPr b="0" lang="en-US" sz="1800" spc="-1" strike="noStrike">
              <a:latin typeface="Arial"/>
            </a:endParaRPr>
          </a:p>
        </p:txBody>
      </p:sp>
      <p:sp>
        <p:nvSpPr>
          <p:cNvPr id="2203" name="CustomShape 7"/>
          <p:cNvSpPr/>
          <p:nvPr/>
        </p:nvSpPr>
        <p:spPr>
          <a:xfrm flipH="1" flipV="1">
            <a:off x="5147280" y="4868280"/>
            <a:ext cx="1810080" cy="37080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204" name="CustomShape 8"/>
          <p:cNvSpPr/>
          <p:nvPr/>
        </p:nvSpPr>
        <p:spPr>
          <a:xfrm>
            <a:off x="5310000" y="2923560"/>
            <a:ext cx="3527640" cy="9129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9bbb59"/>
                </a:solidFill>
                <a:latin typeface="Trebuchet MS"/>
                <a:ea typeface="DejaVu Sans"/>
              </a:rPr>
              <a:t>Number of events </a:t>
            </a:r>
            <a:r>
              <a:rPr b="0" lang="en-US" sz="1800" spc="-1" strike="noStrike">
                <a:solidFill>
                  <a:srgbClr val="4f81bd"/>
                </a:solidFill>
                <a:latin typeface="Trebuchet MS"/>
                <a:ea typeface="DejaVu Sans"/>
              </a:rPr>
              <a:t>this command is waiting to complete </a:t>
            </a:r>
            <a:r>
              <a:rPr b="0" lang="en-US" sz="1800" spc="-1" strike="noStrike">
                <a:solidFill>
                  <a:srgbClr val="c0504d"/>
                </a:solidFill>
                <a:latin typeface="Trebuchet MS"/>
                <a:ea typeface="DejaVu Sans"/>
              </a:rPr>
              <a:t>before</a:t>
            </a:r>
            <a:r>
              <a:rPr b="0" lang="en-US" sz="1800" spc="-1" strike="noStrike">
                <a:solidFill>
                  <a:srgbClr val="4f81bd"/>
                </a:solidFill>
                <a:latin typeface="Trebuchet MS"/>
                <a:ea typeface="DejaVu Sans"/>
              </a:rPr>
              <a:t> executing</a:t>
            </a:r>
            <a:endParaRPr b="0" lang="en-US" sz="1800" spc="-1" strike="noStrike">
              <a:latin typeface="Arial"/>
            </a:endParaRPr>
          </a:p>
        </p:txBody>
      </p:sp>
      <p:sp>
        <p:nvSpPr>
          <p:cNvPr id="2205" name="CustomShape 9"/>
          <p:cNvSpPr/>
          <p:nvPr/>
        </p:nvSpPr>
        <p:spPr>
          <a:xfrm flipH="1">
            <a:off x="5003280" y="3717000"/>
            <a:ext cx="1943640" cy="79128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Tree>
  </p:cSld>
</p:sld>
</file>

<file path=ppt/slides/slide2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6" name="CustomShape 1"/>
          <p:cNvSpPr/>
          <p:nvPr/>
        </p:nvSpPr>
        <p:spPr>
          <a:xfrm>
            <a:off x="457200" y="-2736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Event: basic event usage</a:t>
            </a:r>
            <a:endParaRPr b="0" lang="en-US" sz="4400" spc="-1" strike="noStrike">
              <a:latin typeface="Arial"/>
            </a:endParaRPr>
          </a:p>
        </p:txBody>
      </p:sp>
      <p:sp>
        <p:nvSpPr>
          <p:cNvPr id="2207" name="CustomShape 2"/>
          <p:cNvSpPr/>
          <p:nvPr/>
        </p:nvSpPr>
        <p:spPr>
          <a:xfrm>
            <a:off x="179640" y="1240200"/>
            <a:ext cx="8784360" cy="154008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Events can be used to </a:t>
            </a:r>
            <a:r>
              <a:rPr b="0" lang="en-US" sz="3200" spc="-1" strike="noStrike">
                <a:solidFill>
                  <a:srgbClr val="4f81bd"/>
                </a:solidFill>
                <a:latin typeface="Trebuchet MS"/>
              </a:rPr>
              <a:t>impose order constraints</a:t>
            </a:r>
            <a:r>
              <a:rPr b="0" lang="en-US" sz="3200" spc="-1" strike="noStrike">
                <a:solidFill>
                  <a:srgbClr val="000000"/>
                </a:solidFill>
                <a:latin typeface="Trebuchet MS"/>
              </a:rPr>
              <a:t> on kernel execution.</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Very useful with </a:t>
            </a:r>
            <a:r>
              <a:rPr b="0" lang="en-US" sz="3200" spc="-1" strike="noStrike">
                <a:solidFill>
                  <a:srgbClr val="c0504d"/>
                </a:solidFill>
                <a:latin typeface="Trebuchet MS"/>
              </a:rPr>
              <a:t>out-of-order queues</a:t>
            </a:r>
            <a:r>
              <a:rPr b="0" lang="en-US" sz="3200" spc="-1" strike="noStrike">
                <a:solidFill>
                  <a:srgbClr val="000000"/>
                </a:solidFill>
                <a:latin typeface="Trebuchet MS"/>
              </a:rPr>
              <a:t>.</a:t>
            </a:r>
            <a:endParaRPr b="0" lang="en-US" sz="3200" spc="-1" strike="noStrike">
              <a:latin typeface="Arial"/>
            </a:endParaRPr>
          </a:p>
        </p:txBody>
      </p:sp>
      <p:sp>
        <p:nvSpPr>
          <p:cNvPr id="2208" name="CustomShape 3"/>
          <p:cNvSpPr/>
          <p:nvPr/>
        </p:nvSpPr>
        <p:spPr>
          <a:xfrm>
            <a:off x="179640" y="3189240"/>
            <a:ext cx="7200000" cy="252360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8064a2"/>
                </a:solidFill>
                <a:latin typeface="Courier New Bold"/>
                <a:ea typeface="DejaVu Sans"/>
              </a:rPr>
              <a:t>cl_event</a:t>
            </a:r>
            <a:r>
              <a:rPr b="1" lang="en-US" sz="1600" spc="-1" strike="noStrike">
                <a:solidFill>
                  <a:srgbClr val="000000"/>
                </a:solidFill>
                <a:latin typeface="Courier New Bold"/>
                <a:ea typeface="DejaVu Sans"/>
              </a:rPr>
              <a:t>    k_events[2];</a:t>
            </a:r>
            <a:endParaRPr b="0" lang="en-US" sz="1600" spc="-1" strike="noStrike">
              <a:latin typeface="Arial"/>
            </a:endParaRPr>
          </a:p>
          <a:p>
            <a:pPr>
              <a:lnSpc>
                <a:spcPct val="100000"/>
              </a:lnSpc>
            </a:pPr>
            <a:r>
              <a:rPr b="1" lang="en-US" sz="1600" spc="-1" strike="noStrike">
                <a:solidFill>
                  <a:srgbClr val="000000"/>
                </a:solidFill>
                <a:latin typeface="Courier New Bold"/>
                <a:ea typeface="DejaVu Sans"/>
              </a:rPr>
              <a:t> </a:t>
            </a:r>
            <a:endParaRPr b="0" lang="en-US" sz="1600" spc="-1" strike="noStrike">
              <a:latin typeface="Arial"/>
            </a:endParaRPr>
          </a:p>
          <a:p>
            <a:pPr>
              <a:lnSpc>
                <a:spcPct val="100000"/>
              </a:lnSpc>
            </a:pPr>
            <a:r>
              <a:rPr b="1" lang="en-US" sz="1600" spc="-1" strike="noStrike">
                <a:solidFill>
                  <a:srgbClr val="000000"/>
                </a:solidFill>
                <a:latin typeface="Courier New Bold"/>
                <a:ea typeface="DejaVu Sans"/>
              </a:rPr>
              <a:t>err = </a:t>
            </a:r>
            <a:r>
              <a:rPr b="1" lang="en-US" sz="1600" spc="-1" strike="noStrike">
                <a:solidFill>
                  <a:srgbClr val="17375e"/>
                </a:solidFill>
                <a:latin typeface="Courier New Bold"/>
                <a:ea typeface="DejaVu Sans"/>
              </a:rPr>
              <a:t>clEnqueueNDRangeKernel</a:t>
            </a:r>
            <a:r>
              <a:rPr b="1" lang="en-US" sz="1600" spc="-1" strike="noStrike">
                <a:solidFill>
                  <a:srgbClr val="000000"/>
                </a:solidFill>
                <a:latin typeface="Courier New Bold"/>
                <a:ea typeface="DejaVu Sans"/>
              </a:rPr>
              <a:t>(commands, kernel1, 1, </a:t>
            </a:r>
            <a:endParaRPr b="0" lang="en-US" sz="1600" spc="-1" strike="noStrike">
              <a:latin typeface="Arial"/>
            </a:endParaRPr>
          </a:p>
          <a:p>
            <a:pPr>
              <a:lnSpc>
                <a:spcPct val="100000"/>
              </a:lnSpc>
            </a:pPr>
            <a:r>
              <a:rPr b="1" lang="en-US" sz="1600" spc="-1" strike="noStrike">
                <a:solidFill>
                  <a:srgbClr val="000000"/>
                </a:solidFill>
                <a:latin typeface="Courier New Bold"/>
                <a:ea typeface="DejaVu Sans"/>
              </a:rPr>
              <a:t> </a:t>
            </a:r>
            <a:r>
              <a:rPr b="1" lang="en-US" sz="1600" spc="-1" strike="noStrike">
                <a:solidFill>
                  <a:srgbClr val="000000"/>
                </a:solidFill>
                <a:latin typeface="Courier New Bold"/>
                <a:ea typeface="DejaVu Sans"/>
              </a:rPr>
              <a:t>NULL, &amp;global, &amp;local, 0, NULL, &amp;k_events[0]);</a:t>
            </a:r>
            <a:endParaRPr b="0" lang="en-US" sz="1600" spc="-1" strike="noStrike">
              <a:latin typeface="Arial"/>
            </a:endParaRPr>
          </a:p>
          <a:p>
            <a:pPr>
              <a:lnSpc>
                <a:spcPct val="100000"/>
              </a:lnSpc>
            </a:pPr>
            <a:r>
              <a:rPr b="1" lang="en-US" sz="1600" spc="-1" strike="noStrike">
                <a:solidFill>
                  <a:srgbClr val="000000"/>
                </a:solidFill>
                <a:latin typeface="Courier New Bold"/>
                <a:ea typeface="DejaVu Sans"/>
              </a:rPr>
              <a:t> </a:t>
            </a:r>
            <a:endParaRPr b="0" lang="en-US" sz="1600" spc="-1" strike="noStrike">
              <a:latin typeface="Arial"/>
            </a:endParaRPr>
          </a:p>
          <a:p>
            <a:pPr>
              <a:lnSpc>
                <a:spcPct val="100000"/>
              </a:lnSpc>
            </a:pPr>
            <a:r>
              <a:rPr b="1" lang="en-US" sz="1600" spc="-1" strike="noStrike">
                <a:solidFill>
                  <a:srgbClr val="000000"/>
                </a:solidFill>
                <a:latin typeface="Courier New Bold"/>
                <a:ea typeface="DejaVu Sans"/>
              </a:rPr>
              <a:t>err = </a:t>
            </a:r>
            <a:r>
              <a:rPr b="1" lang="en-US" sz="1600" spc="-1" strike="noStrike">
                <a:solidFill>
                  <a:srgbClr val="17375e"/>
                </a:solidFill>
                <a:latin typeface="Courier New Bold"/>
                <a:ea typeface="DejaVu Sans"/>
              </a:rPr>
              <a:t>clEnqueueNDRangeKernel</a:t>
            </a:r>
            <a:r>
              <a:rPr b="1" lang="en-US" sz="1600" spc="-1" strike="noStrike">
                <a:solidFill>
                  <a:srgbClr val="000000"/>
                </a:solidFill>
                <a:latin typeface="Courier New Bold"/>
                <a:ea typeface="DejaVu Sans"/>
              </a:rPr>
              <a:t>(commands, kernel2, 1, </a:t>
            </a:r>
            <a:endParaRPr b="0" lang="en-US" sz="1600" spc="-1" strike="noStrike">
              <a:latin typeface="Arial"/>
            </a:endParaRPr>
          </a:p>
          <a:p>
            <a:pPr>
              <a:lnSpc>
                <a:spcPct val="100000"/>
              </a:lnSpc>
            </a:pPr>
            <a:r>
              <a:rPr b="1" lang="en-US" sz="1600" spc="-1" strike="noStrike">
                <a:solidFill>
                  <a:srgbClr val="000000"/>
                </a:solidFill>
                <a:latin typeface="Courier New Bold"/>
                <a:ea typeface="DejaVu Sans"/>
              </a:rPr>
              <a:t> </a:t>
            </a:r>
            <a:r>
              <a:rPr b="1" lang="en-US" sz="1600" spc="-1" strike="noStrike">
                <a:solidFill>
                  <a:srgbClr val="000000"/>
                </a:solidFill>
                <a:latin typeface="Courier New Bold"/>
                <a:ea typeface="DejaVu Sans"/>
              </a:rPr>
              <a:t>NULL, &amp;global, &amp;local, 0, NULL, &amp;k_events[1]);</a:t>
            </a:r>
            <a:endParaRPr b="0" lang="en-US" sz="1600" spc="-1" strike="noStrike">
              <a:latin typeface="Arial"/>
            </a:endParaRPr>
          </a:p>
          <a:p>
            <a:pPr>
              <a:lnSpc>
                <a:spcPct val="100000"/>
              </a:lnSpc>
            </a:pPr>
            <a:r>
              <a:rPr b="1" lang="en-US" sz="1600" spc="-1" strike="noStrike">
                <a:solidFill>
                  <a:srgbClr val="000000"/>
                </a:solidFill>
                <a:latin typeface="Courier New Bold"/>
                <a:ea typeface="DejaVu Sans"/>
              </a:rPr>
              <a:t> </a:t>
            </a:r>
            <a:endParaRPr b="0" lang="en-US" sz="1600" spc="-1" strike="noStrike">
              <a:latin typeface="Arial"/>
            </a:endParaRPr>
          </a:p>
          <a:p>
            <a:pPr>
              <a:lnSpc>
                <a:spcPct val="100000"/>
              </a:lnSpc>
            </a:pPr>
            <a:r>
              <a:rPr b="1" lang="en-US" sz="1600" spc="-1" strike="noStrike">
                <a:solidFill>
                  <a:srgbClr val="000000"/>
                </a:solidFill>
                <a:latin typeface="Courier New Bold"/>
                <a:ea typeface="DejaVu Sans"/>
              </a:rPr>
              <a:t>err = </a:t>
            </a:r>
            <a:r>
              <a:rPr b="1" lang="en-US" sz="1600" spc="-1" strike="noStrike">
                <a:solidFill>
                  <a:srgbClr val="17375e"/>
                </a:solidFill>
                <a:latin typeface="Courier New Bold"/>
                <a:ea typeface="DejaVu Sans"/>
              </a:rPr>
              <a:t>clEnqueueNDRangeKernel</a:t>
            </a:r>
            <a:r>
              <a:rPr b="1" lang="en-US" sz="1600" spc="-1" strike="noStrike">
                <a:solidFill>
                  <a:srgbClr val="000000"/>
                </a:solidFill>
                <a:latin typeface="Courier New Bold"/>
                <a:ea typeface="DejaVu Sans"/>
              </a:rPr>
              <a:t>(commands, kernel3, 1,</a:t>
            </a:r>
            <a:endParaRPr b="0" lang="en-US" sz="1600" spc="-1" strike="noStrike">
              <a:latin typeface="Arial"/>
            </a:endParaRPr>
          </a:p>
          <a:p>
            <a:pPr>
              <a:lnSpc>
                <a:spcPct val="100000"/>
              </a:lnSpc>
            </a:pPr>
            <a:r>
              <a:rPr b="1" lang="en-US" sz="1600" spc="-1" strike="noStrike">
                <a:solidFill>
                  <a:srgbClr val="000000"/>
                </a:solidFill>
                <a:latin typeface="Courier New Bold"/>
                <a:ea typeface="DejaVu Sans"/>
              </a:rPr>
              <a:t> </a:t>
            </a:r>
            <a:r>
              <a:rPr b="1" lang="en-US" sz="1600" spc="-1" strike="noStrike">
                <a:solidFill>
                  <a:srgbClr val="000000"/>
                </a:solidFill>
                <a:latin typeface="Courier New Bold"/>
                <a:ea typeface="DejaVu Sans"/>
              </a:rPr>
              <a:t>NULL, &amp;global, &amp;local, 2, k_events, NULL);</a:t>
            </a:r>
            <a:endParaRPr b="0" lang="en-US" sz="1600" spc="-1" strike="noStrike">
              <a:latin typeface="Arial"/>
            </a:endParaRPr>
          </a:p>
        </p:txBody>
      </p:sp>
      <p:sp>
        <p:nvSpPr>
          <p:cNvPr id="2209" name="CustomShape 4"/>
          <p:cNvSpPr/>
          <p:nvPr/>
        </p:nvSpPr>
        <p:spPr>
          <a:xfrm>
            <a:off x="7065000" y="4038480"/>
            <a:ext cx="2015640" cy="9129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4f81bd"/>
                </a:solidFill>
                <a:latin typeface="Trebuchet MS"/>
                <a:ea typeface="DejaVu Sans"/>
              </a:rPr>
              <a:t>Enqueue two kernels that expose events</a:t>
            </a:r>
            <a:endParaRPr b="0" lang="en-US" sz="1800" spc="-1" strike="noStrike">
              <a:latin typeface="Arial"/>
            </a:endParaRPr>
          </a:p>
        </p:txBody>
      </p:sp>
      <p:sp>
        <p:nvSpPr>
          <p:cNvPr id="2210" name="CustomShape 5"/>
          <p:cNvSpPr/>
          <p:nvPr/>
        </p:nvSpPr>
        <p:spPr>
          <a:xfrm flipH="1" flipV="1">
            <a:off x="6371640" y="4076280"/>
            <a:ext cx="691920" cy="42228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211" name="CustomShape 6"/>
          <p:cNvSpPr/>
          <p:nvPr/>
        </p:nvSpPr>
        <p:spPr>
          <a:xfrm flipH="1">
            <a:off x="6443640" y="4500000"/>
            <a:ext cx="619920" cy="15228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212" name="CustomShape 7"/>
          <p:cNvSpPr/>
          <p:nvPr/>
        </p:nvSpPr>
        <p:spPr>
          <a:xfrm>
            <a:off x="5731920" y="5870160"/>
            <a:ext cx="2121840" cy="11865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4f81bd"/>
                </a:solidFill>
                <a:latin typeface="Trebuchet MS"/>
                <a:ea typeface="DejaVu Sans"/>
              </a:rPr>
              <a:t>Wait to execute until two previous events complete</a:t>
            </a:r>
            <a:endParaRPr b="0" lang="en-US" sz="1800" spc="-1" strike="noStrike">
              <a:latin typeface="Arial"/>
            </a:endParaRPr>
          </a:p>
        </p:txBody>
      </p:sp>
      <p:sp>
        <p:nvSpPr>
          <p:cNvPr id="2213" name="CustomShape 8"/>
          <p:cNvSpPr/>
          <p:nvPr/>
        </p:nvSpPr>
        <p:spPr>
          <a:xfrm flipH="1" flipV="1">
            <a:off x="4355280" y="5732640"/>
            <a:ext cx="1375200" cy="59796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Tree>
  </p:cSld>
</p:sld>
</file>

<file path=ppt/slides/slide2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4" name="CustomShape 1"/>
          <p:cNvSpPr/>
          <p:nvPr/>
        </p:nvSpPr>
        <p:spPr>
          <a:xfrm>
            <a:off x="107640" y="-90360"/>
            <a:ext cx="892836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3600" spc="-1" strike="noStrike">
                <a:solidFill>
                  <a:srgbClr val="000000"/>
                </a:solidFill>
                <a:latin typeface="Trebuchet MS"/>
              </a:rPr>
              <a:t>OpenCL synchronization: queues &amp; events</a:t>
            </a:r>
            <a:endParaRPr b="0" lang="en-US" sz="3600" spc="-1" strike="noStrike">
              <a:latin typeface="Arial"/>
            </a:endParaRPr>
          </a:p>
        </p:txBody>
      </p:sp>
      <p:sp>
        <p:nvSpPr>
          <p:cNvPr id="2215" name="CustomShape 2"/>
          <p:cNvSpPr/>
          <p:nvPr/>
        </p:nvSpPr>
        <p:spPr>
          <a:xfrm>
            <a:off x="107640" y="908640"/>
            <a:ext cx="8928360" cy="107928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Events connect command invocations. Can be used to synchronize executions inside out-of-order queues or between queues</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Example: 2 queues with 2 devices</a:t>
            </a:r>
            <a:endParaRPr b="0" lang="en-US" sz="3200" spc="-1" strike="noStrike">
              <a:latin typeface="Arial"/>
            </a:endParaRPr>
          </a:p>
        </p:txBody>
      </p:sp>
      <p:sp>
        <p:nvSpPr>
          <p:cNvPr id="2216" name="CustomShape 3"/>
          <p:cNvSpPr/>
          <p:nvPr/>
        </p:nvSpPr>
        <p:spPr>
          <a:xfrm>
            <a:off x="251640" y="573336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00000"/>
              </a:lnSpc>
            </a:pPr>
            <a:r>
              <a:rPr b="1" lang="en-US" sz="1800" spc="-1" strike="noStrike">
                <a:solidFill>
                  <a:srgbClr val="ffffff"/>
                </a:solidFill>
                <a:latin typeface="Trebuchet MS"/>
                <a:ea typeface="DejaVu Sans"/>
              </a:rPr>
              <a:t>GPU</a:t>
            </a:r>
            <a:endParaRPr b="0" lang="en-US" sz="1800" spc="-1" strike="noStrike">
              <a:latin typeface="Arial"/>
            </a:endParaRPr>
          </a:p>
        </p:txBody>
      </p:sp>
      <p:sp>
        <p:nvSpPr>
          <p:cNvPr id="2217" name="CustomShape 4"/>
          <p:cNvSpPr/>
          <p:nvPr/>
        </p:nvSpPr>
        <p:spPr>
          <a:xfrm>
            <a:off x="251640" y="397944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00000"/>
              </a:lnSpc>
            </a:pPr>
            <a:r>
              <a:rPr b="1" lang="en-US" sz="1800" spc="-1" strike="noStrike">
                <a:solidFill>
                  <a:srgbClr val="ffffff"/>
                </a:solidFill>
                <a:latin typeface="Trebuchet MS"/>
                <a:ea typeface="DejaVu Sans"/>
              </a:rPr>
              <a:t>CPU</a:t>
            </a:r>
            <a:endParaRPr b="0" lang="en-US" sz="1800" spc="-1" strike="noStrike">
              <a:latin typeface="Arial"/>
            </a:endParaRPr>
          </a:p>
        </p:txBody>
      </p:sp>
      <p:sp>
        <p:nvSpPr>
          <p:cNvPr id="2218" name="CustomShape 5"/>
          <p:cNvSpPr/>
          <p:nvPr/>
        </p:nvSpPr>
        <p:spPr>
          <a:xfrm>
            <a:off x="5076000" y="573336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00000"/>
              </a:lnSpc>
            </a:pPr>
            <a:r>
              <a:rPr b="1" lang="en-US" sz="1800" spc="-1" strike="noStrike">
                <a:solidFill>
                  <a:srgbClr val="ffffff"/>
                </a:solidFill>
                <a:latin typeface="Trebuchet MS"/>
                <a:ea typeface="DejaVu Sans"/>
              </a:rPr>
              <a:t>GPU</a:t>
            </a:r>
            <a:endParaRPr b="0" lang="en-US" sz="1800" spc="-1" strike="noStrike">
              <a:latin typeface="Arial"/>
            </a:endParaRPr>
          </a:p>
        </p:txBody>
      </p:sp>
      <p:sp>
        <p:nvSpPr>
          <p:cNvPr id="2219" name="CustomShape 6"/>
          <p:cNvSpPr/>
          <p:nvPr/>
        </p:nvSpPr>
        <p:spPr>
          <a:xfrm>
            <a:off x="5076000" y="397944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00000"/>
              </a:lnSpc>
            </a:pPr>
            <a:r>
              <a:rPr b="1" lang="en-US" sz="1800" spc="-1" strike="noStrike">
                <a:solidFill>
                  <a:srgbClr val="ffffff"/>
                </a:solidFill>
                <a:latin typeface="Trebuchet MS"/>
                <a:ea typeface="DejaVu Sans"/>
              </a:rPr>
              <a:t>CPU</a:t>
            </a:r>
            <a:endParaRPr b="0" lang="en-US" sz="1800" spc="-1" strike="noStrike">
              <a:latin typeface="Arial"/>
            </a:endParaRPr>
          </a:p>
        </p:txBody>
      </p:sp>
      <p:sp>
        <p:nvSpPr>
          <p:cNvPr id="2220" name="CustomShape 7"/>
          <p:cNvSpPr/>
          <p:nvPr/>
        </p:nvSpPr>
        <p:spPr>
          <a:xfrm>
            <a:off x="179640" y="6516000"/>
            <a:ext cx="791280" cy="364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Trebuchet MS"/>
                <a:ea typeface="DejaVu Sans"/>
              </a:rPr>
              <a:t>Time</a:t>
            </a:r>
            <a:endParaRPr b="0" lang="en-US" sz="1800" spc="-1" strike="noStrike">
              <a:latin typeface="Arial"/>
            </a:endParaRPr>
          </a:p>
        </p:txBody>
      </p:sp>
      <p:sp>
        <p:nvSpPr>
          <p:cNvPr id="2221" name="CustomShape 8"/>
          <p:cNvSpPr/>
          <p:nvPr/>
        </p:nvSpPr>
        <p:spPr>
          <a:xfrm>
            <a:off x="971640" y="6700680"/>
            <a:ext cx="935280" cy="360"/>
          </a:xfrm>
          <a:custGeom>
            <a:avLst/>
            <a:gdLst/>
            <a:ahLst/>
            <a:rect l="l" t="t" r="r" b="b"/>
            <a:pathLst>
              <a:path w="21600" h="21600">
                <a:moveTo>
                  <a:pt x="0" y="0"/>
                </a:moveTo>
                <a:lnTo>
                  <a:pt x="21600" y="21600"/>
                </a:lnTo>
              </a:path>
            </a:pathLst>
          </a:custGeom>
          <a:noFill/>
          <a:ln w="3816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2222" name="CustomShape 9"/>
          <p:cNvSpPr/>
          <p:nvPr/>
        </p:nvSpPr>
        <p:spPr>
          <a:xfrm>
            <a:off x="5079600" y="6516720"/>
            <a:ext cx="791280" cy="364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Trebuchet MS"/>
                <a:ea typeface="DejaVu Sans"/>
              </a:rPr>
              <a:t>Time</a:t>
            </a:r>
            <a:endParaRPr b="0" lang="en-US" sz="1800" spc="-1" strike="noStrike">
              <a:latin typeface="Arial"/>
            </a:endParaRPr>
          </a:p>
        </p:txBody>
      </p:sp>
      <p:sp>
        <p:nvSpPr>
          <p:cNvPr id="2223" name="CustomShape 10"/>
          <p:cNvSpPr/>
          <p:nvPr/>
        </p:nvSpPr>
        <p:spPr>
          <a:xfrm>
            <a:off x="5871600" y="6701400"/>
            <a:ext cx="935280" cy="360"/>
          </a:xfrm>
          <a:custGeom>
            <a:avLst/>
            <a:gdLst/>
            <a:ahLst/>
            <a:rect l="l" t="t" r="r" b="b"/>
            <a:pathLst>
              <a:path w="21600" h="21600">
                <a:moveTo>
                  <a:pt x="0" y="0"/>
                </a:moveTo>
                <a:lnTo>
                  <a:pt x="21600" y="21600"/>
                </a:lnTo>
              </a:path>
            </a:pathLst>
          </a:custGeom>
          <a:noFill/>
          <a:ln w="3816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2224" name="CustomShape 11"/>
          <p:cNvSpPr/>
          <p:nvPr/>
        </p:nvSpPr>
        <p:spPr>
          <a:xfrm>
            <a:off x="996840" y="5877360"/>
            <a:ext cx="1151280" cy="431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ffffff"/>
                </a:solidFill>
                <a:latin typeface="Trebuchet MS"/>
                <a:ea typeface="DejaVu Sans"/>
              </a:rPr>
              <a:t>Kernel 1</a:t>
            </a:r>
            <a:endParaRPr b="0" lang="en-US" sz="1800" spc="-1" strike="noStrike">
              <a:latin typeface="Arial"/>
            </a:endParaRPr>
          </a:p>
        </p:txBody>
      </p:sp>
      <p:sp>
        <p:nvSpPr>
          <p:cNvPr id="2225" name="CustomShape 12"/>
          <p:cNvSpPr/>
          <p:nvPr/>
        </p:nvSpPr>
        <p:spPr>
          <a:xfrm>
            <a:off x="1339920" y="4123440"/>
            <a:ext cx="1151280" cy="4312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ffffff"/>
                </a:solidFill>
                <a:latin typeface="Trebuchet MS"/>
                <a:ea typeface="DejaVu Sans"/>
              </a:rPr>
              <a:t>Kernel 2</a:t>
            </a:r>
            <a:endParaRPr b="0" lang="en-US" sz="1800" spc="-1" strike="noStrike">
              <a:latin typeface="Arial"/>
            </a:endParaRPr>
          </a:p>
        </p:txBody>
      </p:sp>
      <p:sp>
        <p:nvSpPr>
          <p:cNvPr id="2226" name="CustomShape 13"/>
          <p:cNvSpPr/>
          <p:nvPr/>
        </p:nvSpPr>
        <p:spPr>
          <a:xfrm>
            <a:off x="251640" y="519048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27" name="CustomShape 14"/>
          <p:cNvSpPr/>
          <p:nvPr/>
        </p:nvSpPr>
        <p:spPr>
          <a:xfrm>
            <a:off x="251640" y="342900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28" name="CustomShape 15"/>
          <p:cNvSpPr/>
          <p:nvPr/>
        </p:nvSpPr>
        <p:spPr>
          <a:xfrm>
            <a:off x="5079600" y="522936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29" name="CustomShape 16"/>
          <p:cNvSpPr/>
          <p:nvPr/>
        </p:nvSpPr>
        <p:spPr>
          <a:xfrm>
            <a:off x="5079600" y="346752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30" name="CustomShape 17"/>
          <p:cNvSpPr/>
          <p:nvPr/>
        </p:nvSpPr>
        <p:spPr>
          <a:xfrm>
            <a:off x="286200" y="5173920"/>
            <a:ext cx="442080" cy="431280"/>
          </a:xfrm>
          <a:prstGeom prst="heptagon">
            <a:avLst>
              <a:gd name="hf" fmla="val 102572"/>
              <a:gd name="vf" fmla="val 10521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231" name="CustomShape 18"/>
          <p:cNvSpPr/>
          <p:nvPr/>
        </p:nvSpPr>
        <p:spPr>
          <a:xfrm>
            <a:off x="755640" y="3429000"/>
            <a:ext cx="442080" cy="431280"/>
          </a:xfrm>
          <a:prstGeom prst="heptagon">
            <a:avLst>
              <a:gd name="hf" fmla="val 102572"/>
              <a:gd name="vf" fmla="val 10521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232" name="CustomShape 19"/>
          <p:cNvSpPr/>
          <p:nvPr/>
        </p:nvSpPr>
        <p:spPr>
          <a:xfrm rot="16200000">
            <a:off x="-141480" y="2285280"/>
            <a:ext cx="1478160" cy="45432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000000"/>
                </a:solidFill>
                <a:latin typeface="Trebuchet MS"/>
                <a:ea typeface="DejaVu Sans"/>
              </a:rPr>
              <a:t>Enqueue Kernel 1</a:t>
            </a:r>
            <a:endParaRPr b="0" lang="en-US" sz="1200" spc="-1" strike="noStrike">
              <a:latin typeface="Arial"/>
            </a:endParaRPr>
          </a:p>
        </p:txBody>
      </p:sp>
      <p:sp>
        <p:nvSpPr>
          <p:cNvPr id="2233" name="CustomShape 20"/>
          <p:cNvSpPr/>
          <p:nvPr/>
        </p:nvSpPr>
        <p:spPr>
          <a:xfrm rot="16200000">
            <a:off x="321120" y="2285280"/>
            <a:ext cx="1478160" cy="45432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000000"/>
                </a:solidFill>
                <a:latin typeface="Trebuchet MS"/>
                <a:ea typeface="DejaVu Sans"/>
              </a:rPr>
              <a:t>Enqueue Kernel 2</a:t>
            </a:r>
            <a:endParaRPr b="0" lang="en-US" sz="1200" spc="-1" strike="noStrike">
              <a:latin typeface="Arial"/>
            </a:endParaRPr>
          </a:p>
        </p:txBody>
      </p:sp>
      <p:sp>
        <p:nvSpPr>
          <p:cNvPr id="2234" name="CustomShape 21"/>
          <p:cNvSpPr/>
          <p:nvPr/>
        </p:nvSpPr>
        <p:spPr>
          <a:xfrm>
            <a:off x="1572840" y="1989000"/>
            <a:ext cx="2350440" cy="146088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4f81bd"/>
                </a:solidFill>
                <a:latin typeface="Trebuchet MS"/>
                <a:ea typeface="DejaVu Sans"/>
              </a:rPr>
              <a:t>Kernel 2 starts before the results from Kernel 1 are ready</a:t>
            </a:r>
            <a:endParaRPr b="0" lang="en-US" sz="1800" spc="-1" strike="noStrike">
              <a:latin typeface="Arial"/>
            </a:endParaRPr>
          </a:p>
        </p:txBody>
      </p:sp>
      <p:sp>
        <p:nvSpPr>
          <p:cNvPr id="2235" name="CustomShape 22"/>
          <p:cNvSpPr/>
          <p:nvPr/>
        </p:nvSpPr>
        <p:spPr>
          <a:xfrm>
            <a:off x="5784480" y="5877360"/>
            <a:ext cx="1151280" cy="431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ffffff"/>
                </a:solidFill>
                <a:latin typeface="Trebuchet MS"/>
                <a:ea typeface="DejaVu Sans"/>
              </a:rPr>
              <a:t>Kernel 1</a:t>
            </a:r>
            <a:endParaRPr b="0" lang="en-US" sz="1800" spc="-1" strike="noStrike">
              <a:latin typeface="Arial"/>
            </a:endParaRPr>
          </a:p>
        </p:txBody>
      </p:sp>
      <p:sp>
        <p:nvSpPr>
          <p:cNvPr id="2236" name="CustomShape 23"/>
          <p:cNvSpPr/>
          <p:nvPr/>
        </p:nvSpPr>
        <p:spPr>
          <a:xfrm>
            <a:off x="7233840" y="4079520"/>
            <a:ext cx="1151280" cy="4312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ffffff"/>
                </a:solidFill>
                <a:latin typeface="Trebuchet MS"/>
                <a:ea typeface="DejaVu Sans"/>
              </a:rPr>
              <a:t>Kernel 2</a:t>
            </a:r>
            <a:endParaRPr b="0" lang="en-US" sz="1800" spc="-1" strike="noStrike">
              <a:latin typeface="Arial"/>
            </a:endParaRPr>
          </a:p>
        </p:txBody>
      </p:sp>
      <p:sp>
        <p:nvSpPr>
          <p:cNvPr id="2237" name="CustomShape 24"/>
          <p:cNvSpPr/>
          <p:nvPr/>
        </p:nvSpPr>
        <p:spPr>
          <a:xfrm>
            <a:off x="5074200" y="5173920"/>
            <a:ext cx="442080" cy="431280"/>
          </a:xfrm>
          <a:prstGeom prst="heptagon">
            <a:avLst>
              <a:gd name="hf" fmla="val 102572"/>
              <a:gd name="vf" fmla="val 10521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238" name="CustomShape 25"/>
          <p:cNvSpPr/>
          <p:nvPr/>
        </p:nvSpPr>
        <p:spPr>
          <a:xfrm>
            <a:off x="5543280" y="3429000"/>
            <a:ext cx="442080" cy="431280"/>
          </a:xfrm>
          <a:prstGeom prst="heptagon">
            <a:avLst>
              <a:gd name="hf" fmla="val 102572"/>
              <a:gd name="vf" fmla="val 10521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239" name="CustomShape 26"/>
          <p:cNvSpPr/>
          <p:nvPr/>
        </p:nvSpPr>
        <p:spPr>
          <a:xfrm rot="16200000">
            <a:off x="4645800" y="2285280"/>
            <a:ext cx="1478160" cy="45432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000000"/>
                </a:solidFill>
                <a:latin typeface="Trebuchet MS"/>
                <a:ea typeface="DejaVu Sans"/>
              </a:rPr>
              <a:t>Enqueue Kernel 1</a:t>
            </a:r>
            <a:endParaRPr b="0" lang="en-US" sz="1200" spc="-1" strike="noStrike">
              <a:latin typeface="Arial"/>
            </a:endParaRPr>
          </a:p>
        </p:txBody>
      </p:sp>
      <p:sp>
        <p:nvSpPr>
          <p:cNvPr id="2240" name="CustomShape 27"/>
          <p:cNvSpPr/>
          <p:nvPr/>
        </p:nvSpPr>
        <p:spPr>
          <a:xfrm rot="16200000">
            <a:off x="5109120" y="2285280"/>
            <a:ext cx="1478160" cy="45432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000000"/>
                </a:solidFill>
                <a:latin typeface="Trebuchet MS"/>
                <a:ea typeface="DejaVu Sans"/>
              </a:rPr>
              <a:t>Enqueue Kernel 2</a:t>
            </a:r>
            <a:endParaRPr b="0" lang="en-US" sz="1200" spc="-1" strike="noStrike">
              <a:latin typeface="Arial"/>
            </a:endParaRPr>
          </a:p>
        </p:txBody>
      </p:sp>
      <p:sp>
        <p:nvSpPr>
          <p:cNvPr id="2241" name="CustomShape 28"/>
          <p:cNvSpPr/>
          <p:nvPr/>
        </p:nvSpPr>
        <p:spPr>
          <a:xfrm>
            <a:off x="6360480" y="1989000"/>
            <a:ext cx="2350440" cy="200952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4f81bd"/>
                </a:solidFill>
                <a:latin typeface="Trebuchet MS"/>
                <a:ea typeface="DejaVu Sans"/>
              </a:rPr>
              <a:t>Kernel 2 waits for an event from Kernel 1 and does not start until the results are ready</a:t>
            </a:r>
            <a:endParaRPr b="0" lang="en-US" sz="1800" spc="-1" strike="noStrike">
              <a:latin typeface="Arial"/>
            </a:endParaRPr>
          </a:p>
        </p:txBody>
      </p:sp>
      <p:sp>
        <p:nvSpPr>
          <p:cNvPr id="2242" name="CustomShape 29"/>
          <p:cNvSpPr/>
          <p:nvPr/>
        </p:nvSpPr>
        <p:spPr>
          <a:xfrm flipV="1">
            <a:off x="6936480" y="3682800"/>
            <a:ext cx="360" cy="2408760"/>
          </a:xfrm>
          <a:custGeom>
            <a:avLst/>
            <a:gdLst/>
            <a:ahLst/>
            <a:rect l="l" t="t" r="r" b="b"/>
            <a:pathLst>
              <a:path w="21600" h="21600">
                <a:moveTo>
                  <a:pt x="0" y="0"/>
                </a:moveTo>
                <a:lnTo>
                  <a:pt x="21600" y="21600"/>
                </a:lnTo>
              </a:path>
            </a:pathLst>
          </a:custGeom>
          <a:noFill/>
          <a:ln w="57240">
            <a:solidFill>
              <a:schemeClr val="accent2"/>
            </a:solidFill>
            <a:round/>
            <a:tailEnd len="med" type="triangle" w="med"/>
          </a:ln>
        </p:spPr>
        <p:style>
          <a:lnRef idx="1">
            <a:schemeClr val="accent1"/>
          </a:lnRef>
          <a:fillRef idx="0">
            <a:schemeClr val="accent1"/>
          </a:fillRef>
          <a:effectRef idx="0">
            <a:schemeClr val="accent1"/>
          </a:effectRef>
          <a:fontRef idx="minor"/>
        </p:style>
      </p:sp>
      <p:sp>
        <p:nvSpPr>
          <p:cNvPr id="2243" name="CustomShape 30"/>
          <p:cNvSpPr/>
          <p:nvPr/>
        </p:nvSpPr>
        <p:spPr>
          <a:xfrm>
            <a:off x="6936480" y="3683520"/>
            <a:ext cx="296640" cy="610920"/>
          </a:xfrm>
          <a:custGeom>
            <a:avLst/>
            <a:gdLst/>
            <a:ahLst/>
            <a:rect l="l" t="t" r="r" b="b"/>
            <a:pathLst>
              <a:path w="21600" h="21600">
                <a:moveTo>
                  <a:pt x="0" y="0"/>
                </a:moveTo>
                <a:lnTo>
                  <a:pt x="21600" y="21600"/>
                </a:lnTo>
              </a:path>
            </a:pathLst>
          </a:custGeom>
          <a:noFill/>
          <a:ln w="57240">
            <a:solidFill>
              <a:schemeClr val="accent3"/>
            </a:solidFill>
            <a:round/>
            <a:tailEnd len="med" type="triangle" w="med"/>
          </a:ln>
        </p:spPr>
        <p:style>
          <a:lnRef idx="1">
            <a:schemeClr val="accent1"/>
          </a:lnRef>
          <a:fillRef idx="0">
            <a:schemeClr val="accent1"/>
          </a:fillRef>
          <a:effectRef idx="0">
            <a:schemeClr val="accent1"/>
          </a:effectRef>
          <a:fontRef idx="minor"/>
        </p:style>
      </p:sp>
    </p:spTree>
  </p:cSld>
  <p:timing>
    <p:tnLst>
      <p:par>
        <p:cTn id="617" dur="indefinite" restart="never" nodeType="tmRoot">
          <p:childTnLst>
            <p:seq>
              <p:cTn id="618" dur="indefinite" nodeType="mainSeq">
                <p:childTnLst>
                  <p:par>
                    <p:cTn id="619" fill="hold">
                      <p:stCondLst>
                        <p:cond delay="indefinite"/>
                      </p:stCondLst>
                      <p:childTnLst>
                        <p:par>
                          <p:cTn id="620" fill="hold">
                            <p:stCondLst>
                              <p:cond delay="0"/>
                            </p:stCondLst>
                            <p:childTnLst>
                              <p:par>
                                <p:cTn id="621" nodeType="clickEffect" fill="hold" presetClass="entr" presetID="1">
                                  <p:stCondLst>
                                    <p:cond delay="0"/>
                                  </p:stCondLst>
                                  <p:childTnLst>
                                    <p:set>
                                      <p:cBhvr>
                                        <p:cTn id="622" dur="1" fill="hold">
                                          <p:stCondLst>
                                            <p:cond delay="0"/>
                                          </p:stCondLst>
                                        </p:cTn>
                                        <p:tgtEl>
                                          <p:spTgt spid="2232"/>
                                        </p:tgtEl>
                                        <p:attrNameLst>
                                          <p:attrName>style.visibility</p:attrName>
                                        </p:attrNameLst>
                                      </p:cBhvr>
                                      <p:to>
                                        <p:strVal val="visible"/>
                                      </p:to>
                                    </p:set>
                                  </p:childTnLst>
                                </p:cTn>
                              </p:par>
                              <p:par>
                                <p:cTn id="623" nodeType="withEffect" fill="hold" presetClass="entr" presetID="1">
                                  <p:stCondLst>
                                    <p:cond delay="700"/>
                                  </p:stCondLst>
                                  <p:childTnLst>
                                    <p:set>
                                      <p:cBhvr>
                                        <p:cTn id="624" dur="1" fill="hold">
                                          <p:stCondLst>
                                            <p:cond delay="0"/>
                                          </p:stCondLst>
                                        </p:cTn>
                                        <p:tgtEl>
                                          <p:spTgt spid="2233"/>
                                        </p:tgtEl>
                                        <p:attrNameLst>
                                          <p:attrName>style.visibility</p:attrName>
                                        </p:attrNameLst>
                                      </p:cBhvr>
                                      <p:to>
                                        <p:strVal val="visible"/>
                                      </p:to>
                                    </p:set>
                                  </p:childTnLst>
                                </p:cTn>
                              </p:par>
                              <p:par>
                                <p:cTn id="625" nodeType="withEffect" fill="hold" presetClass="entr" presetID="10">
                                  <p:stCondLst>
                                    <p:cond delay="800"/>
                                  </p:stCondLst>
                                  <p:childTnLst>
                                    <p:set>
                                      <p:cBhvr>
                                        <p:cTn id="626" dur="1" fill="hold">
                                          <p:stCondLst>
                                            <p:cond delay="0"/>
                                          </p:stCondLst>
                                        </p:cTn>
                                        <p:tgtEl>
                                          <p:spTgt spid="2231"/>
                                        </p:tgtEl>
                                        <p:attrNameLst>
                                          <p:attrName>style.visibility</p:attrName>
                                        </p:attrNameLst>
                                      </p:cBhvr>
                                      <p:to>
                                        <p:strVal val="visible"/>
                                      </p:to>
                                    </p:set>
                                    <p:animEffect filter="fade" transition="in">
                                      <p:cBhvr additive="repl">
                                        <p:cTn id="627" dur="500"/>
                                        <p:tgtEl>
                                          <p:spTgt spid="2231"/>
                                        </p:tgtEl>
                                      </p:cBhvr>
                                    </p:animEffect>
                                  </p:childTnLst>
                                </p:cTn>
                              </p:par>
                              <p:par>
                                <p:cTn id="628" nodeType="withEffect" fill="hold" presetClass="entr" presetID="22" presetSubtype="8">
                                  <p:stCondLst>
                                    <p:cond delay="1400"/>
                                  </p:stCondLst>
                                  <p:childTnLst>
                                    <p:set>
                                      <p:cBhvr>
                                        <p:cTn id="629" dur="1" fill="hold">
                                          <p:stCondLst>
                                            <p:cond delay="0"/>
                                          </p:stCondLst>
                                        </p:cTn>
                                        <p:tgtEl>
                                          <p:spTgt spid="2225"/>
                                        </p:tgtEl>
                                        <p:attrNameLst>
                                          <p:attrName>style.visibility</p:attrName>
                                        </p:attrNameLst>
                                      </p:cBhvr>
                                      <p:to>
                                        <p:strVal val="visible"/>
                                      </p:to>
                                    </p:set>
                                    <p:animEffect filter="wipe(left)" transition="in">
                                      <p:cBhvr additive="repl">
                                        <p:cTn id="630" dur="1000"/>
                                        <p:tgtEl>
                                          <p:spTgt spid="2225"/>
                                        </p:tgtEl>
                                      </p:cBhvr>
                                    </p:animEffect>
                                  </p:childTnLst>
                                </p:cTn>
                              </p:par>
                              <p:par>
                                <p:cTn id="631" nodeType="withEffect" fill="hold" presetClass="entr" presetID="10">
                                  <p:stCondLst>
                                    <p:cond delay="200"/>
                                  </p:stCondLst>
                                  <p:childTnLst>
                                    <p:set>
                                      <p:cBhvr>
                                        <p:cTn id="632" dur="1" fill="hold">
                                          <p:stCondLst>
                                            <p:cond delay="0"/>
                                          </p:stCondLst>
                                        </p:cTn>
                                        <p:tgtEl>
                                          <p:spTgt spid="2230"/>
                                        </p:tgtEl>
                                        <p:attrNameLst>
                                          <p:attrName>style.visibility</p:attrName>
                                        </p:attrNameLst>
                                      </p:cBhvr>
                                      <p:to>
                                        <p:strVal val="visible"/>
                                      </p:to>
                                    </p:set>
                                    <p:animEffect filter="fade" transition="in">
                                      <p:cBhvr additive="repl">
                                        <p:cTn id="633" dur="500"/>
                                        <p:tgtEl>
                                          <p:spTgt spid="2230"/>
                                        </p:tgtEl>
                                      </p:cBhvr>
                                    </p:animEffect>
                                  </p:childTnLst>
                                </p:cTn>
                              </p:par>
                              <p:par>
                                <p:cTn id="634" nodeType="withEffect" fill="hold" presetClass="entr" presetID="22" presetSubtype="8">
                                  <p:stCondLst>
                                    <p:cond delay="900"/>
                                  </p:stCondLst>
                                  <p:childTnLst>
                                    <p:set>
                                      <p:cBhvr>
                                        <p:cTn id="635" dur="1" fill="hold">
                                          <p:stCondLst>
                                            <p:cond delay="0"/>
                                          </p:stCondLst>
                                        </p:cTn>
                                        <p:tgtEl>
                                          <p:spTgt spid="2224"/>
                                        </p:tgtEl>
                                        <p:attrNameLst>
                                          <p:attrName>style.visibility</p:attrName>
                                        </p:attrNameLst>
                                      </p:cBhvr>
                                      <p:to>
                                        <p:strVal val="visible"/>
                                      </p:to>
                                    </p:set>
                                    <p:animEffect filter="wipe(left)" transition="in">
                                      <p:cBhvr additive="repl">
                                        <p:cTn id="636" dur="1000"/>
                                        <p:tgtEl>
                                          <p:spTgt spid="2224"/>
                                        </p:tgtEl>
                                      </p:cBhvr>
                                    </p:animEffect>
                                  </p:childTnLst>
                                </p:cTn>
                              </p:par>
                            </p:childTnLst>
                          </p:cTn>
                        </p:par>
                      </p:childTnLst>
                    </p:cTn>
                  </p:par>
                  <p:par>
                    <p:cTn id="637" fill="hold">
                      <p:stCondLst>
                        <p:cond delay="indefinite"/>
                      </p:stCondLst>
                      <p:childTnLst>
                        <p:par>
                          <p:cTn id="638" fill="hold">
                            <p:stCondLst>
                              <p:cond delay="0"/>
                            </p:stCondLst>
                            <p:childTnLst>
                              <p:par>
                                <p:cTn id="639" nodeType="clickEffect" fill="hold" presetClass="entr" presetID="1">
                                  <p:stCondLst>
                                    <p:cond delay="0"/>
                                  </p:stCondLst>
                                  <p:childTnLst>
                                    <p:set>
                                      <p:cBhvr>
                                        <p:cTn id="640" dur="1" fill="hold">
                                          <p:stCondLst>
                                            <p:cond delay="0"/>
                                          </p:stCondLst>
                                        </p:cTn>
                                        <p:tgtEl>
                                          <p:spTgt spid="2234"/>
                                        </p:tgtEl>
                                        <p:attrNameLst>
                                          <p:attrName>style.visibility</p:attrName>
                                        </p:attrNameLst>
                                      </p:cBhvr>
                                      <p:to>
                                        <p:strVal val="visible"/>
                                      </p:to>
                                    </p:set>
                                  </p:childTnLst>
                                </p:cTn>
                              </p:par>
                            </p:childTnLst>
                          </p:cTn>
                        </p:par>
                      </p:childTnLst>
                    </p:cTn>
                  </p:par>
                  <p:par>
                    <p:cTn id="641" fill="hold">
                      <p:stCondLst>
                        <p:cond delay="indefinite"/>
                      </p:stCondLst>
                      <p:childTnLst>
                        <p:par>
                          <p:cTn id="642" fill="hold">
                            <p:stCondLst>
                              <p:cond delay="0"/>
                            </p:stCondLst>
                            <p:childTnLst>
                              <p:par>
                                <p:cTn id="643" nodeType="clickEffect" fill="hold" presetClass="entr" presetID="1">
                                  <p:stCondLst>
                                    <p:cond delay="0"/>
                                  </p:stCondLst>
                                  <p:childTnLst>
                                    <p:set>
                                      <p:cBhvr>
                                        <p:cTn id="644" dur="1" fill="hold">
                                          <p:stCondLst>
                                            <p:cond delay="0"/>
                                          </p:stCondLst>
                                        </p:cTn>
                                        <p:tgtEl>
                                          <p:spTgt spid="2239"/>
                                        </p:tgtEl>
                                        <p:attrNameLst>
                                          <p:attrName>style.visibility</p:attrName>
                                        </p:attrNameLst>
                                      </p:cBhvr>
                                      <p:to>
                                        <p:strVal val="visible"/>
                                      </p:to>
                                    </p:set>
                                  </p:childTnLst>
                                </p:cTn>
                              </p:par>
                              <p:par>
                                <p:cTn id="645" nodeType="withEffect" fill="hold" presetClass="entr" presetID="1">
                                  <p:stCondLst>
                                    <p:cond delay="700"/>
                                  </p:stCondLst>
                                  <p:childTnLst>
                                    <p:set>
                                      <p:cBhvr>
                                        <p:cTn id="646" dur="1" fill="hold">
                                          <p:stCondLst>
                                            <p:cond delay="0"/>
                                          </p:stCondLst>
                                        </p:cTn>
                                        <p:tgtEl>
                                          <p:spTgt spid="2240"/>
                                        </p:tgtEl>
                                        <p:attrNameLst>
                                          <p:attrName>style.visibility</p:attrName>
                                        </p:attrNameLst>
                                      </p:cBhvr>
                                      <p:to>
                                        <p:strVal val="visible"/>
                                      </p:to>
                                    </p:set>
                                  </p:childTnLst>
                                </p:cTn>
                              </p:par>
                              <p:par>
                                <p:cTn id="647" nodeType="withEffect" fill="hold" presetClass="entr" presetID="10">
                                  <p:stCondLst>
                                    <p:cond delay="800"/>
                                  </p:stCondLst>
                                  <p:childTnLst>
                                    <p:set>
                                      <p:cBhvr>
                                        <p:cTn id="648" dur="1" fill="hold">
                                          <p:stCondLst>
                                            <p:cond delay="0"/>
                                          </p:stCondLst>
                                        </p:cTn>
                                        <p:tgtEl>
                                          <p:spTgt spid="2238"/>
                                        </p:tgtEl>
                                        <p:attrNameLst>
                                          <p:attrName>style.visibility</p:attrName>
                                        </p:attrNameLst>
                                      </p:cBhvr>
                                      <p:to>
                                        <p:strVal val="visible"/>
                                      </p:to>
                                    </p:set>
                                    <p:animEffect filter="fade" transition="in">
                                      <p:cBhvr additive="repl">
                                        <p:cTn id="649" dur="500"/>
                                        <p:tgtEl>
                                          <p:spTgt spid="2238"/>
                                        </p:tgtEl>
                                      </p:cBhvr>
                                    </p:animEffect>
                                  </p:childTnLst>
                                </p:cTn>
                              </p:par>
                              <p:par>
                                <p:cTn id="650" nodeType="withEffect" fill="hold" presetClass="entr" presetID="22" presetSubtype="8">
                                  <p:stCondLst>
                                    <p:cond delay="2000"/>
                                  </p:stCondLst>
                                  <p:childTnLst>
                                    <p:set>
                                      <p:cBhvr>
                                        <p:cTn id="651" dur="1" fill="hold">
                                          <p:stCondLst>
                                            <p:cond delay="0"/>
                                          </p:stCondLst>
                                        </p:cTn>
                                        <p:tgtEl>
                                          <p:spTgt spid="2236"/>
                                        </p:tgtEl>
                                        <p:attrNameLst>
                                          <p:attrName>style.visibility</p:attrName>
                                        </p:attrNameLst>
                                      </p:cBhvr>
                                      <p:to>
                                        <p:strVal val="visible"/>
                                      </p:to>
                                    </p:set>
                                    <p:animEffect filter="wipe(left)" transition="in">
                                      <p:cBhvr additive="repl">
                                        <p:cTn id="652" dur="1000"/>
                                        <p:tgtEl>
                                          <p:spTgt spid="2236"/>
                                        </p:tgtEl>
                                      </p:cBhvr>
                                    </p:animEffect>
                                  </p:childTnLst>
                                </p:cTn>
                              </p:par>
                              <p:par>
                                <p:cTn id="653" nodeType="withEffect" fill="hold" presetClass="entr" presetID="10">
                                  <p:stCondLst>
                                    <p:cond delay="200"/>
                                  </p:stCondLst>
                                  <p:childTnLst>
                                    <p:set>
                                      <p:cBhvr>
                                        <p:cTn id="654" dur="1" fill="hold">
                                          <p:stCondLst>
                                            <p:cond delay="0"/>
                                          </p:stCondLst>
                                        </p:cTn>
                                        <p:tgtEl>
                                          <p:spTgt spid="2237"/>
                                        </p:tgtEl>
                                        <p:attrNameLst>
                                          <p:attrName>style.visibility</p:attrName>
                                        </p:attrNameLst>
                                      </p:cBhvr>
                                      <p:to>
                                        <p:strVal val="visible"/>
                                      </p:to>
                                    </p:set>
                                    <p:animEffect filter="fade" transition="in">
                                      <p:cBhvr additive="repl">
                                        <p:cTn id="655" dur="500"/>
                                        <p:tgtEl>
                                          <p:spTgt spid="2237"/>
                                        </p:tgtEl>
                                      </p:cBhvr>
                                    </p:animEffect>
                                  </p:childTnLst>
                                </p:cTn>
                              </p:par>
                              <p:par>
                                <p:cTn id="656" nodeType="withEffect" fill="hold" presetClass="entr" presetID="22" presetSubtype="8">
                                  <p:stCondLst>
                                    <p:cond delay="900"/>
                                  </p:stCondLst>
                                  <p:childTnLst>
                                    <p:set>
                                      <p:cBhvr>
                                        <p:cTn id="657" dur="1" fill="hold">
                                          <p:stCondLst>
                                            <p:cond delay="0"/>
                                          </p:stCondLst>
                                        </p:cTn>
                                        <p:tgtEl>
                                          <p:spTgt spid="2235"/>
                                        </p:tgtEl>
                                        <p:attrNameLst>
                                          <p:attrName>style.visibility</p:attrName>
                                        </p:attrNameLst>
                                      </p:cBhvr>
                                      <p:to>
                                        <p:strVal val="visible"/>
                                      </p:to>
                                    </p:set>
                                    <p:animEffect filter="wipe(left)" transition="in">
                                      <p:cBhvr additive="repl">
                                        <p:cTn id="658" dur="1000"/>
                                        <p:tgtEl>
                                          <p:spTgt spid="2235"/>
                                        </p:tgtEl>
                                      </p:cBhvr>
                                    </p:animEffect>
                                  </p:childTnLst>
                                </p:cTn>
                              </p:par>
                              <p:par>
                                <p:cTn id="659" nodeType="withEffect" fill="hold" presetClass="entr" presetID="1">
                                  <p:stCondLst>
                                    <p:cond delay="1900"/>
                                  </p:stCondLst>
                                  <p:childTnLst>
                                    <p:set>
                                      <p:cBhvr>
                                        <p:cTn id="660" dur="1" fill="hold">
                                          <p:stCondLst>
                                            <p:cond delay="0"/>
                                          </p:stCondLst>
                                        </p:cTn>
                                        <p:tgtEl>
                                          <p:spTgt spid="2243"/>
                                        </p:tgtEl>
                                        <p:attrNameLst>
                                          <p:attrName>style.visibility</p:attrName>
                                        </p:attrNameLst>
                                      </p:cBhvr>
                                      <p:to>
                                        <p:strVal val="visible"/>
                                      </p:to>
                                    </p:set>
                                  </p:childTnLst>
                                </p:cTn>
                              </p:par>
                              <p:par>
                                <p:cTn id="661" nodeType="withEffect" fill="hold" presetClass="entr" presetID="1">
                                  <p:stCondLst>
                                    <p:cond delay="1900"/>
                                  </p:stCondLst>
                                  <p:childTnLst>
                                    <p:set>
                                      <p:cBhvr>
                                        <p:cTn id="662" dur="1" fill="hold">
                                          <p:stCondLst>
                                            <p:cond delay="0"/>
                                          </p:stCondLst>
                                        </p:cTn>
                                        <p:tgtEl>
                                          <p:spTgt spid="2242"/>
                                        </p:tgtEl>
                                        <p:attrNameLst>
                                          <p:attrName>style.visibility</p:attrName>
                                        </p:attrNameLst>
                                      </p:cBhvr>
                                      <p:to>
                                        <p:strVal val="visible"/>
                                      </p:to>
                                    </p:set>
                                  </p:childTnLst>
                                </p:cTn>
                              </p:par>
                            </p:childTnLst>
                          </p:cTn>
                        </p:par>
                      </p:childTnLst>
                    </p:cTn>
                  </p:par>
                  <p:par>
                    <p:cTn id="663" fill="hold">
                      <p:stCondLst>
                        <p:cond delay="indefinite"/>
                      </p:stCondLst>
                      <p:childTnLst>
                        <p:par>
                          <p:cTn id="664" fill="hold">
                            <p:stCondLst>
                              <p:cond delay="0"/>
                            </p:stCondLst>
                            <p:childTnLst>
                              <p:par>
                                <p:cTn id="665" nodeType="clickEffect" fill="hold" presetClass="entr" presetID="1">
                                  <p:stCondLst>
                                    <p:cond delay="0"/>
                                  </p:stCondLst>
                                  <p:childTnLst>
                                    <p:set>
                                      <p:cBhvr>
                                        <p:cTn id="666" dur="1" fill="hold">
                                          <p:stCondLst>
                                            <p:cond delay="0"/>
                                          </p:stCondLst>
                                        </p:cTn>
                                        <p:tgtEl>
                                          <p:spTgt spid="2241"/>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4" name="CustomShape 1"/>
          <p:cNvSpPr/>
          <p:nvPr/>
        </p:nvSpPr>
        <p:spPr>
          <a:xfrm>
            <a:off x="457200" y="-171360"/>
            <a:ext cx="822888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Why Events? Won’t a barrier do?</a:t>
            </a:r>
            <a:endParaRPr b="0" lang="en-US" sz="4400" spc="-1" strike="noStrike">
              <a:latin typeface="Arial"/>
            </a:endParaRPr>
          </a:p>
        </p:txBody>
      </p:sp>
      <p:sp>
        <p:nvSpPr>
          <p:cNvPr id="2245" name="CustomShape 2"/>
          <p:cNvSpPr/>
          <p:nvPr/>
        </p:nvSpPr>
        <p:spPr>
          <a:xfrm>
            <a:off x="-36360" y="908640"/>
            <a:ext cx="5965200" cy="576000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561"/>
              </a:spcBef>
              <a:buClr>
                <a:srgbClr val="000000"/>
              </a:buClr>
              <a:buFont typeface="Arial"/>
              <a:buChar char="•"/>
            </a:pPr>
            <a:r>
              <a:rPr b="0" lang="en-US" sz="2800" spc="-1" strike="noStrike">
                <a:solidFill>
                  <a:srgbClr val="000000"/>
                </a:solidFill>
                <a:latin typeface="Trebuchet MS"/>
              </a:rPr>
              <a:t>A barrier defines a synchronization point … commands following a barrier wait to execute until all prior enqueued commands complete</a:t>
            </a:r>
            <a:endParaRPr b="0" lang="en-US" sz="2800" spc="-1" strike="noStrike">
              <a:latin typeface="Arial"/>
            </a:endParaRPr>
          </a:p>
          <a:p>
            <a:pPr marL="457200">
              <a:lnSpc>
                <a:spcPct val="100000"/>
              </a:lnSpc>
              <a:spcBef>
                <a:spcPts val="380"/>
              </a:spcBef>
            </a:pPr>
            <a:r>
              <a:rPr b="1" lang="en-US" sz="1900" spc="-1" strike="noStrike">
                <a:solidFill>
                  <a:srgbClr val="9bbb59"/>
                </a:solidFill>
                <a:latin typeface="Courier New Bold"/>
              </a:rPr>
              <a:t>cl_int</a:t>
            </a:r>
            <a:r>
              <a:rPr b="1" lang="en-US" sz="1900" spc="-1" strike="noStrike">
                <a:solidFill>
                  <a:srgbClr val="000000"/>
                </a:solidFill>
                <a:latin typeface="Courier New Bold"/>
              </a:rPr>
              <a:t> </a:t>
            </a:r>
            <a:r>
              <a:rPr b="1" lang="en-US" sz="1900" spc="-1" strike="noStrike">
                <a:solidFill>
                  <a:srgbClr val="17375e"/>
                </a:solidFill>
                <a:latin typeface="Courier New Bold"/>
              </a:rPr>
              <a:t>clEnqueueBarrier</a:t>
            </a:r>
            <a:r>
              <a:rPr b="1" lang="en-US" sz="1900" spc="-1" strike="noStrike">
                <a:solidFill>
                  <a:srgbClr val="000000"/>
                </a:solidFill>
                <a:latin typeface="Courier New Bold"/>
              </a:rPr>
              <a:t>(</a:t>
            </a:r>
            <a:r>
              <a:rPr b="1" lang="en-US" sz="1900" spc="-1" strike="noStrike">
                <a:solidFill>
                  <a:srgbClr val="9bbb59"/>
                </a:solidFill>
                <a:latin typeface="Courier New Bold"/>
              </a:rPr>
              <a:t>cl_command_queue</a:t>
            </a:r>
            <a:r>
              <a:rPr b="1" lang="en-US" sz="1900" spc="-1" strike="noStrike">
                <a:solidFill>
                  <a:srgbClr val="000000"/>
                </a:solidFill>
                <a:latin typeface="Courier New Bold"/>
              </a:rPr>
              <a:t> queue)</a:t>
            </a:r>
            <a:endParaRPr b="0" lang="en-US" sz="1900" spc="-1" strike="noStrike">
              <a:latin typeface="Arial"/>
            </a:endParaRPr>
          </a:p>
          <a:p>
            <a:pPr marL="514440" indent="-456480">
              <a:lnSpc>
                <a:spcPct val="100000"/>
              </a:lnSpc>
              <a:spcBef>
                <a:spcPts val="561"/>
              </a:spcBef>
              <a:buClr>
                <a:srgbClr val="000000"/>
              </a:buClr>
              <a:buFont typeface="Arial"/>
              <a:buChar char="•"/>
            </a:pPr>
            <a:r>
              <a:rPr b="0" lang="en-US" sz="2800" spc="-1" strike="noStrike">
                <a:solidFill>
                  <a:srgbClr val="000000"/>
                </a:solidFill>
                <a:latin typeface="Trebuchet MS"/>
              </a:rPr>
              <a:t>Events provide </a:t>
            </a:r>
            <a:r>
              <a:rPr b="0" lang="en-US" sz="2800" spc="-1" strike="noStrike">
                <a:solidFill>
                  <a:srgbClr val="4f81bd"/>
                </a:solidFill>
                <a:latin typeface="Trebuchet MS"/>
              </a:rPr>
              <a:t>fine grained control </a:t>
            </a:r>
            <a:r>
              <a:rPr b="0" lang="en-US" sz="2800" spc="-1" strike="noStrike">
                <a:solidFill>
                  <a:srgbClr val="000000"/>
                </a:solidFill>
                <a:latin typeface="Trebuchet MS"/>
              </a:rPr>
              <a:t>… this can really matter with an out-of-order queue.</a:t>
            </a:r>
            <a:endParaRPr b="0" lang="en-US" sz="2800" spc="-1" strike="noStrike">
              <a:latin typeface="Arial"/>
            </a:endParaRPr>
          </a:p>
          <a:p>
            <a:pPr marL="514440" indent="-456480">
              <a:lnSpc>
                <a:spcPct val="100000"/>
              </a:lnSpc>
              <a:spcBef>
                <a:spcPts val="561"/>
              </a:spcBef>
              <a:buClr>
                <a:srgbClr val="000000"/>
              </a:buClr>
              <a:buFont typeface="Arial"/>
              <a:buChar char="•"/>
            </a:pPr>
            <a:r>
              <a:rPr b="0" lang="en-US" sz="2800" spc="-1" strike="noStrike">
                <a:solidFill>
                  <a:srgbClr val="000000"/>
                </a:solidFill>
                <a:latin typeface="Trebuchet MS"/>
              </a:rPr>
              <a:t>Events work between commands in the </a:t>
            </a:r>
            <a:r>
              <a:rPr b="0" lang="en-US" sz="2800" spc="-1" strike="noStrike">
                <a:solidFill>
                  <a:srgbClr val="4f81bd"/>
                </a:solidFill>
                <a:latin typeface="Trebuchet MS"/>
              </a:rPr>
              <a:t>different queues </a:t>
            </a:r>
            <a:r>
              <a:rPr b="0" lang="en-US" sz="2800" spc="-1" strike="noStrike">
                <a:solidFill>
                  <a:srgbClr val="000000"/>
                </a:solidFill>
                <a:latin typeface="Trebuchet MS"/>
              </a:rPr>
              <a:t>… as long as they </a:t>
            </a:r>
            <a:r>
              <a:rPr b="0" lang="en-US" sz="2800" spc="-1" strike="noStrike">
                <a:solidFill>
                  <a:srgbClr val="c0504d"/>
                </a:solidFill>
                <a:latin typeface="Trebuchet MS"/>
              </a:rPr>
              <a:t>share a context</a:t>
            </a:r>
            <a:endParaRPr b="0" lang="en-US" sz="2800" spc="-1" strike="noStrike">
              <a:latin typeface="Arial"/>
            </a:endParaRPr>
          </a:p>
          <a:p>
            <a:pPr marL="514440" indent="-456480">
              <a:lnSpc>
                <a:spcPct val="100000"/>
              </a:lnSpc>
              <a:spcBef>
                <a:spcPts val="561"/>
              </a:spcBef>
              <a:buClr>
                <a:srgbClr val="000000"/>
              </a:buClr>
              <a:buFont typeface="Arial"/>
              <a:buChar char="•"/>
            </a:pPr>
            <a:r>
              <a:rPr b="0" lang="en-US" sz="2800" spc="-1" strike="noStrike">
                <a:solidFill>
                  <a:srgbClr val="000000"/>
                </a:solidFill>
                <a:latin typeface="Trebuchet MS"/>
              </a:rPr>
              <a:t>Events convey more information than a barrier … provide info on state of a command, not just whether it’s complete or not.</a:t>
            </a:r>
            <a:endParaRPr b="0" lang="en-US" sz="2800" spc="-1" strike="noStrike">
              <a:latin typeface="Arial"/>
            </a:endParaRPr>
          </a:p>
        </p:txBody>
      </p:sp>
      <p:grpSp>
        <p:nvGrpSpPr>
          <p:cNvPr id="2246" name="Group 3"/>
          <p:cNvGrpSpPr/>
          <p:nvPr/>
        </p:nvGrpSpPr>
        <p:grpSpPr>
          <a:xfrm>
            <a:off x="5899680" y="2853000"/>
            <a:ext cx="3208320" cy="3956400"/>
            <a:chOff x="5899680" y="2853000"/>
            <a:chExt cx="3208320" cy="3956400"/>
          </a:xfrm>
        </p:grpSpPr>
        <p:sp>
          <p:nvSpPr>
            <p:cNvPr id="2247" name="CustomShape 4"/>
            <p:cNvSpPr/>
            <p:nvPr/>
          </p:nvSpPr>
          <p:spPr>
            <a:xfrm>
              <a:off x="5899680" y="2853000"/>
              <a:ext cx="3208320" cy="3593160"/>
            </a:xfrm>
            <a:prstGeom prst="roundRect">
              <a:avLst>
                <a:gd name="adj" fmla="val 4954"/>
              </a:avLst>
            </a:prstGeom>
            <a:solidFill>
              <a:srgbClr val="20538d">
                <a:alpha val="29000"/>
              </a:srgbClr>
            </a:solidFill>
            <a:ln w="6480">
              <a:solidFill>
                <a:srgbClr val="000000"/>
              </a:solidFill>
              <a:miter/>
            </a:ln>
          </p:spPr>
          <p:style>
            <a:lnRef idx="0"/>
            <a:fillRef idx="0"/>
            <a:effectRef idx="0"/>
            <a:fontRef idx="minor"/>
          </p:style>
        </p:sp>
        <p:pic>
          <p:nvPicPr>
            <p:cNvPr id="2248" name="Picture 5" descr=""/>
            <p:cNvPicPr/>
            <p:nvPr/>
          </p:nvPicPr>
          <p:blipFill>
            <a:blip r:embed="rId1"/>
            <a:stretch/>
          </p:blipFill>
          <p:spPr>
            <a:xfrm>
              <a:off x="6032520" y="4232160"/>
              <a:ext cx="1425240" cy="2577240"/>
            </a:xfrm>
            <a:prstGeom prst="rect">
              <a:avLst/>
            </a:prstGeom>
            <a:ln w="25560">
              <a:noFill/>
            </a:ln>
          </p:spPr>
        </p:pic>
        <p:pic>
          <p:nvPicPr>
            <p:cNvPr id="2249" name="Picture 6" descr=""/>
            <p:cNvPicPr/>
            <p:nvPr/>
          </p:nvPicPr>
          <p:blipFill>
            <a:blip r:embed="rId2"/>
            <a:stretch/>
          </p:blipFill>
          <p:spPr>
            <a:xfrm>
              <a:off x="7669080" y="4232160"/>
              <a:ext cx="1425240" cy="2577240"/>
            </a:xfrm>
            <a:prstGeom prst="rect">
              <a:avLst/>
            </a:prstGeom>
            <a:ln w="25560">
              <a:noFill/>
            </a:ln>
          </p:spPr>
        </p:pic>
        <p:sp>
          <p:nvSpPr>
            <p:cNvPr id="2250" name="CustomShape 5"/>
            <p:cNvSpPr/>
            <p:nvPr/>
          </p:nvSpPr>
          <p:spPr>
            <a:xfrm>
              <a:off x="6348960" y="4624920"/>
              <a:ext cx="647640" cy="250200"/>
            </a:xfrm>
            <a:prstGeom prst="rect">
              <a:avLst/>
            </a:prstGeom>
            <a:noFill/>
            <a:ln w="12600">
              <a:noFill/>
            </a:ln>
          </p:spPr>
          <p:style>
            <a:lnRef idx="0"/>
            <a:fillRef idx="0"/>
            <a:effectRef idx="0"/>
            <a:fontRef idx="minor"/>
          </p:style>
          <p:txBody>
            <a:bodyPr lIns="0" rIns="0" tIns="0" bIns="0"/>
            <a:p>
              <a:pPr marL="36360" algn="ctr">
                <a:lnSpc>
                  <a:spcPct val="99000"/>
                </a:lnSpc>
              </a:pPr>
              <a:r>
                <a:rPr b="1" lang="en-US" sz="1600" spc="-1" strike="noStrike">
                  <a:solidFill>
                    <a:srgbClr val="003434"/>
                  </a:solidFill>
                  <a:latin typeface="Arial Narrow"/>
                  <a:ea typeface="ヒラギノ角ゴ ProN W3"/>
                </a:rPr>
                <a:t>Queue</a:t>
              </a:r>
              <a:endParaRPr b="0" lang="en-US" sz="1600" spc="-1" strike="noStrike">
                <a:latin typeface="Arial"/>
              </a:endParaRPr>
            </a:p>
          </p:txBody>
        </p:sp>
        <p:sp>
          <p:nvSpPr>
            <p:cNvPr id="2251" name="CustomShape 6"/>
            <p:cNvSpPr/>
            <p:nvPr/>
          </p:nvSpPr>
          <p:spPr>
            <a:xfrm>
              <a:off x="7985520" y="4624920"/>
              <a:ext cx="647640" cy="250200"/>
            </a:xfrm>
            <a:prstGeom prst="rect">
              <a:avLst/>
            </a:prstGeom>
            <a:noFill/>
            <a:ln w="12600">
              <a:noFill/>
            </a:ln>
          </p:spPr>
          <p:style>
            <a:lnRef idx="0"/>
            <a:fillRef idx="0"/>
            <a:effectRef idx="0"/>
            <a:fontRef idx="minor"/>
          </p:style>
          <p:txBody>
            <a:bodyPr lIns="0" rIns="0" tIns="0" bIns="0"/>
            <a:p>
              <a:pPr marL="36360" algn="ctr">
                <a:lnSpc>
                  <a:spcPct val="99000"/>
                </a:lnSpc>
              </a:pPr>
              <a:r>
                <a:rPr b="1" lang="en-US" sz="1600" spc="-1" strike="noStrike">
                  <a:solidFill>
                    <a:srgbClr val="003434"/>
                  </a:solidFill>
                  <a:latin typeface="Arial Narrow"/>
                  <a:ea typeface="ヒラギノ角ゴ ProN W3"/>
                </a:rPr>
                <a:t>Queue</a:t>
              </a:r>
              <a:endParaRPr b="0" lang="en-US" sz="1600" spc="-1" strike="noStrike">
                <a:latin typeface="Arial"/>
              </a:endParaRPr>
            </a:p>
          </p:txBody>
        </p:sp>
        <p:sp>
          <p:nvSpPr>
            <p:cNvPr id="2252" name="CustomShape 7"/>
            <p:cNvSpPr/>
            <p:nvPr/>
          </p:nvSpPr>
          <p:spPr>
            <a:xfrm>
              <a:off x="7057440" y="6093000"/>
              <a:ext cx="896400" cy="325800"/>
            </a:xfrm>
            <a:prstGeom prst="rect">
              <a:avLst/>
            </a:prstGeom>
            <a:noFill/>
            <a:ln w="12600">
              <a:noFill/>
            </a:ln>
          </p:spPr>
          <p:style>
            <a:lnRef idx="0"/>
            <a:fillRef idx="0"/>
            <a:effectRef idx="0"/>
            <a:fontRef idx="minor"/>
          </p:style>
          <p:txBody>
            <a:bodyPr lIns="0" rIns="0" tIns="0" bIns="0"/>
            <a:p>
              <a:pPr marL="36360" algn="ctr">
                <a:lnSpc>
                  <a:spcPct val="99000"/>
                </a:lnSpc>
              </a:pPr>
              <a:r>
                <a:rPr b="1" lang="en-US" sz="1800" spc="-1" strike="noStrike">
                  <a:solidFill>
                    <a:srgbClr val="000000"/>
                  </a:solidFill>
                  <a:latin typeface="Arial Narrow"/>
                  <a:ea typeface="ヒラギノ角ゴ ProN W3"/>
                </a:rPr>
                <a:t>Context</a:t>
              </a:r>
              <a:endParaRPr b="0" lang="en-US" sz="1800" spc="-1" strike="noStrike">
                <a:latin typeface="Arial"/>
              </a:endParaRPr>
            </a:p>
          </p:txBody>
        </p:sp>
        <p:sp>
          <p:nvSpPr>
            <p:cNvPr id="2253" name="CustomShape 8"/>
            <p:cNvSpPr/>
            <p:nvPr/>
          </p:nvSpPr>
          <p:spPr>
            <a:xfrm>
              <a:off x="6204240" y="3190320"/>
              <a:ext cx="991080" cy="94716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len="med" type="oval" w="med"/>
            </a:ln>
          </p:spPr>
          <p:style>
            <a:lnRef idx="0"/>
            <a:fillRef idx="0"/>
            <a:effectRef idx="0"/>
            <a:fontRef idx="minor"/>
          </p:style>
          <p:txBody>
            <a:bodyPr lIns="39240" rIns="39240" tIns="19440" bIns="19440"/>
            <a:p>
              <a:pPr algn="ctr">
                <a:lnSpc>
                  <a:spcPct val="99000"/>
                </a:lnSpc>
              </a:pPr>
              <a:r>
                <a:rPr b="1" lang="en-US" sz="1500" spc="-1" strike="noStrike">
                  <a:solidFill>
                    <a:srgbClr val="000000"/>
                  </a:solidFill>
                  <a:latin typeface="Arial Black"/>
                  <a:ea typeface="ヒラギノ角ゴ ProN W3"/>
                </a:rPr>
                <a:t> </a:t>
              </a:r>
              <a:endParaRPr b="0" lang="en-US" sz="1500" spc="-1" strike="noStrike">
                <a:latin typeface="Arial"/>
              </a:endParaRPr>
            </a:p>
            <a:p>
              <a:pPr algn="ctr">
                <a:lnSpc>
                  <a:spcPct val="99000"/>
                </a:lnSpc>
              </a:pPr>
              <a:r>
                <a:rPr b="1" lang="en-US" sz="1500" spc="-1" strike="noStrike">
                  <a:solidFill>
                    <a:srgbClr val="000000"/>
                  </a:solidFill>
                  <a:latin typeface="Arial Black"/>
                  <a:ea typeface="ヒラギノ角ゴ ProN W3"/>
                </a:rPr>
                <a:t>GPU</a:t>
              </a:r>
              <a:endParaRPr b="0" lang="en-US" sz="1500" spc="-1" strike="noStrike">
                <a:latin typeface="Arial"/>
              </a:endParaRPr>
            </a:p>
          </p:txBody>
        </p:sp>
        <p:sp>
          <p:nvSpPr>
            <p:cNvPr id="2254" name="CustomShape 9"/>
            <p:cNvSpPr/>
            <p:nvPr/>
          </p:nvSpPr>
          <p:spPr>
            <a:xfrm>
              <a:off x="7832880" y="3190320"/>
              <a:ext cx="991080" cy="94716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len="med" type="oval" w="med"/>
            </a:ln>
          </p:spPr>
          <p:style>
            <a:lnRef idx="0"/>
            <a:fillRef idx="0"/>
            <a:effectRef idx="0"/>
            <a:fontRef idx="minor"/>
          </p:style>
          <p:txBody>
            <a:bodyPr lIns="39240" rIns="39240" tIns="19440" bIns="19440"/>
            <a:p>
              <a:pPr algn="ctr">
                <a:lnSpc>
                  <a:spcPct val="99000"/>
                </a:lnSpc>
              </a:pPr>
              <a:r>
                <a:rPr b="1" lang="en-US" sz="1500" spc="-1" strike="noStrike">
                  <a:solidFill>
                    <a:srgbClr val="000000"/>
                  </a:solidFill>
                  <a:latin typeface="Arial Black"/>
                  <a:ea typeface="ヒラギノ角ゴ ProN W3"/>
                </a:rPr>
                <a:t> </a:t>
              </a:r>
              <a:endParaRPr b="0" lang="en-US" sz="1500" spc="-1" strike="noStrike">
                <a:latin typeface="Arial"/>
              </a:endParaRPr>
            </a:p>
            <a:p>
              <a:pPr algn="ctr">
                <a:lnSpc>
                  <a:spcPct val="99000"/>
                </a:lnSpc>
              </a:pPr>
              <a:r>
                <a:rPr b="1" lang="en-US" sz="1500" spc="-1" strike="noStrike">
                  <a:solidFill>
                    <a:srgbClr val="000000"/>
                  </a:solidFill>
                  <a:latin typeface="Arial Black"/>
                  <a:ea typeface="ヒラギノ角ゴ ProN W3"/>
                </a:rPr>
                <a:t>CPU</a:t>
              </a:r>
              <a:endParaRPr b="0" lang="en-US" sz="1500" spc="-1" strike="noStrike">
                <a:latin typeface="Arial"/>
              </a:endParaRPr>
            </a:p>
          </p:txBody>
        </p:sp>
      </p:grpSp>
      <p:sp>
        <p:nvSpPr>
          <p:cNvPr id="2255" name="CustomShape 10"/>
          <p:cNvSpPr/>
          <p:nvPr/>
        </p:nvSpPr>
        <p:spPr>
          <a:xfrm>
            <a:off x="6394680" y="5301360"/>
            <a:ext cx="552960" cy="1306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2256" name="CustomShape 11"/>
          <p:cNvSpPr/>
          <p:nvPr/>
        </p:nvSpPr>
        <p:spPr>
          <a:xfrm>
            <a:off x="8032680" y="5612040"/>
            <a:ext cx="552960" cy="1306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2257" name="CustomShape 12"/>
          <p:cNvSpPr/>
          <p:nvPr/>
        </p:nvSpPr>
        <p:spPr>
          <a:xfrm>
            <a:off x="6948360" y="5366880"/>
            <a:ext cx="1083960" cy="309960"/>
          </a:xfrm>
          <a:custGeom>
            <a:avLst/>
            <a:gdLst/>
            <a:ahLst/>
            <a:rect l="l" t="t" r="r" b="b"/>
            <a:pathLst>
              <a:path w="21600" h="21600">
                <a:moveTo>
                  <a:pt x="0" y="0"/>
                </a:moveTo>
                <a:lnTo>
                  <a:pt x="21600" y="21600"/>
                </a:lnTo>
              </a:path>
            </a:pathLst>
          </a:custGeom>
          <a:noFill/>
          <a:ln w="28440">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258" name="CustomShape 13"/>
          <p:cNvSpPr/>
          <p:nvPr/>
        </p:nvSpPr>
        <p:spPr>
          <a:xfrm>
            <a:off x="7057440" y="4996080"/>
            <a:ext cx="896400" cy="325800"/>
          </a:xfrm>
          <a:prstGeom prst="rect">
            <a:avLst/>
          </a:prstGeom>
          <a:noFill/>
          <a:ln w="12600">
            <a:noFill/>
          </a:ln>
        </p:spPr>
        <p:style>
          <a:lnRef idx="0"/>
          <a:fillRef idx="0"/>
          <a:effectRef idx="0"/>
          <a:fontRef idx="minor"/>
        </p:style>
        <p:txBody>
          <a:bodyPr lIns="0" rIns="0" tIns="0" bIns="0"/>
          <a:p>
            <a:pPr marL="36360" algn="ctr">
              <a:lnSpc>
                <a:spcPct val="99000"/>
              </a:lnSpc>
            </a:pPr>
            <a:r>
              <a:rPr b="1" lang="en-US" sz="1800" spc="-1" strike="noStrike">
                <a:solidFill>
                  <a:srgbClr val="000000"/>
                </a:solidFill>
                <a:latin typeface="Arial Narrow"/>
                <a:ea typeface="ヒラギノ角ゴ ProN W3"/>
              </a:rPr>
              <a:t>Event</a:t>
            </a:r>
            <a:endParaRPr b="0" lang="en-US" sz="1800" spc="-1" strike="noStrike">
              <a:latin typeface="Arial"/>
            </a:endParaRPr>
          </a:p>
        </p:txBody>
      </p:sp>
    </p:spTree>
  </p:cSld>
</p:sld>
</file>

<file path=ppt/slides/slide2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9" name="CustomShape 1"/>
          <p:cNvSpPr/>
          <p:nvPr/>
        </p:nvSpPr>
        <p:spPr>
          <a:xfrm>
            <a:off x="488520" y="98316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60" name="CustomShape 2"/>
          <p:cNvSpPr/>
          <p:nvPr/>
        </p:nvSpPr>
        <p:spPr>
          <a:xfrm>
            <a:off x="0" y="-315360"/>
            <a:ext cx="91432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400" spc="-1" strike="noStrike">
                <a:solidFill>
                  <a:srgbClr val="000000"/>
                </a:solidFill>
                <a:latin typeface="Trebuchet MS"/>
              </a:rPr>
              <a:t>Barriers between queues: clEnqueueBarrier doesn’t work</a:t>
            </a:r>
            <a:endParaRPr b="0" lang="en-US" sz="2400" spc="-1" strike="noStrike">
              <a:latin typeface="Arial"/>
            </a:endParaRPr>
          </a:p>
        </p:txBody>
      </p:sp>
      <p:sp>
        <p:nvSpPr>
          <p:cNvPr id="2261" name="CustomShape 3"/>
          <p:cNvSpPr/>
          <p:nvPr/>
        </p:nvSpPr>
        <p:spPr>
          <a:xfrm>
            <a:off x="5076000" y="87444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62" name="CustomShape 4"/>
          <p:cNvSpPr/>
          <p:nvPr/>
        </p:nvSpPr>
        <p:spPr>
          <a:xfrm>
            <a:off x="5923080" y="1325880"/>
            <a:ext cx="2032560" cy="1444320"/>
          </a:xfrm>
          <a:prstGeom prst="rect">
            <a:avLst/>
          </a:prstGeom>
          <a:noFill/>
          <a:ln>
            <a:noFill/>
          </a:ln>
        </p:spPr>
        <p:style>
          <a:lnRef idx="0"/>
          <a:fillRef idx="0"/>
          <a:effectRef idx="0"/>
          <a:fontRef idx="minor"/>
        </p:style>
        <p:txBody>
          <a:bodyPr lIns="90000" rIns="90000" tIns="45000" bIns="45000"/>
          <a:p>
            <a:pPr>
              <a:lnSpc>
                <a:spcPct val="99000"/>
              </a:lnSpc>
            </a:pPr>
            <a:r>
              <a:rPr b="0" lang="en-US" sz="1000" spc="-1" strike="noStrike">
                <a:solidFill>
                  <a:srgbClr val="000000"/>
                </a:solidFill>
                <a:latin typeface="Courier New Bold"/>
                <a:ea typeface="DejaVu Sans"/>
              </a:rPr>
              <a:t>clEnqueueNDRangeKernel()</a:t>
            </a:r>
            <a:endParaRPr b="0" lang="en-US" sz="1000" spc="-1" strike="noStrike">
              <a:latin typeface="Arial"/>
            </a:endParaRPr>
          </a:p>
          <a:p>
            <a:pPr>
              <a:lnSpc>
                <a:spcPct val="99000"/>
              </a:lnSpc>
            </a:pPr>
            <a:r>
              <a:rPr b="0" lang="en-US" sz="1000" spc="-1" strike="noStrike">
                <a:solidFill>
                  <a:srgbClr val="000000"/>
                </a:solidFill>
                <a:latin typeface="Courier New Bold"/>
                <a:ea typeface="DejaVu Sans"/>
              </a:rPr>
              <a:t>clEnqueueWriteBuffer()</a:t>
            </a:r>
            <a:endParaRPr b="0" lang="en-US" sz="1000" spc="-1" strike="noStrike">
              <a:latin typeface="Arial"/>
            </a:endParaRPr>
          </a:p>
          <a:p>
            <a:pPr>
              <a:lnSpc>
                <a:spcPct val="99000"/>
              </a:lnSpc>
            </a:pPr>
            <a:r>
              <a:rPr b="0" lang="en-US" sz="1000" spc="-1" strike="noStrike">
                <a:solidFill>
                  <a:srgbClr val="000000"/>
                </a:solidFill>
                <a:latin typeface="Courier New Bold"/>
                <a:ea typeface="DejaVu Sans"/>
              </a:rPr>
              <a:t>clEnqueueWriteBuffer()</a:t>
            </a:r>
            <a:endParaRPr b="0" lang="en-US" sz="1000" spc="-1" strike="noStrike">
              <a:latin typeface="Arial"/>
            </a:endParaRPr>
          </a:p>
          <a:p>
            <a:pPr>
              <a:lnSpc>
                <a:spcPct val="99000"/>
              </a:lnSpc>
            </a:pPr>
            <a:r>
              <a:rPr b="0" lang="en-US" sz="1000" spc="-1" strike="noStrike">
                <a:solidFill>
                  <a:srgbClr val="000000"/>
                </a:solidFill>
                <a:latin typeface="Courier New Bold"/>
                <a:ea typeface="DejaVu Sans"/>
              </a:rPr>
              <a:t>clEnqueueNDRangeKernel()</a:t>
            </a:r>
            <a:endParaRPr b="0" lang="en-US" sz="1000" spc="-1" strike="noStrike">
              <a:latin typeface="Arial"/>
            </a:endParaRPr>
          </a:p>
          <a:p>
            <a:pPr>
              <a:lnSpc>
                <a:spcPct val="99000"/>
              </a:lnSpc>
            </a:pPr>
            <a:r>
              <a:rPr b="0" lang="en-US" sz="1000" spc="-1" strike="noStrike">
                <a:solidFill>
                  <a:srgbClr val="000000"/>
                </a:solidFill>
                <a:latin typeface="Courier New Bold"/>
                <a:ea typeface="DejaVu Sans"/>
              </a:rPr>
              <a:t>clEnqueueReadBuffer()</a:t>
            </a:r>
            <a:endParaRPr b="0" lang="en-US" sz="1000" spc="-1" strike="noStrike">
              <a:latin typeface="Arial"/>
            </a:endParaRPr>
          </a:p>
          <a:p>
            <a:pPr>
              <a:lnSpc>
                <a:spcPct val="99000"/>
              </a:lnSpc>
            </a:pPr>
            <a:r>
              <a:rPr b="0" lang="en-US" sz="1000" spc="-1" strike="noStrike">
                <a:solidFill>
                  <a:srgbClr val="000000"/>
                </a:solidFill>
                <a:latin typeface="Courier New Bold"/>
                <a:ea typeface="DejaVu Sans"/>
              </a:rPr>
              <a:t>clEnqueueReadBuffer()</a:t>
            </a:r>
            <a:endParaRPr b="0" lang="en-US" sz="1000" spc="-1" strike="noStrike">
              <a:latin typeface="Arial"/>
            </a:endParaRPr>
          </a:p>
          <a:p>
            <a:pPr>
              <a:lnSpc>
                <a:spcPct val="99000"/>
              </a:lnSpc>
            </a:pPr>
            <a:r>
              <a:rPr b="0" lang="en-US" sz="1000" spc="-1" strike="noStrike">
                <a:solidFill>
                  <a:srgbClr val="000000"/>
                </a:solidFill>
                <a:latin typeface="Courier New Bold"/>
                <a:ea typeface="DejaVu Sans"/>
              </a:rPr>
              <a:t>clEnqueueWriteBuffer()</a:t>
            </a:r>
            <a:endParaRPr b="0" lang="en-US" sz="1000" spc="-1" strike="noStrike">
              <a:latin typeface="Arial"/>
            </a:endParaRPr>
          </a:p>
          <a:p>
            <a:pPr>
              <a:lnSpc>
                <a:spcPct val="99000"/>
              </a:lnSpc>
            </a:pPr>
            <a:r>
              <a:rPr b="0" lang="en-US" sz="1000" spc="-1" strike="noStrike">
                <a:solidFill>
                  <a:srgbClr val="000000"/>
                </a:solidFill>
                <a:latin typeface="Courier New Bold"/>
                <a:ea typeface="DejaVu Sans"/>
              </a:rPr>
              <a:t>clEnqueueNDRangeKernel()</a:t>
            </a:r>
            <a:endParaRPr b="0" lang="en-US" sz="1000" spc="-1" strike="noStrike">
              <a:latin typeface="Arial"/>
            </a:endParaRPr>
          </a:p>
          <a:p>
            <a:pPr>
              <a:lnSpc>
                <a:spcPct val="99000"/>
              </a:lnSpc>
            </a:pPr>
            <a:r>
              <a:rPr b="0" lang="en-US" sz="1000" spc="-1" strike="noStrike">
                <a:solidFill>
                  <a:srgbClr val="000000"/>
                </a:solidFill>
                <a:latin typeface="Courier New Bold"/>
                <a:ea typeface="DejaVu Sans"/>
              </a:rPr>
              <a:t>clEnqueueReadBuffer()</a:t>
            </a:r>
            <a:endParaRPr b="0" lang="en-US" sz="1000" spc="-1" strike="noStrike">
              <a:latin typeface="Arial"/>
            </a:endParaRPr>
          </a:p>
        </p:txBody>
      </p:sp>
      <p:sp>
        <p:nvSpPr>
          <p:cNvPr id="2263" name="CustomShape 5"/>
          <p:cNvSpPr/>
          <p:nvPr/>
        </p:nvSpPr>
        <p:spPr>
          <a:xfrm>
            <a:off x="5869800" y="4060440"/>
            <a:ext cx="2085840" cy="1444320"/>
          </a:xfrm>
          <a:prstGeom prst="rect">
            <a:avLst/>
          </a:prstGeom>
          <a:noFill/>
          <a:ln>
            <a:noFill/>
          </a:ln>
        </p:spPr>
        <p:style>
          <a:lnRef idx="0"/>
          <a:fillRef idx="0"/>
          <a:effectRef idx="0"/>
          <a:fontRef idx="minor"/>
        </p:style>
        <p:txBody>
          <a:bodyPr lIns="90000" rIns="90000" tIns="45000" bIns="45000"/>
          <a:p>
            <a:pPr>
              <a:lnSpc>
                <a:spcPct val="99000"/>
              </a:lnSpc>
            </a:pPr>
            <a:r>
              <a:rPr b="0" lang="en-US" sz="1000" spc="-1" strike="noStrike">
                <a:solidFill>
                  <a:srgbClr val="000000"/>
                </a:solidFill>
                <a:latin typeface="Courier New Bold"/>
                <a:ea typeface="DejaVu Sans"/>
              </a:rPr>
              <a:t>clEnqueueNDRangeKernel()</a:t>
            </a:r>
            <a:endParaRPr b="0" lang="en-US" sz="1000" spc="-1" strike="noStrike">
              <a:latin typeface="Arial"/>
            </a:endParaRPr>
          </a:p>
          <a:p>
            <a:pPr>
              <a:lnSpc>
                <a:spcPct val="99000"/>
              </a:lnSpc>
            </a:pPr>
            <a:r>
              <a:rPr b="0" lang="en-US" sz="1000" spc="-1" strike="noStrike">
                <a:solidFill>
                  <a:srgbClr val="000000"/>
                </a:solidFill>
                <a:latin typeface="Courier New Bold"/>
                <a:ea typeface="DejaVu Sans"/>
              </a:rPr>
              <a:t>clEnqueueWriteBuffer()</a:t>
            </a:r>
            <a:endParaRPr b="0" lang="en-US" sz="1000" spc="-1" strike="noStrike">
              <a:latin typeface="Arial"/>
            </a:endParaRPr>
          </a:p>
          <a:p>
            <a:pPr>
              <a:lnSpc>
                <a:spcPct val="99000"/>
              </a:lnSpc>
            </a:pPr>
            <a:r>
              <a:rPr b="0" lang="en-US" sz="1000" spc="-1" strike="noStrike">
                <a:solidFill>
                  <a:srgbClr val="000000"/>
                </a:solidFill>
                <a:latin typeface="Courier New Bold"/>
                <a:ea typeface="DejaVu Sans"/>
              </a:rPr>
              <a:t>clEnqueueWriteBuffer()</a:t>
            </a:r>
            <a:endParaRPr b="0" lang="en-US" sz="1000" spc="-1" strike="noStrike">
              <a:latin typeface="Arial"/>
            </a:endParaRPr>
          </a:p>
          <a:p>
            <a:pPr>
              <a:lnSpc>
                <a:spcPct val="99000"/>
              </a:lnSpc>
            </a:pPr>
            <a:r>
              <a:rPr b="0" lang="en-US" sz="1000" spc="-1" strike="noStrike">
                <a:solidFill>
                  <a:srgbClr val="000000"/>
                </a:solidFill>
                <a:latin typeface="Courier New Bold"/>
                <a:ea typeface="DejaVu Sans"/>
              </a:rPr>
              <a:t>clEnqueueReadBuffer()</a:t>
            </a:r>
            <a:endParaRPr b="0" lang="en-US" sz="1000" spc="-1" strike="noStrike">
              <a:latin typeface="Arial"/>
            </a:endParaRPr>
          </a:p>
          <a:p>
            <a:pPr>
              <a:lnSpc>
                <a:spcPct val="99000"/>
              </a:lnSpc>
            </a:pPr>
            <a:r>
              <a:rPr b="0" lang="en-US" sz="1000" spc="-1" strike="noStrike">
                <a:solidFill>
                  <a:srgbClr val="000000"/>
                </a:solidFill>
                <a:latin typeface="Courier New Bold"/>
                <a:ea typeface="DejaVu Sans"/>
              </a:rPr>
              <a:t>clEnqueueReadBuffer()</a:t>
            </a:r>
            <a:endParaRPr b="0" lang="en-US" sz="1000" spc="-1" strike="noStrike">
              <a:latin typeface="Arial"/>
            </a:endParaRPr>
          </a:p>
          <a:p>
            <a:pPr>
              <a:lnSpc>
                <a:spcPct val="99000"/>
              </a:lnSpc>
            </a:pPr>
            <a:r>
              <a:rPr b="0" lang="en-US" sz="1000" spc="-1" strike="noStrike">
                <a:solidFill>
                  <a:srgbClr val="000000"/>
                </a:solidFill>
                <a:latin typeface="Courier New Bold"/>
                <a:ea typeface="DejaVu Sans"/>
              </a:rPr>
              <a:t>clEnqueueWriteBuffer()</a:t>
            </a:r>
            <a:endParaRPr b="0" lang="en-US" sz="1000" spc="-1" strike="noStrike">
              <a:latin typeface="Arial"/>
            </a:endParaRPr>
          </a:p>
          <a:p>
            <a:pPr>
              <a:lnSpc>
                <a:spcPct val="99000"/>
              </a:lnSpc>
            </a:pPr>
            <a:r>
              <a:rPr b="0" lang="en-US" sz="1000" spc="-1" strike="noStrike">
                <a:solidFill>
                  <a:srgbClr val="000000"/>
                </a:solidFill>
                <a:latin typeface="Courier New Bold"/>
                <a:ea typeface="DejaVu Sans"/>
              </a:rPr>
              <a:t>clEnqueueNDRangeKernel()</a:t>
            </a:r>
            <a:endParaRPr b="0" lang="en-US" sz="1000" spc="-1" strike="noStrike">
              <a:latin typeface="Arial"/>
            </a:endParaRPr>
          </a:p>
          <a:p>
            <a:pPr>
              <a:lnSpc>
                <a:spcPct val="99000"/>
              </a:lnSpc>
            </a:pPr>
            <a:r>
              <a:rPr b="0" lang="en-US" sz="1000" spc="-1" strike="noStrike">
                <a:solidFill>
                  <a:srgbClr val="000000"/>
                </a:solidFill>
                <a:latin typeface="Courier New Bold"/>
                <a:ea typeface="DejaVu Sans"/>
              </a:rPr>
              <a:t>clEnqueueReadBuffer() clEnqueueNDRangeKernel()</a:t>
            </a:r>
            <a:endParaRPr b="0" lang="en-US" sz="1000" spc="-1" strike="noStrike">
              <a:latin typeface="Arial"/>
            </a:endParaRPr>
          </a:p>
        </p:txBody>
      </p:sp>
      <p:sp>
        <p:nvSpPr>
          <p:cNvPr id="2264" name="CustomShape 6"/>
          <p:cNvSpPr/>
          <p:nvPr/>
        </p:nvSpPr>
        <p:spPr>
          <a:xfrm>
            <a:off x="1064160" y="570600"/>
            <a:ext cx="2515320" cy="3643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Trebuchet MS"/>
                <a:ea typeface="DejaVu Sans"/>
              </a:rPr>
              <a:t>1</a:t>
            </a:r>
            <a:r>
              <a:rPr b="0" lang="en-US" sz="1800" spc="-1" strike="noStrike" baseline="30000">
                <a:solidFill>
                  <a:srgbClr val="000000"/>
                </a:solidFill>
                <a:latin typeface="Trebuchet MS"/>
                <a:ea typeface="DejaVu Sans"/>
              </a:rPr>
              <a:t>st</a:t>
            </a:r>
            <a:r>
              <a:rPr b="0" lang="en-US" sz="1800" spc="-1" strike="noStrike">
                <a:solidFill>
                  <a:srgbClr val="000000"/>
                </a:solidFill>
                <a:latin typeface="Trebuchet MS"/>
                <a:ea typeface="DejaVu Sans"/>
              </a:rPr>
              <a:t> Command Queue</a:t>
            </a:r>
            <a:endParaRPr b="0" lang="en-US" sz="1800" spc="-1" strike="noStrike">
              <a:latin typeface="Arial"/>
            </a:endParaRPr>
          </a:p>
        </p:txBody>
      </p:sp>
      <p:sp>
        <p:nvSpPr>
          <p:cNvPr id="2265" name="CustomShape 7"/>
          <p:cNvSpPr/>
          <p:nvPr/>
        </p:nvSpPr>
        <p:spPr>
          <a:xfrm>
            <a:off x="5650560" y="505080"/>
            <a:ext cx="2562840" cy="3643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Trebuchet MS"/>
                <a:ea typeface="DejaVu Sans"/>
              </a:rPr>
              <a:t>2</a:t>
            </a:r>
            <a:r>
              <a:rPr b="0" lang="en-US" sz="1800" spc="-1" strike="noStrike" baseline="30000">
                <a:solidFill>
                  <a:srgbClr val="000000"/>
                </a:solidFill>
                <a:latin typeface="Trebuchet MS"/>
                <a:ea typeface="DejaVu Sans"/>
              </a:rPr>
              <a:t>nd</a:t>
            </a:r>
            <a:r>
              <a:rPr b="0" lang="en-US" sz="1800" spc="-1" strike="noStrike">
                <a:solidFill>
                  <a:srgbClr val="000000"/>
                </a:solidFill>
                <a:latin typeface="Trebuchet MS"/>
                <a:ea typeface="DejaVu Sans"/>
              </a:rPr>
              <a:t> Command Queue</a:t>
            </a:r>
            <a:endParaRPr b="0" lang="en-US" sz="1800" spc="-1" strike="noStrike">
              <a:latin typeface="Arial"/>
            </a:endParaRPr>
          </a:p>
        </p:txBody>
      </p:sp>
      <p:sp>
        <p:nvSpPr>
          <p:cNvPr id="2266" name="CustomShape 8"/>
          <p:cNvSpPr/>
          <p:nvPr/>
        </p:nvSpPr>
        <p:spPr>
          <a:xfrm>
            <a:off x="641160" y="3154680"/>
            <a:ext cx="7362000" cy="719280"/>
          </a:xfrm>
          <a:prstGeom prst="ellipse">
            <a:avLst/>
          </a:prstGeom>
          <a:solidFill>
            <a:schemeClr val="accent2">
              <a:lumMod val="40000"/>
              <a:lumOff val="60000"/>
            </a:schemeClr>
          </a:solidFill>
          <a:ln w="38160">
            <a:solidFill>
              <a:srgbClr val="002060"/>
            </a:solidFill>
            <a:round/>
          </a:ln>
        </p:spPr>
        <p:style>
          <a:lnRef idx="2">
            <a:schemeClr val="accent1">
              <a:shade val="50000"/>
            </a:schemeClr>
          </a:lnRef>
          <a:fillRef idx="1">
            <a:schemeClr val="accent1"/>
          </a:fillRef>
          <a:effectRef idx="0">
            <a:schemeClr val="accent1"/>
          </a:effectRef>
          <a:fontRef idx="minor"/>
        </p:style>
      </p:sp>
      <p:sp>
        <p:nvSpPr>
          <p:cNvPr id="2267" name="CustomShape 9"/>
          <p:cNvSpPr/>
          <p:nvPr/>
        </p:nvSpPr>
        <p:spPr>
          <a:xfrm>
            <a:off x="1460160" y="3337560"/>
            <a:ext cx="2047320" cy="270360"/>
          </a:xfrm>
          <a:prstGeom prst="rect">
            <a:avLst/>
          </a:prstGeom>
          <a:noFill/>
          <a:ln>
            <a:noFill/>
          </a:ln>
        </p:spPr>
        <p:style>
          <a:lnRef idx="0"/>
          <a:fillRef idx="0"/>
          <a:effectRef idx="0"/>
          <a:fontRef idx="minor"/>
        </p:style>
        <p:txBody>
          <a:bodyPr lIns="90000" rIns="90000" tIns="45000" bIns="45000"/>
          <a:p>
            <a:pPr>
              <a:lnSpc>
                <a:spcPct val="99000"/>
              </a:lnSpc>
            </a:pPr>
            <a:r>
              <a:rPr b="0" lang="en-US" sz="1200" spc="-1" strike="noStrike">
                <a:solidFill>
                  <a:srgbClr val="000000"/>
                </a:solidFill>
                <a:latin typeface="Courier New Bold"/>
                <a:ea typeface="DejaVu Sans"/>
              </a:rPr>
              <a:t>clEnqueueBarrier()</a:t>
            </a:r>
            <a:endParaRPr b="0" lang="en-US" sz="1200" spc="-1" strike="noStrike">
              <a:latin typeface="Arial"/>
            </a:endParaRPr>
          </a:p>
        </p:txBody>
      </p:sp>
      <p:sp>
        <p:nvSpPr>
          <p:cNvPr id="2268" name="CustomShape 10"/>
          <p:cNvSpPr/>
          <p:nvPr/>
        </p:nvSpPr>
        <p:spPr>
          <a:xfrm>
            <a:off x="5746320" y="3337560"/>
            <a:ext cx="1849320" cy="270360"/>
          </a:xfrm>
          <a:prstGeom prst="rect">
            <a:avLst/>
          </a:prstGeom>
          <a:noFill/>
          <a:ln>
            <a:noFill/>
          </a:ln>
        </p:spPr>
        <p:style>
          <a:lnRef idx="0"/>
          <a:fillRef idx="0"/>
          <a:effectRef idx="0"/>
          <a:fontRef idx="minor"/>
        </p:style>
        <p:txBody>
          <a:bodyPr lIns="90000" rIns="90000" tIns="45000" bIns="45000"/>
          <a:p>
            <a:pPr>
              <a:lnSpc>
                <a:spcPct val="99000"/>
              </a:lnSpc>
            </a:pPr>
            <a:r>
              <a:rPr b="0" lang="en-US" sz="1200" spc="-1" strike="noStrike">
                <a:solidFill>
                  <a:srgbClr val="000000"/>
                </a:solidFill>
                <a:latin typeface="Courier New Bold"/>
                <a:ea typeface="DejaVu Sans"/>
              </a:rPr>
              <a:t>clEnqueueBarrier()</a:t>
            </a:r>
            <a:endParaRPr b="0" lang="en-US" sz="1200" spc="-1" strike="noStrike">
              <a:latin typeface="Arial"/>
            </a:endParaRPr>
          </a:p>
        </p:txBody>
      </p:sp>
      <p:sp>
        <p:nvSpPr>
          <p:cNvPr id="2269" name="Line 11"/>
          <p:cNvSpPr/>
          <p:nvPr/>
        </p:nvSpPr>
        <p:spPr>
          <a:xfrm flipV="1">
            <a:off x="3831840" y="2480040"/>
            <a:ext cx="923760" cy="1965960"/>
          </a:xfrm>
          <a:prstGeom prst="line">
            <a:avLst/>
          </a:prstGeom>
          <a:ln w="82440">
            <a:solidFill>
              <a:srgbClr val="ff0000"/>
            </a:solidFill>
            <a:round/>
          </a:ln>
        </p:spPr>
        <p:style>
          <a:lnRef idx="1">
            <a:schemeClr val="accent1"/>
          </a:lnRef>
          <a:fillRef idx="0">
            <a:schemeClr val="accent1"/>
          </a:fillRef>
          <a:effectRef idx="0">
            <a:schemeClr val="accent1"/>
          </a:effectRef>
          <a:fontRef idx="minor"/>
        </p:style>
      </p:sp>
      <p:sp>
        <p:nvSpPr>
          <p:cNvPr id="2270" name="Line 12"/>
          <p:cNvSpPr/>
          <p:nvPr/>
        </p:nvSpPr>
        <p:spPr>
          <a:xfrm flipH="1" flipV="1">
            <a:off x="3822120" y="2444040"/>
            <a:ext cx="981360" cy="2036520"/>
          </a:xfrm>
          <a:prstGeom prst="line">
            <a:avLst/>
          </a:prstGeom>
          <a:ln w="82440">
            <a:solidFill>
              <a:srgbClr val="ff0000"/>
            </a:solidFill>
            <a:round/>
          </a:ln>
        </p:spPr>
        <p:style>
          <a:lnRef idx="1">
            <a:schemeClr val="accent1"/>
          </a:lnRef>
          <a:fillRef idx="0">
            <a:schemeClr val="accent1"/>
          </a:fillRef>
          <a:effectRef idx="0">
            <a:schemeClr val="accent1"/>
          </a:effectRef>
          <a:fontRef idx="minor"/>
        </p:style>
      </p:sp>
      <p:sp>
        <p:nvSpPr>
          <p:cNvPr id="2271" name="CustomShape 13"/>
          <p:cNvSpPr/>
          <p:nvPr/>
        </p:nvSpPr>
        <p:spPr>
          <a:xfrm>
            <a:off x="1369800" y="1325880"/>
            <a:ext cx="2032560" cy="1444320"/>
          </a:xfrm>
          <a:prstGeom prst="rect">
            <a:avLst/>
          </a:prstGeom>
          <a:noFill/>
          <a:ln>
            <a:noFill/>
          </a:ln>
        </p:spPr>
        <p:style>
          <a:lnRef idx="0"/>
          <a:fillRef idx="0"/>
          <a:effectRef idx="0"/>
          <a:fontRef idx="minor"/>
        </p:style>
        <p:txBody>
          <a:bodyPr lIns="90000" rIns="90000" tIns="45000" bIns="45000"/>
          <a:p>
            <a:pPr>
              <a:lnSpc>
                <a:spcPct val="99000"/>
              </a:lnSpc>
            </a:pPr>
            <a:r>
              <a:rPr b="0" lang="en-US" sz="1000" spc="-1" strike="noStrike">
                <a:solidFill>
                  <a:srgbClr val="000000"/>
                </a:solidFill>
                <a:latin typeface="Courier New Bold"/>
                <a:ea typeface="DejaVu Sans"/>
              </a:rPr>
              <a:t>clEnqueueNDRangeKernel()</a:t>
            </a:r>
            <a:endParaRPr b="0" lang="en-US" sz="1000" spc="-1" strike="noStrike">
              <a:latin typeface="Arial"/>
            </a:endParaRPr>
          </a:p>
          <a:p>
            <a:pPr>
              <a:lnSpc>
                <a:spcPct val="99000"/>
              </a:lnSpc>
            </a:pPr>
            <a:r>
              <a:rPr b="0" lang="en-US" sz="1000" spc="-1" strike="noStrike">
                <a:solidFill>
                  <a:srgbClr val="000000"/>
                </a:solidFill>
                <a:latin typeface="Courier New Bold"/>
                <a:ea typeface="DejaVu Sans"/>
              </a:rPr>
              <a:t>clEnqueueWriteBuffer()</a:t>
            </a:r>
            <a:endParaRPr b="0" lang="en-US" sz="1000" spc="-1" strike="noStrike">
              <a:latin typeface="Arial"/>
            </a:endParaRPr>
          </a:p>
          <a:p>
            <a:pPr>
              <a:lnSpc>
                <a:spcPct val="99000"/>
              </a:lnSpc>
            </a:pPr>
            <a:r>
              <a:rPr b="0" lang="en-US" sz="1000" spc="-1" strike="noStrike">
                <a:solidFill>
                  <a:srgbClr val="000000"/>
                </a:solidFill>
                <a:latin typeface="Courier New Bold"/>
                <a:ea typeface="DejaVu Sans"/>
              </a:rPr>
              <a:t>clEnqueueWriteBuffer()</a:t>
            </a:r>
            <a:endParaRPr b="0" lang="en-US" sz="1000" spc="-1" strike="noStrike">
              <a:latin typeface="Arial"/>
            </a:endParaRPr>
          </a:p>
          <a:p>
            <a:pPr>
              <a:lnSpc>
                <a:spcPct val="99000"/>
              </a:lnSpc>
            </a:pPr>
            <a:r>
              <a:rPr b="0" lang="en-US" sz="1000" spc="-1" strike="noStrike">
                <a:solidFill>
                  <a:srgbClr val="000000"/>
                </a:solidFill>
                <a:latin typeface="Courier New Bold"/>
                <a:ea typeface="DejaVu Sans"/>
              </a:rPr>
              <a:t>clEnqueueNDRangeKernel()</a:t>
            </a:r>
            <a:endParaRPr b="0" lang="en-US" sz="1000" spc="-1" strike="noStrike">
              <a:latin typeface="Arial"/>
            </a:endParaRPr>
          </a:p>
          <a:p>
            <a:pPr>
              <a:lnSpc>
                <a:spcPct val="99000"/>
              </a:lnSpc>
            </a:pPr>
            <a:r>
              <a:rPr b="0" lang="en-US" sz="1000" spc="-1" strike="noStrike">
                <a:solidFill>
                  <a:srgbClr val="000000"/>
                </a:solidFill>
                <a:latin typeface="Courier New Bold"/>
                <a:ea typeface="DejaVu Sans"/>
              </a:rPr>
              <a:t>clEnqueueReadBuffer()</a:t>
            </a:r>
            <a:endParaRPr b="0" lang="en-US" sz="1000" spc="-1" strike="noStrike">
              <a:latin typeface="Arial"/>
            </a:endParaRPr>
          </a:p>
          <a:p>
            <a:pPr>
              <a:lnSpc>
                <a:spcPct val="99000"/>
              </a:lnSpc>
            </a:pPr>
            <a:r>
              <a:rPr b="0" lang="en-US" sz="1000" spc="-1" strike="noStrike">
                <a:solidFill>
                  <a:srgbClr val="000000"/>
                </a:solidFill>
                <a:latin typeface="Courier New Bold"/>
                <a:ea typeface="DejaVu Sans"/>
              </a:rPr>
              <a:t>clEnqueueReadBuffer()</a:t>
            </a:r>
            <a:endParaRPr b="0" lang="en-US" sz="1000" spc="-1" strike="noStrike">
              <a:latin typeface="Arial"/>
            </a:endParaRPr>
          </a:p>
          <a:p>
            <a:pPr>
              <a:lnSpc>
                <a:spcPct val="99000"/>
              </a:lnSpc>
            </a:pPr>
            <a:r>
              <a:rPr b="0" lang="en-US" sz="1000" spc="-1" strike="noStrike">
                <a:solidFill>
                  <a:srgbClr val="000000"/>
                </a:solidFill>
                <a:latin typeface="Courier New Bold"/>
                <a:ea typeface="DejaVu Sans"/>
              </a:rPr>
              <a:t>clEnqueueWriteBuffer()</a:t>
            </a:r>
            <a:endParaRPr b="0" lang="en-US" sz="1000" spc="-1" strike="noStrike">
              <a:latin typeface="Arial"/>
            </a:endParaRPr>
          </a:p>
          <a:p>
            <a:pPr>
              <a:lnSpc>
                <a:spcPct val="99000"/>
              </a:lnSpc>
            </a:pPr>
            <a:r>
              <a:rPr b="0" lang="en-US" sz="1000" spc="-1" strike="noStrike">
                <a:solidFill>
                  <a:srgbClr val="000000"/>
                </a:solidFill>
                <a:latin typeface="Courier New Bold"/>
                <a:ea typeface="DejaVu Sans"/>
              </a:rPr>
              <a:t>clEnqueueNDRangeKernel()</a:t>
            </a:r>
            <a:endParaRPr b="0" lang="en-US" sz="1000" spc="-1" strike="noStrike">
              <a:latin typeface="Arial"/>
            </a:endParaRPr>
          </a:p>
          <a:p>
            <a:pPr>
              <a:lnSpc>
                <a:spcPct val="99000"/>
              </a:lnSpc>
            </a:pPr>
            <a:r>
              <a:rPr b="0" lang="en-US" sz="1000" spc="-1" strike="noStrike">
                <a:solidFill>
                  <a:srgbClr val="000000"/>
                </a:solidFill>
                <a:latin typeface="Courier New Bold"/>
                <a:ea typeface="DejaVu Sans"/>
              </a:rPr>
              <a:t>clEnqueueReadBuffer()</a:t>
            </a:r>
            <a:endParaRPr b="0" lang="en-US" sz="1000" spc="-1" strike="noStrike">
              <a:latin typeface="Arial"/>
            </a:endParaRPr>
          </a:p>
        </p:txBody>
      </p:sp>
      <p:sp>
        <p:nvSpPr>
          <p:cNvPr id="2272" name="CustomShape 14"/>
          <p:cNvSpPr/>
          <p:nvPr/>
        </p:nvSpPr>
        <p:spPr>
          <a:xfrm>
            <a:off x="1316160" y="4060440"/>
            <a:ext cx="2030760" cy="1444320"/>
          </a:xfrm>
          <a:prstGeom prst="rect">
            <a:avLst/>
          </a:prstGeom>
          <a:noFill/>
          <a:ln>
            <a:noFill/>
          </a:ln>
        </p:spPr>
        <p:style>
          <a:lnRef idx="0"/>
          <a:fillRef idx="0"/>
          <a:effectRef idx="0"/>
          <a:fontRef idx="minor"/>
        </p:style>
        <p:txBody>
          <a:bodyPr lIns="90000" rIns="90000" tIns="45000" bIns="45000"/>
          <a:p>
            <a:pPr>
              <a:lnSpc>
                <a:spcPct val="99000"/>
              </a:lnSpc>
            </a:pPr>
            <a:r>
              <a:rPr b="0" lang="en-US" sz="1000" spc="-1" strike="noStrike">
                <a:solidFill>
                  <a:srgbClr val="000000"/>
                </a:solidFill>
                <a:latin typeface="Courier New Bold"/>
                <a:ea typeface="DejaVu Sans"/>
              </a:rPr>
              <a:t>clEnqueueNDRangeKernel()</a:t>
            </a:r>
            <a:endParaRPr b="0" lang="en-US" sz="1000" spc="-1" strike="noStrike">
              <a:latin typeface="Arial"/>
            </a:endParaRPr>
          </a:p>
          <a:p>
            <a:pPr>
              <a:lnSpc>
                <a:spcPct val="99000"/>
              </a:lnSpc>
            </a:pPr>
            <a:r>
              <a:rPr b="0" lang="en-US" sz="1000" spc="-1" strike="noStrike">
                <a:solidFill>
                  <a:srgbClr val="000000"/>
                </a:solidFill>
                <a:latin typeface="Courier New Bold"/>
                <a:ea typeface="DejaVu Sans"/>
              </a:rPr>
              <a:t>clEnqueueWriteBuffer()</a:t>
            </a:r>
            <a:endParaRPr b="0" lang="en-US" sz="1000" spc="-1" strike="noStrike">
              <a:latin typeface="Arial"/>
            </a:endParaRPr>
          </a:p>
          <a:p>
            <a:pPr>
              <a:lnSpc>
                <a:spcPct val="99000"/>
              </a:lnSpc>
            </a:pPr>
            <a:r>
              <a:rPr b="0" lang="en-US" sz="1000" spc="-1" strike="noStrike">
                <a:solidFill>
                  <a:srgbClr val="000000"/>
                </a:solidFill>
                <a:latin typeface="Courier New Bold"/>
                <a:ea typeface="DejaVu Sans"/>
              </a:rPr>
              <a:t>clEnqueueWriteBuffer()</a:t>
            </a:r>
            <a:endParaRPr b="0" lang="en-US" sz="1000" spc="-1" strike="noStrike">
              <a:latin typeface="Arial"/>
            </a:endParaRPr>
          </a:p>
          <a:p>
            <a:pPr>
              <a:lnSpc>
                <a:spcPct val="99000"/>
              </a:lnSpc>
            </a:pPr>
            <a:r>
              <a:rPr b="0" lang="en-US" sz="1000" spc="-1" strike="noStrike">
                <a:solidFill>
                  <a:srgbClr val="000000"/>
                </a:solidFill>
                <a:latin typeface="Courier New Bold"/>
                <a:ea typeface="DejaVu Sans"/>
              </a:rPr>
              <a:t>clEnqueueReadBuffer()</a:t>
            </a:r>
            <a:endParaRPr b="0" lang="en-US" sz="1000" spc="-1" strike="noStrike">
              <a:latin typeface="Arial"/>
            </a:endParaRPr>
          </a:p>
          <a:p>
            <a:pPr>
              <a:lnSpc>
                <a:spcPct val="99000"/>
              </a:lnSpc>
            </a:pPr>
            <a:r>
              <a:rPr b="0" lang="en-US" sz="1000" spc="-1" strike="noStrike">
                <a:solidFill>
                  <a:srgbClr val="000000"/>
                </a:solidFill>
                <a:latin typeface="Courier New Bold"/>
                <a:ea typeface="DejaVu Sans"/>
              </a:rPr>
              <a:t>clEnqueueReadBuffer()</a:t>
            </a:r>
            <a:endParaRPr b="0" lang="en-US" sz="1000" spc="-1" strike="noStrike">
              <a:latin typeface="Arial"/>
            </a:endParaRPr>
          </a:p>
          <a:p>
            <a:pPr>
              <a:lnSpc>
                <a:spcPct val="99000"/>
              </a:lnSpc>
            </a:pPr>
            <a:r>
              <a:rPr b="0" lang="en-US" sz="1000" spc="-1" strike="noStrike">
                <a:solidFill>
                  <a:srgbClr val="000000"/>
                </a:solidFill>
                <a:latin typeface="Courier New Bold"/>
                <a:ea typeface="DejaVu Sans"/>
              </a:rPr>
              <a:t>clEnqueueWriteBuffer()</a:t>
            </a:r>
            <a:endParaRPr b="0" lang="en-US" sz="1000" spc="-1" strike="noStrike">
              <a:latin typeface="Arial"/>
            </a:endParaRPr>
          </a:p>
          <a:p>
            <a:pPr>
              <a:lnSpc>
                <a:spcPct val="99000"/>
              </a:lnSpc>
            </a:pPr>
            <a:r>
              <a:rPr b="0" lang="en-US" sz="1000" spc="-1" strike="noStrike">
                <a:solidFill>
                  <a:srgbClr val="000000"/>
                </a:solidFill>
                <a:latin typeface="Courier New Bold"/>
                <a:ea typeface="DejaVu Sans"/>
              </a:rPr>
              <a:t>clEnqueueNDRangeKernel()</a:t>
            </a:r>
            <a:endParaRPr b="0" lang="en-US" sz="1000" spc="-1" strike="noStrike">
              <a:latin typeface="Arial"/>
            </a:endParaRPr>
          </a:p>
          <a:p>
            <a:pPr>
              <a:lnSpc>
                <a:spcPct val="99000"/>
              </a:lnSpc>
            </a:pPr>
            <a:r>
              <a:rPr b="0" lang="en-US" sz="1000" spc="-1" strike="noStrike">
                <a:solidFill>
                  <a:srgbClr val="000000"/>
                </a:solidFill>
                <a:latin typeface="Courier New Bold"/>
                <a:ea typeface="DejaVu Sans"/>
              </a:rPr>
              <a:t>clEnqueueReadBuffer() clEnqueueNDRangeKernel()</a:t>
            </a:r>
            <a:endParaRPr b="0" lang="en-US" sz="1000" spc="-1" strike="noStrike">
              <a:latin typeface="Arial"/>
            </a:endParaRPr>
          </a:p>
        </p:txBody>
      </p:sp>
    </p:spTree>
  </p:cSld>
</p:sld>
</file>

<file path=ppt/slides/slide2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3" name="CustomShape 1"/>
          <p:cNvSpPr/>
          <p:nvPr/>
        </p:nvSpPr>
        <p:spPr>
          <a:xfrm>
            <a:off x="493920" y="98316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74" name="CustomShape 2"/>
          <p:cNvSpPr/>
          <p:nvPr/>
        </p:nvSpPr>
        <p:spPr>
          <a:xfrm>
            <a:off x="0" y="-315360"/>
            <a:ext cx="91432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400" spc="-1" strike="noStrike">
                <a:solidFill>
                  <a:srgbClr val="000000"/>
                </a:solidFill>
                <a:latin typeface="Trebuchet MS"/>
              </a:rPr>
              <a:t>Barriers between queues: this works!</a:t>
            </a:r>
            <a:endParaRPr b="0" lang="en-US" sz="2400" spc="-1" strike="noStrike">
              <a:latin typeface="Arial"/>
            </a:endParaRPr>
          </a:p>
        </p:txBody>
      </p:sp>
      <p:sp>
        <p:nvSpPr>
          <p:cNvPr id="2275" name="CustomShape 3"/>
          <p:cNvSpPr/>
          <p:nvPr/>
        </p:nvSpPr>
        <p:spPr>
          <a:xfrm>
            <a:off x="5081400" y="87444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76" name="CustomShape 4"/>
          <p:cNvSpPr/>
          <p:nvPr/>
        </p:nvSpPr>
        <p:spPr>
          <a:xfrm>
            <a:off x="5939640" y="1325880"/>
            <a:ext cx="2032560" cy="1444320"/>
          </a:xfrm>
          <a:prstGeom prst="rect">
            <a:avLst/>
          </a:prstGeom>
          <a:noFill/>
          <a:ln>
            <a:noFill/>
          </a:ln>
        </p:spPr>
        <p:style>
          <a:lnRef idx="0"/>
          <a:fillRef idx="0"/>
          <a:effectRef idx="0"/>
          <a:fontRef idx="minor"/>
        </p:style>
        <p:txBody>
          <a:bodyPr lIns="90000" rIns="90000" tIns="45000" bIns="45000"/>
          <a:p>
            <a:pPr>
              <a:lnSpc>
                <a:spcPct val="99000"/>
              </a:lnSpc>
            </a:pPr>
            <a:r>
              <a:rPr b="0" lang="en-US" sz="1000" spc="-1" strike="noStrike">
                <a:solidFill>
                  <a:srgbClr val="000000"/>
                </a:solidFill>
                <a:latin typeface="Courier New Bold"/>
                <a:ea typeface="DejaVu Sans"/>
              </a:rPr>
              <a:t>clEnqueueNDRangeKernel()</a:t>
            </a:r>
            <a:endParaRPr b="0" lang="en-US" sz="1000" spc="-1" strike="noStrike">
              <a:latin typeface="Arial"/>
            </a:endParaRPr>
          </a:p>
          <a:p>
            <a:pPr>
              <a:lnSpc>
                <a:spcPct val="99000"/>
              </a:lnSpc>
            </a:pPr>
            <a:r>
              <a:rPr b="0" lang="en-US" sz="1000" spc="-1" strike="noStrike">
                <a:solidFill>
                  <a:srgbClr val="000000"/>
                </a:solidFill>
                <a:latin typeface="Courier New Bold"/>
                <a:ea typeface="DejaVu Sans"/>
              </a:rPr>
              <a:t>clEnqueueWriteBuffer()</a:t>
            </a:r>
            <a:endParaRPr b="0" lang="en-US" sz="1000" spc="-1" strike="noStrike">
              <a:latin typeface="Arial"/>
            </a:endParaRPr>
          </a:p>
          <a:p>
            <a:pPr>
              <a:lnSpc>
                <a:spcPct val="99000"/>
              </a:lnSpc>
            </a:pPr>
            <a:r>
              <a:rPr b="0" lang="en-US" sz="1000" spc="-1" strike="noStrike">
                <a:solidFill>
                  <a:srgbClr val="000000"/>
                </a:solidFill>
                <a:latin typeface="Courier New Bold"/>
                <a:ea typeface="DejaVu Sans"/>
              </a:rPr>
              <a:t>clEnqueueWriteBuffer()</a:t>
            </a:r>
            <a:endParaRPr b="0" lang="en-US" sz="1000" spc="-1" strike="noStrike">
              <a:latin typeface="Arial"/>
            </a:endParaRPr>
          </a:p>
          <a:p>
            <a:pPr>
              <a:lnSpc>
                <a:spcPct val="99000"/>
              </a:lnSpc>
            </a:pPr>
            <a:r>
              <a:rPr b="0" lang="en-US" sz="1000" spc="-1" strike="noStrike">
                <a:solidFill>
                  <a:srgbClr val="000000"/>
                </a:solidFill>
                <a:latin typeface="Courier New Bold"/>
                <a:ea typeface="DejaVu Sans"/>
              </a:rPr>
              <a:t>clEnqueueNDRangeKernel()</a:t>
            </a:r>
            <a:endParaRPr b="0" lang="en-US" sz="1000" spc="-1" strike="noStrike">
              <a:latin typeface="Arial"/>
            </a:endParaRPr>
          </a:p>
          <a:p>
            <a:pPr>
              <a:lnSpc>
                <a:spcPct val="99000"/>
              </a:lnSpc>
            </a:pPr>
            <a:r>
              <a:rPr b="0" lang="en-US" sz="1000" spc="-1" strike="noStrike">
                <a:solidFill>
                  <a:srgbClr val="000000"/>
                </a:solidFill>
                <a:latin typeface="Courier New Bold"/>
                <a:ea typeface="DejaVu Sans"/>
              </a:rPr>
              <a:t>clEnqueueReadBuffer()</a:t>
            </a:r>
            <a:endParaRPr b="0" lang="en-US" sz="1000" spc="-1" strike="noStrike">
              <a:latin typeface="Arial"/>
            </a:endParaRPr>
          </a:p>
          <a:p>
            <a:pPr>
              <a:lnSpc>
                <a:spcPct val="99000"/>
              </a:lnSpc>
            </a:pPr>
            <a:r>
              <a:rPr b="0" lang="en-US" sz="1000" spc="-1" strike="noStrike">
                <a:solidFill>
                  <a:srgbClr val="000000"/>
                </a:solidFill>
                <a:latin typeface="Courier New Bold"/>
                <a:ea typeface="DejaVu Sans"/>
              </a:rPr>
              <a:t>clEnqueueReadBuffer()</a:t>
            </a:r>
            <a:endParaRPr b="0" lang="en-US" sz="1000" spc="-1" strike="noStrike">
              <a:latin typeface="Arial"/>
            </a:endParaRPr>
          </a:p>
          <a:p>
            <a:pPr>
              <a:lnSpc>
                <a:spcPct val="99000"/>
              </a:lnSpc>
            </a:pPr>
            <a:r>
              <a:rPr b="0" lang="en-US" sz="1000" spc="-1" strike="noStrike">
                <a:solidFill>
                  <a:srgbClr val="000000"/>
                </a:solidFill>
                <a:latin typeface="Courier New Bold"/>
                <a:ea typeface="DejaVu Sans"/>
              </a:rPr>
              <a:t>clEnqueueWriteBuffer()</a:t>
            </a:r>
            <a:endParaRPr b="0" lang="en-US" sz="1000" spc="-1" strike="noStrike">
              <a:latin typeface="Arial"/>
            </a:endParaRPr>
          </a:p>
          <a:p>
            <a:pPr>
              <a:lnSpc>
                <a:spcPct val="99000"/>
              </a:lnSpc>
            </a:pPr>
            <a:r>
              <a:rPr b="0" lang="en-US" sz="1000" spc="-1" strike="noStrike">
                <a:solidFill>
                  <a:srgbClr val="000000"/>
                </a:solidFill>
                <a:latin typeface="Courier New Bold"/>
                <a:ea typeface="DejaVu Sans"/>
              </a:rPr>
              <a:t>clEnqueueNDRangeKernel()</a:t>
            </a:r>
            <a:endParaRPr b="0" lang="en-US" sz="1000" spc="-1" strike="noStrike">
              <a:latin typeface="Arial"/>
            </a:endParaRPr>
          </a:p>
          <a:p>
            <a:pPr>
              <a:lnSpc>
                <a:spcPct val="99000"/>
              </a:lnSpc>
            </a:pPr>
            <a:r>
              <a:rPr b="0" lang="en-US" sz="1000" spc="-1" strike="noStrike">
                <a:solidFill>
                  <a:srgbClr val="000000"/>
                </a:solidFill>
                <a:latin typeface="Courier New Bold"/>
                <a:ea typeface="DejaVu Sans"/>
              </a:rPr>
              <a:t>clEnqueueReadBuffer()</a:t>
            </a:r>
            <a:endParaRPr b="0" lang="en-US" sz="1000" spc="-1" strike="noStrike">
              <a:latin typeface="Arial"/>
            </a:endParaRPr>
          </a:p>
        </p:txBody>
      </p:sp>
      <p:sp>
        <p:nvSpPr>
          <p:cNvPr id="2277" name="CustomShape 5"/>
          <p:cNvSpPr/>
          <p:nvPr/>
        </p:nvSpPr>
        <p:spPr>
          <a:xfrm>
            <a:off x="5914080" y="4060440"/>
            <a:ext cx="2113560" cy="1444320"/>
          </a:xfrm>
          <a:prstGeom prst="rect">
            <a:avLst/>
          </a:prstGeom>
          <a:noFill/>
          <a:ln>
            <a:noFill/>
          </a:ln>
        </p:spPr>
        <p:style>
          <a:lnRef idx="0"/>
          <a:fillRef idx="0"/>
          <a:effectRef idx="0"/>
          <a:fontRef idx="minor"/>
        </p:style>
        <p:txBody>
          <a:bodyPr lIns="90000" rIns="90000" tIns="45000" bIns="45000"/>
          <a:p>
            <a:pPr>
              <a:lnSpc>
                <a:spcPct val="99000"/>
              </a:lnSpc>
            </a:pPr>
            <a:r>
              <a:rPr b="0" lang="en-US" sz="1000" spc="-1" strike="noStrike">
                <a:solidFill>
                  <a:srgbClr val="000000"/>
                </a:solidFill>
                <a:latin typeface="Courier New Bold"/>
                <a:ea typeface="DejaVu Sans"/>
              </a:rPr>
              <a:t>clEnqueueNDRangeKernel()</a:t>
            </a:r>
            <a:endParaRPr b="0" lang="en-US" sz="1000" spc="-1" strike="noStrike">
              <a:latin typeface="Arial"/>
            </a:endParaRPr>
          </a:p>
          <a:p>
            <a:pPr>
              <a:lnSpc>
                <a:spcPct val="99000"/>
              </a:lnSpc>
            </a:pPr>
            <a:r>
              <a:rPr b="0" lang="en-US" sz="1000" spc="-1" strike="noStrike">
                <a:solidFill>
                  <a:srgbClr val="000000"/>
                </a:solidFill>
                <a:latin typeface="Courier New Bold"/>
                <a:ea typeface="DejaVu Sans"/>
              </a:rPr>
              <a:t>clEnqueueWriteBuffer()</a:t>
            </a:r>
            <a:endParaRPr b="0" lang="en-US" sz="1000" spc="-1" strike="noStrike">
              <a:latin typeface="Arial"/>
            </a:endParaRPr>
          </a:p>
          <a:p>
            <a:pPr>
              <a:lnSpc>
                <a:spcPct val="99000"/>
              </a:lnSpc>
            </a:pPr>
            <a:r>
              <a:rPr b="0" lang="en-US" sz="1000" spc="-1" strike="noStrike">
                <a:solidFill>
                  <a:srgbClr val="000000"/>
                </a:solidFill>
                <a:latin typeface="Courier New Bold"/>
                <a:ea typeface="DejaVu Sans"/>
              </a:rPr>
              <a:t>clEnqueueWriteBuffer()</a:t>
            </a:r>
            <a:endParaRPr b="0" lang="en-US" sz="1000" spc="-1" strike="noStrike">
              <a:latin typeface="Arial"/>
            </a:endParaRPr>
          </a:p>
          <a:p>
            <a:pPr>
              <a:lnSpc>
                <a:spcPct val="99000"/>
              </a:lnSpc>
            </a:pPr>
            <a:r>
              <a:rPr b="0" lang="en-US" sz="1000" spc="-1" strike="noStrike">
                <a:solidFill>
                  <a:srgbClr val="000000"/>
                </a:solidFill>
                <a:latin typeface="Courier New Bold"/>
                <a:ea typeface="DejaVu Sans"/>
              </a:rPr>
              <a:t>clEnqueueReadBuffer()</a:t>
            </a:r>
            <a:endParaRPr b="0" lang="en-US" sz="1000" spc="-1" strike="noStrike">
              <a:latin typeface="Arial"/>
            </a:endParaRPr>
          </a:p>
          <a:p>
            <a:pPr>
              <a:lnSpc>
                <a:spcPct val="99000"/>
              </a:lnSpc>
            </a:pPr>
            <a:r>
              <a:rPr b="0" lang="en-US" sz="1000" spc="-1" strike="noStrike">
                <a:solidFill>
                  <a:srgbClr val="000000"/>
                </a:solidFill>
                <a:latin typeface="Courier New Bold"/>
                <a:ea typeface="DejaVu Sans"/>
              </a:rPr>
              <a:t>clEnqueueReadBuffer()</a:t>
            </a:r>
            <a:endParaRPr b="0" lang="en-US" sz="1000" spc="-1" strike="noStrike">
              <a:latin typeface="Arial"/>
            </a:endParaRPr>
          </a:p>
          <a:p>
            <a:pPr>
              <a:lnSpc>
                <a:spcPct val="99000"/>
              </a:lnSpc>
            </a:pPr>
            <a:r>
              <a:rPr b="0" lang="en-US" sz="1000" spc="-1" strike="noStrike">
                <a:solidFill>
                  <a:srgbClr val="000000"/>
                </a:solidFill>
                <a:latin typeface="Courier New Bold"/>
                <a:ea typeface="DejaVu Sans"/>
              </a:rPr>
              <a:t>clEnqueueWriteBuffer()</a:t>
            </a:r>
            <a:endParaRPr b="0" lang="en-US" sz="1000" spc="-1" strike="noStrike">
              <a:latin typeface="Arial"/>
            </a:endParaRPr>
          </a:p>
          <a:p>
            <a:pPr>
              <a:lnSpc>
                <a:spcPct val="99000"/>
              </a:lnSpc>
            </a:pPr>
            <a:r>
              <a:rPr b="0" lang="en-US" sz="1000" spc="-1" strike="noStrike">
                <a:solidFill>
                  <a:srgbClr val="000000"/>
                </a:solidFill>
                <a:latin typeface="Courier New Bold"/>
                <a:ea typeface="DejaVu Sans"/>
              </a:rPr>
              <a:t>clEnqueueNDRangeKernel()</a:t>
            </a:r>
            <a:endParaRPr b="0" lang="en-US" sz="1000" spc="-1" strike="noStrike">
              <a:latin typeface="Arial"/>
            </a:endParaRPr>
          </a:p>
          <a:p>
            <a:pPr>
              <a:lnSpc>
                <a:spcPct val="99000"/>
              </a:lnSpc>
            </a:pPr>
            <a:r>
              <a:rPr b="0" lang="en-US" sz="1000" spc="-1" strike="noStrike">
                <a:solidFill>
                  <a:srgbClr val="000000"/>
                </a:solidFill>
                <a:latin typeface="Courier New Bold"/>
                <a:ea typeface="DejaVu Sans"/>
              </a:rPr>
              <a:t>clEnqueueReadBuffer() clEnqueueNDRangeKernel()</a:t>
            </a:r>
            <a:endParaRPr b="0" lang="en-US" sz="1000" spc="-1" strike="noStrike">
              <a:latin typeface="Arial"/>
            </a:endParaRPr>
          </a:p>
        </p:txBody>
      </p:sp>
      <p:sp>
        <p:nvSpPr>
          <p:cNvPr id="2278" name="CustomShape 6"/>
          <p:cNvSpPr/>
          <p:nvPr/>
        </p:nvSpPr>
        <p:spPr>
          <a:xfrm>
            <a:off x="1064160" y="570600"/>
            <a:ext cx="2515320" cy="3643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Trebuchet MS"/>
                <a:ea typeface="DejaVu Sans"/>
              </a:rPr>
              <a:t>1</a:t>
            </a:r>
            <a:r>
              <a:rPr b="0" lang="en-US" sz="1800" spc="-1" strike="noStrike" baseline="30000">
                <a:solidFill>
                  <a:srgbClr val="000000"/>
                </a:solidFill>
                <a:latin typeface="Trebuchet MS"/>
                <a:ea typeface="DejaVu Sans"/>
              </a:rPr>
              <a:t>st</a:t>
            </a:r>
            <a:r>
              <a:rPr b="0" lang="en-US" sz="1800" spc="-1" strike="noStrike">
                <a:solidFill>
                  <a:srgbClr val="000000"/>
                </a:solidFill>
                <a:latin typeface="Trebuchet MS"/>
                <a:ea typeface="DejaVu Sans"/>
              </a:rPr>
              <a:t> Command Queue</a:t>
            </a:r>
            <a:endParaRPr b="0" lang="en-US" sz="1800" spc="-1" strike="noStrike">
              <a:latin typeface="Arial"/>
            </a:endParaRPr>
          </a:p>
        </p:txBody>
      </p:sp>
      <p:sp>
        <p:nvSpPr>
          <p:cNvPr id="2279" name="CustomShape 7"/>
          <p:cNvSpPr/>
          <p:nvPr/>
        </p:nvSpPr>
        <p:spPr>
          <a:xfrm>
            <a:off x="5650560" y="505080"/>
            <a:ext cx="2562840" cy="3643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Trebuchet MS"/>
                <a:ea typeface="DejaVu Sans"/>
              </a:rPr>
              <a:t>2</a:t>
            </a:r>
            <a:r>
              <a:rPr b="0" lang="en-US" sz="1800" spc="-1" strike="noStrike" baseline="30000">
                <a:solidFill>
                  <a:srgbClr val="000000"/>
                </a:solidFill>
                <a:latin typeface="Trebuchet MS"/>
                <a:ea typeface="DejaVu Sans"/>
              </a:rPr>
              <a:t>nd</a:t>
            </a:r>
            <a:r>
              <a:rPr b="0" lang="en-US" sz="1800" spc="-1" strike="noStrike">
                <a:solidFill>
                  <a:srgbClr val="000000"/>
                </a:solidFill>
                <a:latin typeface="Trebuchet MS"/>
                <a:ea typeface="DejaVu Sans"/>
              </a:rPr>
              <a:t> Command Queue</a:t>
            </a:r>
            <a:endParaRPr b="0" lang="en-US" sz="1800" spc="-1" strike="noStrike">
              <a:latin typeface="Arial"/>
            </a:endParaRPr>
          </a:p>
        </p:txBody>
      </p:sp>
      <p:sp>
        <p:nvSpPr>
          <p:cNvPr id="2280" name="CustomShape 8"/>
          <p:cNvSpPr/>
          <p:nvPr/>
        </p:nvSpPr>
        <p:spPr>
          <a:xfrm>
            <a:off x="641160" y="2955240"/>
            <a:ext cx="7674480" cy="1104480"/>
          </a:xfrm>
          <a:prstGeom prst="ellipse">
            <a:avLst/>
          </a:prstGeom>
          <a:solidFill>
            <a:schemeClr val="accent2">
              <a:lumMod val="40000"/>
              <a:lumOff val="60000"/>
            </a:schemeClr>
          </a:solidFill>
          <a:ln w="38160">
            <a:solidFill>
              <a:srgbClr val="002060"/>
            </a:solidFill>
            <a:round/>
          </a:ln>
        </p:spPr>
        <p:style>
          <a:lnRef idx="2">
            <a:schemeClr val="accent1">
              <a:shade val="50000"/>
            </a:schemeClr>
          </a:lnRef>
          <a:fillRef idx="1">
            <a:schemeClr val="accent1"/>
          </a:fillRef>
          <a:effectRef idx="0">
            <a:schemeClr val="accent1"/>
          </a:effectRef>
          <a:fontRef idx="minor"/>
        </p:style>
      </p:sp>
      <p:sp>
        <p:nvSpPr>
          <p:cNvPr id="2281" name="CustomShape 9"/>
          <p:cNvSpPr/>
          <p:nvPr/>
        </p:nvSpPr>
        <p:spPr>
          <a:xfrm>
            <a:off x="1187640" y="3239640"/>
            <a:ext cx="2832840" cy="450720"/>
          </a:xfrm>
          <a:prstGeom prst="rect">
            <a:avLst/>
          </a:prstGeom>
          <a:noFill/>
          <a:ln>
            <a:noFill/>
          </a:ln>
        </p:spPr>
        <p:style>
          <a:lnRef idx="0"/>
          <a:fillRef idx="0"/>
          <a:effectRef idx="0"/>
          <a:fontRef idx="minor"/>
        </p:style>
        <p:txBody>
          <a:bodyPr lIns="90000" rIns="90000" tIns="45000" bIns="45000"/>
          <a:p>
            <a:pPr>
              <a:lnSpc>
                <a:spcPct val="99000"/>
              </a:lnSpc>
            </a:pPr>
            <a:r>
              <a:rPr b="0" lang="en-US" sz="1200" spc="-1" strike="noStrike">
                <a:solidFill>
                  <a:srgbClr val="000000"/>
                </a:solidFill>
                <a:latin typeface="Courier New Bold"/>
                <a:ea typeface="DejaVu Sans"/>
              </a:rPr>
              <a:t>clEnqueueBarrier()</a:t>
            </a:r>
            <a:endParaRPr b="0" lang="en-US" sz="1200" spc="-1" strike="noStrike">
              <a:latin typeface="Arial"/>
            </a:endParaRPr>
          </a:p>
          <a:p>
            <a:pPr>
              <a:lnSpc>
                <a:spcPct val="99000"/>
              </a:lnSpc>
            </a:pPr>
            <a:r>
              <a:rPr b="0" lang="en-US" sz="1200" spc="-1" strike="noStrike">
                <a:solidFill>
                  <a:srgbClr val="000000"/>
                </a:solidFill>
                <a:latin typeface="Courier New Bold"/>
                <a:ea typeface="DejaVu Sans"/>
              </a:rPr>
              <a:t>clEnqueueWaitForEvent(event)</a:t>
            </a:r>
            <a:endParaRPr b="0" lang="en-US" sz="1200" spc="-1" strike="noStrike">
              <a:latin typeface="Arial"/>
            </a:endParaRPr>
          </a:p>
        </p:txBody>
      </p:sp>
      <p:sp>
        <p:nvSpPr>
          <p:cNvPr id="2282" name="CustomShape 10"/>
          <p:cNvSpPr/>
          <p:nvPr/>
        </p:nvSpPr>
        <p:spPr>
          <a:xfrm>
            <a:off x="5749560" y="3337560"/>
            <a:ext cx="2303640" cy="270360"/>
          </a:xfrm>
          <a:prstGeom prst="rect">
            <a:avLst/>
          </a:prstGeom>
          <a:noFill/>
          <a:ln>
            <a:noFill/>
          </a:ln>
        </p:spPr>
        <p:style>
          <a:lnRef idx="0"/>
          <a:fillRef idx="0"/>
          <a:effectRef idx="0"/>
          <a:fontRef idx="minor"/>
        </p:style>
        <p:txBody>
          <a:bodyPr lIns="90000" rIns="90000" tIns="45000" bIns="45000"/>
          <a:p>
            <a:pPr>
              <a:lnSpc>
                <a:spcPct val="99000"/>
              </a:lnSpc>
            </a:pPr>
            <a:r>
              <a:rPr b="0" lang="en-US" sz="1200" spc="-1" strike="noStrike">
                <a:solidFill>
                  <a:srgbClr val="000000"/>
                </a:solidFill>
                <a:latin typeface="Courier New Bold"/>
                <a:ea typeface="DejaVu Sans"/>
              </a:rPr>
              <a:t>clEnqueueMarker(event)</a:t>
            </a:r>
            <a:endParaRPr b="0" lang="en-US" sz="1200" spc="-1" strike="noStrike">
              <a:latin typeface="Arial"/>
            </a:endParaRPr>
          </a:p>
        </p:txBody>
      </p:sp>
      <p:sp>
        <p:nvSpPr>
          <p:cNvPr id="2283" name="CustomShape 11"/>
          <p:cNvSpPr/>
          <p:nvPr/>
        </p:nvSpPr>
        <p:spPr>
          <a:xfrm>
            <a:off x="1384200" y="1325880"/>
            <a:ext cx="2032560" cy="1444320"/>
          </a:xfrm>
          <a:prstGeom prst="rect">
            <a:avLst/>
          </a:prstGeom>
          <a:noFill/>
          <a:ln>
            <a:noFill/>
          </a:ln>
        </p:spPr>
        <p:style>
          <a:lnRef idx="0"/>
          <a:fillRef idx="0"/>
          <a:effectRef idx="0"/>
          <a:fontRef idx="minor"/>
        </p:style>
        <p:txBody>
          <a:bodyPr lIns="90000" rIns="90000" tIns="45000" bIns="45000"/>
          <a:p>
            <a:pPr>
              <a:lnSpc>
                <a:spcPct val="99000"/>
              </a:lnSpc>
            </a:pPr>
            <a:r>
              <a:rPr b="0" lang="en-US" sz="1000" spc="-1" strike="noStrike">
                <a:solidFill>
                  <a:srgbClr val="000000"/>
                </a:solidFill>
                <a:latin typeface="Courier New Bold"/>
                <a:ea typeface="DejaVu Sans"/>
              </a:rPr>
              <a:t>clEnqueueNDRangeKernel()</a:t>
            </a:r>
            <a:endParaRPr b="0" lang="en-US" sz="1000" spc="-1" strike="noStrike">
              <a:latin typeface="Arial"/>
            </a:endParaRPr>
          </a:p>
          <a:p>
            <a:pPr>
              <a:lnSpc>
                <a:spcPct val="99000"/>
              </a:lnSpc>
            </a:pPr>
            <a:r>
              <a:rPr b="0" lang="en-US" sz="1000" spc="-1" strike="noStrike">
                <a:solidFill>
                  <a:srgbClr val="000000"/>
                </a:solidFill>
                <a:latin typeface="Courier New Bold"/>
                <a:ea typeface="DejaVu Sans"/>
              </a:rPr>
              <a:t>clEnqueueWriteBuffer()</a:t>
            </a:r>
            <a:endParaRPr b="0" lang="en-US" sz="1000" spc="-1" strike="noStrike">
              <a:latin typeface="Arial"/>
            </a:endParaRPr>
          </a:p>
          <a:p>
            <a:pPr>
              <a:lnSpc>
                <a:spcPct val="99000"/>
              </a:lnSpc>
            </a:pPr>
            <a:r>
              <a:rPr b="0" lang="en-US" sz="1000" spc="-1" strike="noStrike">
                <a:solidFill>
                  <a:srgbClr val="000000"/>
                </a:solidFill>
                <a:latin typeface="Courier New Bold"/>
                <a:ea typeface="DejaVu Sans"/>
              </a:rPr>
              <a:t>clEnqueueWriteBuffer()</a:t>
            </a:r>
            <a:endParaRPr b="0" lang="en-US" sz="1000" spc="-1" strike="noStrike">
              <a:latin typeface="Arial"/>
            </a:endParaRPr>
          </a:p>
          <a:p>
            <a:pPr>
              <a:lnSpc>
                <a:spcPct val="99000"/>
              </a:lnSpc>
            </a:pPr>
            <a:r>
              <a:rPr b="0" lang="en-US" sz="1000" spc="-1" strike="noStrike">
                <a:solidFill>
                  <a:srgbClr val="000000"/>
                </a:solidFill>
                <a:latin typeface="Courier New Bold"/>
                <a:ea typeface="DejaVu Sans"/>
              </a:rPr>
              <a:t>clEnqueueNDRangeKernel()</a:t>
            </a:r>
            <a:endParaRPr b="0" lang="en-US" sz="1000" spc="-1" strike="noStrike">
              <a:latin typeface="Arial"/>
            </a:endParaRPr>
          </a:p>
          <a:p>
            <a:pPr>
              <a:lnSpc>
                <a:spcPct val="99000"/>
              </a:lnSpc>
            </a:pPr>
            <a:r>
              <a:rPr b="0" lang="en-US" sz="1000" spc="-1" strike="noStrike">
                <a:solidFill>
                  <a:srgbClr val="000000"/>
                </a:solidFill>
                <a:latin typeface="Courier New Bold"/>
                <a:ea typeface="DejaVu Sans"/>
              </a:rPr>
              <a:t>clEnqueueReadBuffer()</a:t>
            </a:r>
            <a:endParaRPr b="0" lang="en-US" sz="1000" spc="-1" strike="noStrike">
              <a:latin typeface="Arial"/>
            </a:endParaRPr>
          </a:p>
          <a:p>
            <a:pPr>
              <a:lnSpc>
                <a:spcPct val="99000"/>
              </a:lnSpc>
            </a:pPr>
            <a:r>
              <a:rPr b="0" lang="en-US" sz="1000" spc="-1" strike="noStrike">
                <a:solidFill>
                  <a:srgbClr val="000000"/>
                </a:solidFill>
                <a:latin typeface="Courier New Bold"/>
                <a:ea typeface="DejaVu Sans"/>
              </a:rPr>
              <a:t>clEnqueueReadBuffer()</a:t>
            </a:r>
            <a:endParaRPr b="0" lang="en-US" sz="1000" spc="-1" strike="noStrike">
              <a:latin typeface="Arial"/>
            </a:endParaRPr>
          </a:p>
          <a:p>
            <a:pPr>
              <a:lnSpc>
                <a:spcPct val="99000"/>
              </a:lnSpc>
            </a:pPr>
            <a:r>
              <a:rPr b="0" lang="en-US" sz="1000" spc="-1" strike="noStrike">
                <a:solidFill>
                  <a:srgbClr val="000000"/>
                </a:solidFill>
                <a:latin typeface="Courier New Bold"/>
                <a:ea typeface="DejaVu Sans"/>
              </a:rPr>
              <a:t>clEnqueueWriteBuffer()</a:t>
            </a:r>
            <a:endParaRPr b="0" lang="en-US" sz="1000" spc="-1" strike="noStrike">
              <a:latin typeface="Arial"/>
            </a:endParaRPr>
          </a:p>
          <a:p>
            <a:pPr>
              <a:lnSpc>
                <a:spcPct val="99000"/>
              </a:lnSpc>
            </a:pPr>
            <a:r>
              <a:rPr b="0" lang="en-US" sz="1000" spc="-1" strike="noStrike">
                <a:solidFill>
                  <a:srgbClr val="000000"/>
                </a:solidFill>
                <a:latin typeface="Courier New Bold"/>
                <a:ea typeface="DejaVu Sans"/>
              </a:rPr>
              <a:t>clEnqueueNDRangeKernel()</a:t>
            </a:r>
            <a:endParaRPr b="0" lang="en-US" sz="1000" spc="-1" strike="noStrike">
              <a:latin typeface="Arial"/>
            </a:endParaRPr>
          </a:p>
          <a:p>
            <a:pPr>
              <a:lnSpc>
                <a:spcPct val="99000"/>
              </a:lnSpc>
            </a:pPr>
            <a:r>
              <a:rPr b="0" lang="en-US" sz="1000" spc="-1" strike="noStrike">
                <a:solidFill>
                  <a:srgbClr val="000000"/>
                </a:solidFill>
                <a:latin typeface="Courier New Bold"/>
                <a:ea typeface="DejaVu Sans"/>
              </a:rPr>
              <a:t>clEnqueueReadBuffer()</a:t>
            </a:r>
            <a:endParaRPr b="0" lang="en-US" sz="1000" spc="-1" strike="noStrike">
              <a:latin typeface="Arial"/>
            </a:endParaRPr>
          </a:p>
        </p:txBody>
      </p:sp>
      <p:sp>
        <p:nvSpPr>
          <p:cNvPr id="2284" name="CustomShape 12"/>
          <p:cNvSpPr/>
          <p:nvPr/>
        </p:nvSpPr>
        <p:spPr>
          <a:xfrm>
            <a:off x="1330920" y="4060440"/>
            <a:ext cx="2016360" cy="1444320"/>
          </a:xfrm>
          <a:prstGeom prst="rect">
            <a:avLst/>
          </a:prstGeom>
          <a:noFill/>
          <a:ln>
            <a:noFill/>
          </a:ln>
        </p:spPr>
        <p:style>
          <a:lnRef idx="0"/>
          <a:fillRef idx="0"/>
          <a:effectRef idx="0"/>
          <a:fontRef idx="minor"/>
        </p:style>
        <p:txBody>
          <a:bodyPr lIns="90000" rIns="90000" tIns="45000" bIns="45000"/>
          <a:p>
            <a:pPr>
              <a:lnSpc>
                <a:spcPct val="99000"/>
              </a:lnSpc>
            </a:pPr>
            <a:r>
              <a:rPr b="0" lang="en-US" sz="1000" spc="-1" strike="noStrike">
                <a:solidFill>
                  <a:srgbClr val="000000"/>
                </a:solidFill>
                <a:latin typeface="Courier New Bold"/>
                <a:ea typeface="DejaVu Sans"/>
              </a:rPr>
              <a:t>clEnqueueNDRangeKernel()</a:t>
            </a:r>
            <a:endParaRPr b="0" lang="en-US" sz="1000" spc="-1" strike="noStrike">
              <a:latin typeface="Arial"/>
            </a:endParaRPr>
          </a:p>
          <a:p>
            <a:pPr>
              <a:lnSpc>
                <a:spcPct val="99000"/>
              </a:lnSpc>
            </a:pPr>
            <a:r>
              <a:rPr b="0" lang="en-US" sz="1000" spc="-1" strike="noStrike">
                <a:solidFill>
                  <a:srgbClr val="000000"/>
                </a:solidFill>
                <a:latin typeface="Courier New Bold"/>
                <a:ea typeface="DejaVu Sans"/>
              </a:rPr>
              <a:t>clEnqueueWriteBuffer()</a:t>
            </a:r>
            <a:endParaRPr b="0" lang="en-US" sz="1000" spc="-1" strike="noStrike">
              <a:latin typeface="Arial"/>
            </a:endParaRPr>
          </a:p>
          <a:p>
            <a:pPr>
              <a:lnSpc>
                <a:spcPct val="99000"/>
              </a:lnSpc>
            </a:pPr>
            <a:r>
              <a:rPr b="0" lang="en-US" sz="1000" spc="-1" strike="noStrike">
                <a:solidFill>
                  <a:srgbClr val="000000"/>
                </a:solidFill>
                <a:latin typeface="Courier New Bold"/>
                <a:ea typeface="DejaVu Sans"/>
              </a:rPr>
              <a:t>clEnqueueWriteBuffer()</a:t>
            </a:r>
            <a:endParaRPr b="0" lang="en-US" sz="1000" spc="-1" strike="noStrike">
              <a:latin typeface="Arial"/>
            </a:endParaRPr>
          </a:p>
          <a:p>
            <a:pPr>
              <a:lnSpc>
                <a:spcPct val="99000"/>
              </a:lnSpc>
            </a:pPr>
            <a:r>
              <a:rPr b="0" lang="en-US" sz="1000" spc="-1" strike="noStrike">
                <a:solidFill>
                  <a:srgbClr val="000000"/>
                </a:solidFill>
                <a:latin typeface="Courier New Bold"/>
                <a:ea typeface="DejaVu Sans"/>
              </a:rPr>
              <a:t>clEnqueueReadBuffer()</a:t>
            </a:r>
            <a:endParaRPr b="0" lang="en-US" sz="1000" spc="-1" strike="noStrike">
              <a:latin typeface="Arial"/>
            </a:endParaRPr>
          </a:p>
          <a:p>
            <a:pPr>
              <a:lnSpc>
                <a:spcPct val="99000"/>
              </a:lnSpc>
            </a:pPr>
            <a:r>
              <a:rPr b="0" lang="en-US" sz="1000" spc="-1" strike="noStrike">
                <a:solidFill>
                  <a:srgbClr val="000000"/>
                </a:solidFill>
                <a:latin typeface="Courier New Bold"/>
                <a:ea typeface="DejaVu Sans"/>
              </a:rPr>
              <a:t>clEnqueueReadBuffer()</a:t>
            </a:r>
            <a:endParaRPr b="0" lang="en-US" sz="1000" spc="-1" strike="noStrike">
              <a:latin typeface="Arial"/>
            </a:endParaRPr>
          </a:p>
          <a:p>
            <a:pPr>
              <a:lnSpc>
                <a:spcPct val="99000"/>
              </a:lnSpc>
            </a:pPr>
            <a:r>
              <a:rPr b="0" lang="en-US" sz="1000" spc="-1" strike="noStrike">
                <a:solidFill>
                  <a:srgbClr val="000000"/>
                </a:solidFill>
                <a:latin typeface="Courier New Bold"/>
                <a:ea typeface="DejaVu Sans"/>
              </a:rPr>
              <a:t>clEnqueueWriteBuffer()</a:t>
            </a:r>
            <a:endParaRPr b="0" lang="en-US" sz="1000" spc="-1" strike="noStrike">
              <a:latin typeface="Arial"/>
            </a:endParaRPr>
          </a:p>
          <a:p>
            <a:pPr>
              <a:lnSpc>
                <a:spcPct val="99000"/>
              </a:lnSpc>
            </a:pPr>
            <a:r>
              <a:rPr b="0" lang="en-US" sz="1000" spc="-1" strike="noStrike">
                <a:solidFill>
                  <a:srgbClr val="000000"/>
                </a:solidFill>
                <a:latin typeface="Courier New Bold"/>
                <a:ea typeface="DejaVu Sans"/>
              </a:rPr>
              <a:t>clEnqueueNDRangeKernel()</a:t>
            </a:r>
            <a:endParaRPr b="0" lang="en-US" sz="1000" spc="-1" strike="noStrike">
              <a:latin typeface="Arial"/>
            </a:endParaRPr>
          </a:p>
          <a:p>
            <a:pPr>
              <a:lnSpc>
                <a:spcPct val="99000"/>
              </a:lnSpc>
            </a:pPr>
            <a:r>
              <a:rPr b="0" lang="en-US" sz="1000" spc="-1" strike="noStrike">
                <a:solidFill>
                  <a:srgbClr val="000000"/>
                </a:solidFill>
                <a:latin typeface="Courier New Bold"/>
                <a:ea typeface="DejaVu Sans"/>
              </a:rPr>
              <a:t>clEnqueueReadBuffer() clEnqueueNDRangeKernel()</a:t>
            </a:r>
            <a:endParaRPr b="0" lang="en-US" sz="1000" spc="-1" strike="noStrike">
              <a:latin typeface="Arial"/>
            </a:endParaRPr>
          </a:p>
        </p:txBody>
      </p:sp>
      <p:sp>
        <p:nvSpPr>
          <p:cNvPr id="2285" name="CustomShape 13"/>
          <p:cNvSpPr/>
          <p:nvPr/>
        </p:nvSpPr>
        <p:spPr>
          <a:xfrm flipV="1">
            <a:off x="3708000" y="3336840"/>
            <a:ext cx="3887640" cy="456480"/>
          </a:xfrm>
          <a:prstGeom prst="bentConnector3">
            <a:avLst>
              <a:gd name="adj1" fmla="val 50000"/>
            </a:avLst>
          </a:prstGeom>
          <a:noFill/>
          <a:ln w="38160">
            <a:solidFill>
              <a:schemeClr val="accent2"/>
            </a:solidFill>
            <a:round/>
            <a:headEnd len="med" type="oval" w="med"/>
            <a:tailEnd len="med" type="oval" w="med"/>
          </a:ln>
        </p:spPr>
        <p:style>
          <a:lnRef idx="1">
            <a:schemeClr val="accent1"/>
          </a:lnRef>
          <a:fillRef idx="0">
            <a:schemeClr val="accent1"/>
          </a:fillRef>
          <a:effectRef idx="0">
            <a:schemeClr val="accent1"/>
          </a:effectRef>
          <a:fontRef idx="minor"/>
        </p:style>
      </p:sp>
    </p:spTree>
  </p:cSld>
</p:sld>
</file>

<file path=ppt/slides/slide2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6" name="CustomShape 1"/>
          <p:cNvSpPr/>
          <p:nvPr/>
        </p:nvSpPr>
        <p:spPr>
          <a:xfrm>
            <a:off x="107640" y="44640"/>
            <a:ext cx="892836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3200" spc="-1" strike="noStrike">
                <a:solidFill>
                  <a:srgbClr val="000000"/>
                </a:solidFill>
                <a:latin typeface="Trebuchet MS"/>
              </a:rPr>
              <a:t>Host generated events influencing execution of commands: User events</a:t>
            </a:r>
            <a:endParaRPr b="0" lang="en-US" sz="3200" spc="-1" strike="noStrike">
              <a:latin typeface="Arial"/>
            </a:endParaRPr>
          </a:p>
        </p:txBody>
      </p:sp>
      <p:sp>
        <p:nvSpPr>
          <p:cNvPr id="2287" name="CustomShape 2"/>
          <p:cNvSpPr/>
          <p:nvPr/>
        </p:nvSpPr>
        <p:spPr>
          <a:xfrm>
            <a:off x="107640" y="1268640"/>
            <a:ext cx="8856360" cy="547200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a:t>
            </a:r>
            <a:r>
              <a:rPr b="0" lang="en-US" sz="3200" spc="-1" strike="noStrike">
                <a:solidFill>
                  <a:srgbClr val="000000"/>
                </a:solidFill>
                <a:latin typeface="Trebuchet MS"/>
              </a:rPr>
              <a:t>user code” running on a host thread can generate event objects</a:t>
            </a:r>
            <a:endParaRPr b="0" lang="en-US" sz="3200" spc="-1" strike="noStrike">
              <a:latin typeface="Arial"/>
            </a:endParaRPr>
          </a:p>
          <a:p>
            <a:pPr marL="457200">
              <a:lnSpc>
                <a:spcPct val="100000"/>
              </a:lnSpc>
              <a:spcBef>
                <a:spcPts val="439"/>
              </a:spcBef>
            </a:pPr>
            <a:r>
              <a:rPr b="1" lang="en-US" sz="2200" spc="-1" strike="noStrike">
                <a:solidFill>
                  <a:srgbClr val="9bbb59"/>
                </a:solidFill>
                <a:latin typeface="Courier New Bold"/>
              </a:rPr>
              <a:t>cl_event</a:t>
            </a:r>
            <a:r>
              <a:rPr b="1" lang="en-US" sz="2200" spc="-1" strike="noStrike">
                <a:solidFill>
                  <a:srgbClr val="000000"/>
                </a:solidFill>
                <a:latin typeface="Courier New Bold"/>
              </a:rPr>
              <a:t> </a:t>
            </a:r>
            <a:r>
              <a:rPr b="1" lang="en-US" sz="2200" spc="-1" strike="noStrike">
                <a:solidFill>
                  <a:srgbClr val="17375e"/>
                </a:solidFill>
                <a:latin typeface="Courier New Bold"/>
              </a:rPr>
              <a:t>clCreateUserEvent</a:t>
            </a:r>
            <a:r>
              <a:rPr b="1" lang="en-US" sz="2200" spc="-1" strike="noStrike">
                <a:solidFill>
                  <a:srgbClr val="000000"/>
                </a:solidFill>
                <a:latin typeface="Courier New Bold"/>
              </a:rPr>
              <a:t>(</a:t>
            </a:r>
            <a:r>
              <a:rPr b="1" lang="en-US" sz="2200" spc="-1" strike="noStrike">
                <a:solidFill>
                  <a:srgbClr val="9bbb59"/>
                </a:solidFill>
                <a:latin typeface="Courier New Bold"/>
              </a:rPr>
              <a:t>cl_context</a:t>
            </a:r>
            <a:r>
              <a:rPr b="1" lang="en-US" sz="2200" spc="-1" strike="noStrike">
                <a:solidFill>
                  <a:srgbClr val="000000"/>
                </a:solidFill>
                <a:latin typeface="Courier New Bold"/>
              </a:rPr>
              <a:t> context, </a:t>
            </a:r>
            <a:r>
              <a:rPr b="1" lang="en-US" sz="2200" spc="-1" strike="noStrike">
                <a:solidFill>
                  <a:srgbClr val="9bbb59"/>
                </a:solidFill>
                <a:latin typeface="Courier New Bold"/>
              </a:rPr>
              <a:t>cl_int</a:t>
            </a:r>
            <a:r>
              <a:rPr b="1" lang="en-US" sz="2200" spc="-1" strike="noStrike">
                <a:solidFill>
                  <a:srgbClr val="000000"/>
                </a:solidFill>
                <a:latin typeface="Courier New Bold"/>
              </a:rPr>
              <a:t> *errcode_ret)</a:t>
            </a:r>
            <a:endParaRPr b="0" lang="en-US" sz="2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Created with value CL_SUBMITTED.</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It’s just another event to enqueued commands.</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Can set the event to one of the legal event values</a:t>
            </a:r>
            <a:endParaRPr b="0" lang="en-US" sz="3200" spc="-1" strike="noStrike">
              <a:latin typeface="Arial"/>
            </a:endParaRPr>
          </a:p>
          <a:p>
            <a:pPr marL="457200">
              <a:lnSpc>
                <a:spcPct val="100000"/>
              </a:lnSpc>
              <a:spcBef>
                <a:spcPts val="439"/>
              </a:spcBef>
            </a:pPr>
            <a:r>
              <a:rPr b="1" lang="en-US" sz="2200" spc="-1" strike="noStrike">
                <a:solidFill>
                  <a:srgbClr val="9bbb59"/>
                </a:solidFill>
                <a:latin typeface="Courier New Bold"/>
              </a:rPr>
              <a:t>cl_int</a:t>
            </a:r>
            <a:r>
              <a:rPr b="1" lang="en-US" sz="2200" spc="-1" strike="noStrike">
                <a:solidFill>
                  <a:srgbClr val="000000"/>
                </a:solidFill>
                <a:latin typeface="Courier New Bold"/>
              </a:rPr>
              <a:t> </a:t>
            </a:r>
            <a:r>
              <a:rPr b="1" lang="en-US" sz="2200" spc="-1" strike="noStrike">
                <a:solidFill>
                  <a:srgbClr val="17375e"/>
                </a:solidFill>
                <a:latin typeface="Courier New Bold"/>
              </a:rPr>
              <a:t>clSetUserEventStatus</a:t>
            </a:r>
            <a:r>
              <a:rPr b="1" lang="en-US" sz="2200" spc="-1" strike="noStrike">
                <a:solidFill>
                  <a:srgbClr val="000000"/>
                </a:solidFill>
                <a:latin typeface="Courier New Bold"/>
              </a:rPr>
              <a:t>(</a:t>
            </a:r>
            <a:r>
              <a:rPr b="1" lang="en-US" sz="2200" spc="-1" strike="noStrike">
                <a:solidFill>
                  <a:srgbClr val="9bbb59"/>
                </a:solidFill>
                <a:latin typeface="Courier New Bold"/>
              </a:rPr>
              <a:t>cl_event</a:t>
            </a:r>
            <a:r>
              <a:rPr b="1" lang="en-US" sz="2200" spc="-1" strike="noStrike">
                <a:solidFill>
                  <a:srgbClr val="000000"/>
                </a:solidFill>
                <a:latin typeface="Courier New Bold"/>
              </a:rPr>
              <a:t> event, </a:t>
            </a:r>
            <a:r>
              <a:rPr b="1" lang="en-US" sz="2200" spc="-1" strike="noStrike">
                <a:solidFill>
                  <a:srgbClr val="9bbb59"/>
                </a:solidFill>
                <a:latin typeface="Courier New Bold"/>
              </a:rPr>
              <a:t>cl_int</a:t>
            </a:r>
            <a:r>
              <a:rPr b="1" lang="en-US" sz="2200" spc="-1" strike="noStrike">
                <a:solidFill>
                  <a:srgbClr val="000000"/>
                </a:solidFill>
                <a:latin typeface="Courier New Bold"/>
              </a:rPr>
              <a:t> execution_status)</a:t>
            </a:r>
            <a:endParaRPr b="0" lang="en-US" sz="2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Example use case: Queue up block of commands that wait on user input to finalize state of memory objects before proceeding.</a:t>
            </a:r>
            <a:endParaRPr b="0" lang="en-US" sz="3200" spc="-1" strike="noStrike">
              <a:latin typeface="Arial"/>
            </a:endParaRPr>
          </a:p>
        </p:txBody>
      </p:sp>
    </p:spTree>
  </p:cSld>
</p:sld>
</file>

<file path=ppt/slides/slide2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8" name="CustomShape 1"/>
          <p:cNvSpPr/>
          <p:nvPr/>
        </p:nvSpPr>
        <p:spPr>
          <a:xfrm>
            <a:off x="107640" y="116640"/>
            <a:ext cx="892836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3600" spc="-1" strike="noStrike">
                <a:solidFill>
                  <a:srgbClr val="000000"/>
                </a:solidFill>
                <a:latin typeface="Trebuchet MS"/>
              </a:rPr>
              <a:t>Command generated events influencing execution of host code</a:t>
            </a:r>
            <a:endParaRPr b="0" lang="en-US" sz="3600" spc="-1" strike="noStrike">
              <a:latin typeface="Arial"/>
            </a:endParaRPr>
          </a:p>
        </p:txBody>
      </p:sp>
      <p:sp>
        <p:nvSpPr>
          <p:cNvPr id="2289" name="CustomShape 2"/>
          <p:cNvSpPr/>
          <p:nvPr/>
        </p:nvSpPr>
        <p:spPr>
          <a:xfrm>
            <a:off x="107640" y="1600200"/>
            <a:ext cx="8928360" cy="514044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A thread running on the host can pause waiting on a list of events to complete. This can be done with the function:</a:t>
            </a:r>
            <a:endParaRPr b="0" lang="en-US" sz="3200" spc="-1" strike="noStrike">
              <a:latin typeface="Arial"/>
            </a:endParaRPr>
          </a:p>
          <a:p>
            <a:pPr marL="457200">
              <a:lnSpc>
                <a:spcPct val="100000"/>
              </a:lnSpc>
              <a:spcBef>
                <a:spcPts val="561"/>
              </a:spcBef>
            </a:pPr>
            <a:r>
              <a:rPr b="1" lang="en-US" sz="2800" spc="-1" strike="noStrike">
                <a:solidFill>
                  <a:srgbClr val="8064a2"/>
                </a:solidFill>
                <a:latin typeface="Courier New Bold"/>
              </a:rPr>
              <a:t>cl_int </a:t>
            </a:r>
            <a:r>
              <a:rPr b="1" lang="en-US" sz="2800" spc="-1" strike="noStrike">
                <a:solidFill>
                  <a:srgbClr val="17375e"/>
                </a:solidFill>
                <a:latin typeface="Courier New Bold"/>
              </a:rPr>
              <a:t>clWaitForEvents</a:t>
            </a:r>
            <a:r>
              <a:rPr b="1" lang="en-US" sz="2800" spc="-1" strike="noStrike">
                <a:solidFill>
                  <a:srgbClr val="000000"/>
                </a:solidFill>
                <a:latin typeface="Courier New Bold"/>
              </a:rPr>
              <a:t>(</a:t>
            </a:r>
            <a:endParaRPr b="0" lang="en-US" sz="2800" spc="-1" strike="noStrike">
              <a:latin typeface="Arial"/>
            </a:endParaRPr>
          </a:p>
          <a:p>
            <a:pPr marL="457200">
              <a:lnSpc>
                <a:spcPct val="100000"/>
              </a:lnSpc>
              <a:spcBef>
                <a:spcPts val="561"/>
              </a:spcBef>
            </a:pPr>
            <a:r>
              <a:rPr b="1" lang="en-US" sz="2800" spc="-1" strike="noStrike">
                <a:solidFill>
                  <a:srgbClr val="000000"/>
                </a:solidFill>
                <a:latin typeface="Courier New Bold"/>
              </a:rPr>
              <a:t>	</a:t>
            </a:r>
            <a:r>
              <a:rPr b="1" lang="en-US" sz="2800" spc="-1" strike="noStrike">
                <a:solidFill>
                  <a:srgbClr val="8064a2"/>
                </a:solidFill>
                <a:latin typeface="Courier New Bold"/>
              </a:rPr>
              <a:t>cl_uint </a:t>
            </a:r>
            <a:r>
              <a:rPr b="1" lang="en-US" sz="2800" spc="-1" strike="noStrike">
                <a:solidFill>
                  <a:srgbClr val="000000"/>
                </a:solidFill>
                <a:latin typeface="Courier New Bold"/>
              </a:rPr>
              <a:t>num_events,</a:t>
            </a:r>
            <a:endParaRPr b="0" lang="en-US" sz="2800" spc="-1" strike="noStrike">
              <a:latin typeface="Arial"/>
            </a:endParaRPr>
          </a:p>
          <a:p>
            <a:pPr marL="457200">
              <a:lnSpc>
                <a:spcPct val="100000"/>
              </a:lnSpc>
              <a:spcBef>
                <a:spcPts val="561"/>
              </a:spcBef>
            </a:pPr>
            <a:r>
              <a:rPr b="1" lang="en-US" sz="2800" spc="-1" strike="noStrike">
                <a:solidFill>
                  <a:srgbClr val="000000"/>
                </a:solidFill>
                <a:latin typeface="Courier New Bold"/>
              </a:rPr>
              <a:t>	</a:t>
            </a:r>
            <a:r>
              <a:rPr b="1" lang="en-US" sz="2800" spc="-1" strike="noStrike">
                <a:solidFill>
                  <a:srgbClr val="c0504d"/>
                </a:solidFill>
                <a:latin typeface="Courier New Bold"/>
              </a:rPr>
              <a:t>const</a:t>
            </a:r>
            <a:r>
              <a:rPr b="1" lang="en-US" sz="2800" spc="-1" strike="noStrike">
                <a:solidFill>
                  <a:srgbClr val="000000"/>
                </a:solidFill>
                <a:latin typeface="Courier New Bold"/>
              </a:rPr>
              <a:t> </a:t>
            </a:r>
            <a:r>
              <a:rPr b="1" lang="en-US" sz="2800" spc="-1" strike="noStrike">
                <a:solidFill>
                  <a:srgbClr val="8064a2"/>
                </a:solidFill>
                <a:latin typeface="Courier New Bold"/>
              </a:rPr>
              <a:t>cl_event </a:t>
            </a:r>
            <a:r>
              <a:rPr b="1" lang="en-US" sz="2800" spc="-1" strike="noStrike">
                <a:solidFill>
                  <a:srgbClr val="000000"/>
                </a:solidFill>
                <a:latin typeface="Courier New Bold"/>
              </a:rPr>
              <a:t>*event_list)</a:t>
            </a:r>
            <a:endParaRPr b="0" lang="en-US" sz="2800" spc="-1" strike="noStrike">
              <a:latin typeface="Arial"/>
            </a:endParaRPr>
          </a:p>
          <a:p>
            <a:pPr marL="457200">
              <a:lnSpc>
                <a:spcPct val="100000"/>
              </a:lnSpc>
              <a:spcBef>
                <a:spcPts val="641"/>
              </a:spcBef>
            </a:pP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Example use case: Host code waiting for an event to complete before extracting information from the event.</a:t>
            </a:r>
            <a:endParaRPr b="0" lang="en-US" sz="3200" spc="-1" strike="noStrike">
              <a:latin typeface="Arial"/>
            </a:endParaRPr>
          </a:p>
        </p:txBody>
      </p:sp>
      <p:sp>
        <p:nvSpPr>
          <p:cNvPr id="2290" name="CustomShape 3"/>
          <p:cNvSpPr/>
          <p:nvPr/>
        </p:nvSpPr>
        <p:spPr>
          <a:xfrm>
            <a:off x="5580000" y="3357000"/>
            <a:ext cx="3671640" cy="69912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4f81bd"/>
                </a:solidFill>
                <a:latin typeface="Trebuchet MS"/>
                <a:ea typeface="DejaVu Sans"/>
              </a:rPr>
              <a:t>Number of events to wait on</a:t>
            </a:r>
            <a:endParaRPr b="0" lang="en-US" sz="2000" spc="-1" strike="noStrike">
              <a:latin typeface="Arial"/>
            </a:endParaRPr>
          </a:p>
        </p:txBody>
      </p:sp>
      <p:sp>
        <p:nvSpPr>
          <p:cNvPr id="2291" name="CustomShape 4"/>
          <p:cNvSpPr/>
          <p:nvPr/>
        </p:nvSpPr>
        <p:spPr>
          <a:xfrm flipH="1">
            <a:off x="5003280" y="3557160"/>
            <a:ext cx="575280" cy="8712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292" name="CustomShape 5"/>
          <p:cNvSpPr/>
          <p:nvPr/>
        </p:nvSpPr>
        <p:spPr>
          <a:xfrm>
            <a:off x="6156000" y="4305240"/>
            <a:ext cx="2692080" cy="100404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4f81bd"/>
                </a:solidFill>
                <a:latin typeface="Trebuchet MS"/>
                <a:ea typeface="DejaVu Sans"/>
              </a:rPr>
              <a:t>An array of pointers to event object</a:t>
            </a:r>
            <a:endParaRPr b="0" lang="en-US" sz="2000" spc="-1" strike="noStrike">
              <a:latin typeface="Arial"/>
            </a:endParaRPr>
          </a:p>
        </p:txBody>
      </p:sp>
      <p:sp>
        <p:nvSpPr>
          <p:cNvPr id="2293" name="CustomShape 6"/>
          <p:cNvSpPr/>
          <p:nvPr/>
        </p:nvSpPr>
        <p:spPr>
          <a:xfrm flipH="1" flipV="1">
            <a:off x="5362560" y="4455000"/>
            <a:ext cx="792360" cy="20268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Tree>
  </p:cSld>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2" name="CustomShape 1"/>
          <p:cNvSpPr/>
          <p:nvPr/>
        </p:nvSpPr>
        <p:spPr>
          <a:xfrm>
            <a:off x="467640" y="-23400"/>
            <a:ext cx="8228880" cy="8593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OpenCL Timeline</a:t>
            </a:r>
            <a:endParaRPr b="0" lang="en-US" sz="4400" spc="-1" strike="noStrike">
              <a:latin typeface="Arial"/>
            </a:endParaRPr>
          </a:p>
        </p:txBody>
      </p:sp>
      <p:sp>
        <p:nvSpPr>
          <p:cNvPr id="573" name="CustomShape 2"/>
          <p:cNvSpPr/>
          <p:nvPr/>
        </p:nvSpPr>
        <p:spPr>
          <a:xfrm>
            <a:off x="395640" y="928080"/>
            <a:ext cx="8352360" cy="298008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Launched Jun’08 … 6 months from “strawman” to OpenCL 1.0</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Rapid innovation to match pace of hardware innovation</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18 months from 1.0 to 1.1 and from 1.1 to 1.2</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Goal: a new OpenCL every 18-24 months</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Committed to backwards compatibility to protect software investments</a:t>
            </a:r>
            <a:endParaRPr b="0" lang="en-US" sz="2800" spc="-1" strike="noStrike">
              <a:latin typeface="Arial"/>
            </a:endParaRPr>
          </a:p>
        </p:txBody>
      </p:sp>
      <p:sp>
        <p:nvSpPr>
          <p:cNvPr id="574" name="Line 3"/>
          <p:cNvSpPr/>
          <p:nvPr/>
        </p:nvSpPr>
        <p:spPr>
          <a:xfrm>
            <a:off x="190800" y="5350320"/>
            <a:ext cx="6649200" cy="7920"/>
          </a:xfrm>
          <a:prstGeom prst="line">
            <a:avLst/>
          </a:prstGeom>
          <a:ln w="28440">
            <a:solidFill>
              <a:schemeClr val="tx2"/>
            </a:solidFill>
            <a:round/>
          </a:ln>
        </p:spPr>
        <p:style>
          <a:lnRef idx="0"/>
          <a:fillRef idx="0"/>
          <a:effectRef idx="0"/>
          <a:fontRef idx="minor"/>
        </p:style>
      </p:sp>
      <p:sp>
        <p:nvSpPr>
          <p:cNvPr id="575" name="CustomShape 4"/>
          <p:cNvSpPr/>
          <p:nvPr/>
        </p:nvSpPr>
        <p:spPr>
          <a:xfrm>
            <a:off x="-36360" y="5701320"/>
            <a:ext cx="2435040" cy="822600"/>
          </a:xfrm>
          <a:prstGeom prst="rect">
            <a:avLst/>
          </a:prstGeom>
          <a:noFill/>
          <a:ln w="3240">
            <a:noFill/>
          </a:ln>
        </p:spPr>
        <p:style>
          <a:lnRef idx="0"/>
          <a:fillRef idx="0"/>
          <a:effectRef idx="0"/>
          <a:fontRef idx="minor"/>
        </p:style>
        <p:txBody>
          <a:bodyPr lIns="90000" rIns="90000" tIns="45000" bIns="45000"/>
          <a:p>
            <a:pPr algn="ctr">
              <a:lnSpc>
                <a:spcPct val="80000"/>
              </a:lnSpc>
            </a:pPr>
            <a:r>
              <a:rPr b="0" lang="en-US" sz="2000" spc="-1" strike="noStrike">
                <a:solidFill>
                  <a:srgbClr val="17375e"/>
                </a:solidFill>
                <a:latin typeface="Trebuchet MS"/>
                <a:ea typeface="DejaVu Sans"/>
              </a:rPr>
              <a:t>Khronos publicly releases </a:t>
            </a:r>
            <a:r>
              <a:rPr b="1" lang="en-US" sz="2000" spc="-1" strike="noStrike">
                <a:solidFill>
                  <a:srgbClr val="17375e"/>
                </a:solidFill>
                <a:latin typeface="Trebuchet MS"/>
                <a:ea typeface="DejaVu Sans"/>
              </a:rPr>
              <a:t>OpenCL 1.0  </a:t>
            </a:r>
            <a:r>
              <a:rPr b="0" lang="en-US" sz="2000" spc="-1" strike="noStrike">
                <a:solidFill>
                  <a:srgbClr val="17375e"/>
                </a:solidFill>
                <a:latin typeface="Trebuchet MS"/>
                <a:ea typeface="DejaVu Sans"/>
              </a:rPr>
              <a:t>specification</a:t>
            </a:r>
            <a:endParaRPr b="0" lang="en-US" sz="2000" spc="-1" strike="noStrike">
              <a:latin typeface="Arial"/>
            </a:endParaRPr>
          </a:p>
        </p:txBody>
      </p:sp>
      <p:sp>
        <p:nvSpPr>
          <p:cNvPr id="576" name="CustomShape 5"/>
          <p:cNvSpPr/>
          <p:nvPr/>
        </p:nvSpPr>
        <p:spPr>
          <a:xfrm>
            <a:off x="1230120" y="4045320"/>
            <a:ext cx="4298400" cy="1066320"/>
          </a:xfrm>
          <a:prstGeom prst="rect">
            <a:avLst/>
          </a:prstGeom>
          <a:noFill/>
          <a:ln w="3240">
            <a:noFill/>
          </a:ln>
        </p:spPr>
        <p:style>
          <a:lnRef idx="0"/>
          <a:fillRef idx="0"/>
          <a:effectRef idx="0"/>
          <a:fontRef idx="minor"/>
        </p:style>
        <p:txBody>
          <a:bodyPr lIns="90000" rIns="90000" tIns="45000" bIns="45000"/>
          <a:p>
            <a:pPr algn="ctr">
              <a:lnSpc>
                <a:spcPct val="80000"/>
              </a:lnSpc>
            </a:pPr>
            <a:r>
              <a:rPr b="1" lang="en-US" sz="2000" spc="-1" strike="noStrike">
                <a:solidFill>
                  <a:srgbClr val="c0504d"/>
                </a:solidFill>
                <a:latin typeface="Trebuchet MS"/>
                <a:ea typeface="DejaVu Sans"/>
              </a:rPr>
              <a:t>During 2H09</a:t>
            </a:r>
            <a:endParaRPr b="0" lang="en-US" sz="2000" spc="-1" strike="noStrike">
              <a:latin typeface="Arial"/>
            </a:endParaRPr>
          </a:p>
          <a:p>
            <a:pPr algn="ctr">
              <a:lnSpc>
                <a:spcPct val="80000"/>
              </a:lnSpc>
            </a:pPr>
            <a:r>
              <a:rPr b="0" lang="en-US" sz="2000" spc="-1" strike="noStrike">
                <a:solidFill>
                  <a:srgbClr val="17375e"/>
                </a:solidFill>
                <a:latin typeface="Trebuchet MS"/>
                <a:ea typeface="DejaVu Sans"/>
              </a:rPr>
              <a:t>Multiple conformant implementations ship across a diverse range of platforms.</a:t>
            </a:r>
            <a:endParaRPr b="0" lang="en-US" sz="2000" spc="-1" strike="noStrike">
              <a:latin typeface="Arial"/>
            </a:endParaRPr>
          </a:p>
        </p:txBody>
      </p:sp>
      <p:sp>
        <p:nvSpPr>
          <p:cNvPr id="577" name="Line 6"/>
          <p:cNvSpPr/>
          <p:nvPr/>
        </p:nvSpPr>
        <p:spPr>
          <a:xfrm flipV="1">
            <a:off x="1187280" y="5424120"/>
            <a:ext cx="360" cy="190440"/>
          </a:xfrm>
          <a:prstGeom prst="line">
            <a:avLst/>
          </a:prstGeom>
          <a:ln w="3240">
            <a:solidFill>
              <a:schemeClr val="tx2"/>
            </a:solidFill>
            <a:round/>
            <a:tailEnd len="med" type="triangle" w="med"/>
          </a:ln>
        </p:spPr>
        <p:style>
          <a:lnRef idx="0"/>
          <a:fillRef idx="0"/>
          <a:effectRef idx="0"/>
          <a:fontRef idx="minor"/>
        </p:style>
      </p:sp>
      <p:sp>
        <p:nvSpPr>
          <p:cNvPr id="578" name="CustomShape 7"/>
          <p:cNvSpPr/>
          <p:nvPr/>
        </p:nvSpPr>
        <p:spPr>
          <a:xfrm>
            <a:off x="685800" y="4945320"/>
            <a:ext cx="1070640" cy="365760"/>
          </a:xfrm>
          <a:prstGeom prst="rect">
            <a:avLst/>
          </a:prstGeom>
          <a:noFill/>
          <a:ln w="3240">
            <a:noFill/>
          </a:ln>
        </p:spPr>
        <p:style>
          <a:lnRef idx="0"/>
          <a:fillRef idx="0"/>
          <a:effectRef idx="0"/>
          <a:fontRef idx="minor"/>
        </p:style>
        <p:txBody>
          <a:bodyPr wrap="none" lIns="90000" rIns="90000" tIns="45000" bIns="45000"/>
          <a:p>
            <a:pPr algn="ctr">
              <a:lnSpc>
                <a:spcPct val="90000"/>
              </a:lnSpc>
            </a:pPr>
            <a:r>
              <a:rPr b="1" lang="en-US" sz="2000" spc="-1" strike="noStrike">
                <a:solidFill>
                  <a:srgbClr val="c0504d"/>
                </a:solidFill>
                <a:latin typeface="Trebuchet MS"/>
                <a:ea typeface="DejaVu Sans"/>
              </a:rPr>
              <a:t>Dec08</a:t>
            </a:r>
            <a:endParaRPr b="0" lang="en-US" sz="2000" spc="-1" strike="noStrike">
              <a:latin typeface="Arial"/>
            </a:endParaRPr>
          </a:p>
        </p:txBody>
      </p:sp>
      <p:sp>
        <p:nvSpPr>
          <p:cNvPr id="579" name="CustomShape 8"/>
          <p:cNvSpPr/>
          <p:nvPr/>
        </p:nvSpPr>
        <p:spPr>
          <a:xfrm>
            <a:off x="5191920" y="4920840"/>
            <a:ext cx="992880" cy="365760"/>
          </a:xfrm>
          <a:prstGeom prst="rect">
            <a:avLst/>
          </a:prstGeom>
          <a:noFill/>
          <a:ln w="3240">
            <a:noFill/>
          </a:ln>
        </p:spPr>
        <p:style>
          <a:lnRef idx="0"/>
          <a:fillRef idx="0"/>
          <a:effectRef idx="0"/>
          <a:fontRef idx="minor"/>
        </p:style>
        <p:txBody>
          <a:bodyPr wrap="none" lIns="90000" rIns="90000" tIns="45000" bIns="45000"/>
          <a:p>
            <a:pPr algn="ctr">
              <a:lnSpc>
                <a:spcPct val="90000"/>
              </a:lnSpc>
            </a:pPr>
            <a:r>
              <a:rPr b="1" lang="en-US" sz="2000" spc="-1" strike="noStrike">
                <a:solidFill>
                  <a:srgbClr val="c0504d"/>
                </a:solidFill>
                <a:latin typeface="Trebuchet MS"/>
                <a:ea typeface="DejaVu Sans"/>
              </a:rPr>
              <a:t>Jun10</a:t>
            </a:r>
            <a:endParaRPr b="0" lang="en-US" sz="2000" spc="-1" strike="noStrike">
              <a:latin typeface="Arial"/>
            </a:endParaRPr>
          </a:p>
        </p:txBody>
      </p:sp>
      <p:sp>
        <p:nvSpPr>
          <p:cNvPr id="580" name="Line 9"/>
          <p:cNvSpPr/>
          <p:nvPr/>
        </p:nvSpPr>
        <p:spPr>
          <a:xfrm flipV="1">
            <a:off x="5580000" y="5424120"/>
            <a:ext cx="360" cy="190440"/>
          </a:xfrm>
          <a:prstGeom prst="line">
            <a:avLst/>
          </a:prstGeom>
          <a:ln w="3240">
            <a:solidFill>
              <a:schemeClr val="tx2"/>
            </a:solidFill>
            <a:round/>
            <a:tailEnd len="med" type="triangle" w="med"/>
          </a:ln>
        </p:spPr>
        <p:style>
          <a:lnRef idx="0"/>
          <a:fillRef idx="0"/>
          <a:effectRef idx="0"/>
          <a:fontRef idx="minor"/>
        </p:style>
      </p:sp>
      <p:sp>
        <p:nvSpPr>
          <p:cNvPr id="581" name="Line 10"/>
          <p:cNvSpPr/>
          <p:nvPr/>
        </p:nvSpPr>
        <p:spPr>
          <a:xfrm>
            <a:off x="3457080" y="5092920"/>
            <a:ext cx="360" cy="190440"/>
          </a:xfrm>
          <a:prstGeom prst="line">
            <a:avLst/>
          </a:prstGeom>
          <a:ln w="3240">
            <a:solidFill>
              <a:schemeClr val="tx2"/>
            </a:solidFill>
            <a:round/>
            <a:tailEnd len="med" type="triangle" w="med"/>
          </a:ln>
        </p:spPr>
        <p:style>
          <a:lnRef idx="0"/>
          <a:fillRef idx="0"/>
          <a:effectRef idx="0"/>
          <a:fontRef idx="minor"/>
        </p:style>
      </p:sp>
      <p:sp>
        <p:nvSpPr>
          <p:cNvPr id="582" name="CustomShape 11"/>
          <p:cNvSpPr/>
          <p:nvPr/>
        </p:nvSpPr>
        <p:spPr>
          <a:xfrm>
            <a:off x="3780000" y="5664240"/>
            <a:ext cx="3567240" cy="1309320"/>
          </a:xfrm>
          <a:prstGeom prst="rect">
            <a:avLst/>
          </a:prstGeom>
          <a:noFill/>
          <a:ln w="3240">
            <a:noFill/>
          </a:ln>
        </p:spPr>
        <p:style>
          <a:lnRef idx="0"/>
          <a:fillRef idx="0"/>
          <a:effectRef idx="0"/>
          <a:fontRef idx="minor"/>
        </p:style>
        <p:txBody>
          <a:bodyPr lIns="90000" rIns="90000" tIns="45000" bIns="45000"/>
          <a:p>
            <a:pPr algn="ctr">
              <a:lnSpc>
                <a:spcPct val="80000"/>
              </a:lnSpc>
            </a:pPr>
            <a:r>
              <a:rPr b="0" lang="en-US" sz="2000" spc="-1" strike="noStrike">
                <a:solidFill>
                  <a:srgbClr val="17375e"/>
                </a:solidFill>
                <a:latin typeface="Trebuchet MS"/>
                <a:ea typeface="DejaVu Sans"/>
              </a:rPr>
              <a:t>Khronos publicly releases </a:t>
            </a:r>
            <a:r>
              <a:rPr b="1" lang="en-US" sz="2000" spc="-1" strike="noStrike">
                <a:solidFill>
                  <a:srgbClr val="17375e"/>
                </a:solidFill>
                <a:latin typeface="Trebuchet MS"/>
                <a:ea typeface="DejaVu Sans"/>
              </a:rPr>
              <a:t>OpenCL 1.1  </a:t>
            </a:r>
            <a:r>
              <a:rPr b="0" lang="en-US" sz="2000" spc="-1" strike="noStrike">
                <a:solidFill>
                  <a:srgbClr val="17375e"/>
                </a:solidFill>
                <a:latin typeface="Trebuchet MS"/>
                <a:ea typeface="DejaVu Sans"/>
              </a:rPr>
              <a:t>specification.  Conformant implementations available shortly thereafter</a:t>
            </a:r>
            <a:endParaRPr b="0" lang="en-US" sz="2000" spc="-1" strike="noStrike">
              <a:latin typeface="Arial"/>
            </a:endParaRPr>
          </a:p>
        </p:txBody>
      </p:sp>
      <p:sp>
        <p:nvSpPr>
          <p:cNvPr id="583" name="CustomShape 12"/>
          <p:cNvSpPr/>
          <p:nvPr/>
        </p:nvSpPr>
        <p:spPr>
          <a:xfrm>
            <a:off x="7542720" y="4907160"/>
            <a:ext cx="1090440" cy="365760"/>
          </a:xfrm>
          <a:prstGeom prst="rect">
            <a:avLst/>
          </a:prstGeom>
          <a:noFill/>
          <a:ln w="3240">
            <a:noFill/>
          </a:ln>
        </p:spPr>
        <p:style>
          <a:lnRef idx="0"/>
          <a:fillRef idx="0"/>
          <a:effectRef idx="0"/>
          <a:fontRef idx="minor"/>
        </p:style>
        <p:txBody>
          <a:bodyPr wrap="none" lIns="90000" rIns="90000" tIns="45000" bIns="45000"/>
          <a:p>
            <a:pPr algn="ctr">
              <a:lnSpc>
                <a:spcPct val="90000"/>
              </a:lnSpc>
            </a:pPr>
            <a:r>
              <a:rPr b="1" lang="en-US" sz="2000" spc="-1" strike="noStrike">
                <a:solidFill>
                  <a:srgbClr val="c0504d"/>
                </a:solidFill>
                <a:latin typeface="Trebuchet MS"/>
                <a:ea typeface="DejaVu Sans"/>
              </a:rPr>
              <a:t>Nov11</a:t>
            </a:r>
            <a:endParaRPr b="0" lang="en-US" sz="2000" spc="-1" strike="noStrike">
              <a:latin typeface="Arial"/>
            </a:endParaRPr>
          </a:p>
        </p:txBody>
      </p:sp>
      <p:sp>
        <p:nvSpPr>
          <p:cNvPr id="584" name="Line 13"/>
          <p:cNvSpPr/>
          <p:nvPr/>
        </p:nvSpPr>
        <p:spPr>
          <a:xfrm flipV="1">
            <a:off x="8100360" y="5424120"/>
            <a:ext cx="360" cy="190440"/>
          </a:xfrm>
          <a:prstGeom prst="line">
            <a:avLst/>
          </a:prstGeom>
          <a:ln w="3240">
            <a:solidFill>
              <a:schemeClr val="tx2"/>
            </a:solidFill>
            <a:round/>
            <a:tailEnd len="med" type="triangle" w="med"/>
          </a:ln>
        </p:spPr>
        <p:style>
          <a:lnRef idx="0"/>
          <a:fillRef idx="0"/>
          <a:effectRef idx="0"/>
          <a:fontRef idx="minor"/>
        </p:style>
      </p:sp>
      <p:sp>
        <p:nvSpPr>
          <p:cNvPr id="585" name="CustomShape 14"/>
          <p:cNvSpPr/>
          <p:nvPr/>
        </p:nvSpPr>
        <p:spPr>
          <a:xfrm>
            <a:off x="7291440" y="5662080"/>
            <a:ext cx="1851840" cy="578880"/>
          </a:xfrm>
          <a:prstGeom prst="rect">
            <a:avLst/>
          </a:prstGeom>
          <a:noFill/>
          <a:ln w="3240">
            <a:noFill/>
          </a:ln>
        </p:spPr>
        <p:style>
          <a:lnRef idx="0"/>
          <a:fillRef idx="0"/>
          <a:effectRef idx="0"/>
          <a:fontRef idx="minor"/>
        </p:style>
        <p:txBody>
          <a:bodyPr lIns="90000" rIns="90000" tIns="45000" bIns="45000"/>
          <a:p>
            <a:pPr algn="ctr">
              <a:lnSpc>
                <a:spcPct val="80000"/>
              </a:lnSpc>
            </a:pPr>
            <a:r>
              <a:rPr b="0" lang="en-US" sz="2000" spc="-1" strike="noStrike">
                <a:solidFill>
                  <a:srgbClr val="17375e"/>
                </a:solidFill>
                <a:latin typeface="Trebuchet MS"/>
                <a:ea typeface="DejaVu Sans"/>
              </a:rPr>
              <a:t>Release of </a:t>
            </a:r>
            <a:r>
              <a:rPr b="1" lang="en-US" sz="2000" spc="-1" strike="noStrike">
                <a:solidFill>
                  <a:srgbClr val="17375e"/>
                </a:solidFill>
                <a:latin typeface="Trebuchet MS"/>
                <a:ea typeface="DejaVu Sans"/>
              </a:rPr>
              <a:t>OpenCL 1.2</a:t>
            </a:r>
            <a:endParaRPr b="0" lang="en-US" sz="2000" spc="-1" strike="noStrike">
              <a:latin typeface="Arial"/>
            </a:endParaRPr>
          </a:p>
        </p:txBody>
      </p:sp>
      <p:sp>
        <p:nvSpPr>
          <p:cNvPr id="586" name="Line 15"/>
          <p:cNvSpPr/>
          <p:nvPr/>
        </p:nvSpPr>
        <p:spPr>
          <a:xfrm>
            <a:off x="7061040" y="5358240"/>
            <a:ext cx="1786320" cy="360"/>
          </a:xfrm>
          <a:prstGeom prst="line">
            <a:avLst/>
          </a:prstGeom>
          <a:ln w="28440">
            <a:solidFill>
              <a:schemeClr val="tx2"/>
            </a:solidFill>
            <a:round/>
            <a:tailEnd len="med" type="triangle" w="med"/>
          </a:ln>
        </p:spPr>
        <p:style>
          <a:lnRef idx="0"/>
          <a:fillRef idx="0"/>
          <a:effectRef idx="0"/>
          <a:fontRef idx="minor"/>
        </p:style>
      </p:sp>
      <p:grpSp>
        <p:nvGrpSpPr>
          <p:cNvPr id="587" name="Group 16"/>
          <p:cNvGrpSpPr/>
          <p:nvPr/>
        </p:nvGrpSpPr>
        <p:grpSpPr>
          <a:xfrm>
            <a:off x="6870240" y="5206680"/>
            <a:ext cx="199080" cy="302400"/>
            <a:chOff x="6870240" y="5206680"/>
            <a:chExt cx="199080" cy="302400"/>
          </a:xfrm>
        </p:grpSpPr>
        <p:sp>
          <p:nvSpPr>
            <p:cNvPr id="588" name="CustomShape 17"/>
            <p:cNvSpPr/>
            <p:nvPr/>
          </p:nvSpPr>
          <p:spPr>
            <a:xfrm flipH="1" rot="16200000">
              <a:off x="6771960" y="5304600"/>
              <a:ext cx="302040" cy="106200"/>
            </a:xfrm>
            <a:prstGeom prst="curvedConnector3">
              <a:avLst>
                <a:gd name="adj1" fmla="val 50000"/>
              </a:avLst>
            </a:prstGeom>
            <a:noFill/>
            <a:ln w="28440">
              <a:solidFill>
                <a:schemeClr val="tx2"/>
              </a:solidFill>
              <a:round/>
            </a:ln>
          </p:spPr>
          <p:style>
            <a:lnRef idx="1">
              <a:schemeClr val="accent1"/>
            </a:lnRef>
            <a:fillRef idx="0">
              <a:schemeClr val="accent1"/>
            </a:fillRef>
            <a:effectRef idx="0">
              <a:schemeClr val="accent1"/>
            </a:effectRef>
            <a:fontRef idx="minor"/>
          </p:style>
        </p:sp>
        <p:sp>
          <p:nvSpPr>
            <p:cNvPr id="589" name="CustomShape 18"/>
            <p:cNvSpPr/>
            <p:nvPr/>
          </p:nvSpPr>
          <p:spPr>
            <a:xfrm flipH="1" rot="16200000">
              <a:off x="6864840" y="5304960"/>
              <a:ext cx="302040" cy="106200"/>
            </a:xfrm>
            <a:prstGeom prst="curvedConnector3">
              <a:avLst>
                <a:gd name="adj1" fmla="val 50000"/>
              </a:avLst>
            </a:prstGeom>
            <a:noFill/>
            <a:ln w="28440">
              <a:solidFill>
                <a:schemeClr val="tx2"/>
              </a:solidFill>
              <a:round/>
            </a:ln>
          </p:spPr>
          <p:style>
            <a:lnRef idx="1">
              <a:schemeClr val="accent1"/>
            </a:lnRef>
            <a:fillRef idx="0">
              <a:schemeClr val="accent1"/>
            </a:fillRef>
            <a:effectRef idx="0">
              <a:schemeClr val="accent1"/>
            </a:effectRef>
            <a:fontRef idx="minor"/>
          </p:style>
        </p:sp>
      </p:grpSp>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4"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Profiling with Events</a:t>
            </a:r>
            <a:endParaRPr b="0" lang="en-US" sz="4400" spc="-1" strike="noStrike">
              <a:latin typeface="Arial"/>
            </a:endParaRPr>
          </a:p>
        </p:txBody>
      </p:sp>
      <p:sp>
        <p:nvSpPr>
          <p:cNvPr id="2295" name="CustomShape 2"/>
          <p:cNvSpPr/>
          <p:nvPr/>
        </p:nvSpPr>
        <p:spPr>
          <a:xfrm>
            <a:off x="179640" y="1600200"/>
            <a:ext cx="8784360" cy="506844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OpenCL is a performance oriented language … Hence performance analysis is an essential part of OpenCL programming.</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The OpenCL specification defines a portable way to collect profiling data. </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Can be used with most commands placed on the command queue … includes:</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Commands to read, write, map or copy memory objects</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Commands to enqueue kernels, tasks, and native kernels</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Commands to Acquire or Release OpenGL objects</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Profiling works by turning an event into an opaque object to hold timing data.  </a:t>
            </a:r>
            <a:endParaRPr b="0" lang="en-US" sz="3200" spc="-1" strike="noStrike">
              <a:latin typeface="Arial"/>
            </a:endParaRPr>
          </a:p>
          <a:p>
            <a:pPr>
              <a:lnSpc>
                <a:spcPct val="100000"/>
              </a:lnSpc>
              <a:spcBef>
                <a:spcPts val="641"/>
              </a:spcBef>
            </a:pPr>
            <a:endParaRPr b="0" lang="en-US" sz="3200" spc="-1" strike="noStrike">
              <a:latin typeface="Arial"/>
            </a:endParaRPr>
          </a:p>
          <a:p>
            <a:pPr>
              <a:lnSpc>
                <a:spcPct val="100000"/>
              </a:lnSpc>
              <a:spcBef>
                <a:spcPts val="641"/>
              </a:spcBef>
            </a:pPr>
            <a:endParaRPr b="0" lang="en-US" sz="3200" spc="-1" strike="noStrike">
              <a:latin typeface="Arial"/>
            </a:endParaRPr>
          </a:p>
        </p:txBody>
      </p:sp>
    </p:spTree>
  </p:cSld>
</p:sld>
</file>

<file path=ppt/slides/slide2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6" name="CustomShape 1"/>
          <p:cNvSpPr/>
          <p:nvPr/>
        </p:nvSpPr>
        <p:spPr>
          <a:xfrm>
            <a:off x="457200" y="4464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Using the Profiling interface</a:t>
            </a:r>
            <a:endParaRPr b="0" lang="en-US" sz="4400" spc="-1" strike="noStrike">
              <a:latin typeface="Arial"/>
            </a:endParaRPr>
          </a:p>
        </p:txBody>
      </p:sp>
      <p:sp>
        <p:nvSpPr>
          <p:cNvPr id="2297" name="CustomShape 2"/>
          <p:cNvSpPr/>
          <p:nvPr/>
        </p:nvSpPr>
        <p:spPr>
          <a:xfrm>
            <a:off x="179640" y="1168200"/>
            <a:ext cx="8784360" cy="139608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Profiling is enabled when a queue is created with the CL_QUEUE_PROFILING_ENABLE  flag  set.   </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When profiling is enabled, the following function is used to extract the timing data</a:t>
            </a:r>
            <a:endParaRPr b="0" lang="en-US" sz="3200" spc="-1" strike="noStrike">
              <a:latin typeface="Arial"/>
            </a:endParaRPr>
          </a:p>
        </p:txBody>
      </p:sp>
      <p:sp>
        <p:nvSpPr>
          <p:cNvPr id="2298" name="CustomShape 3"/>
          <p:cNvSpPr/>
          <p:nvPr/>
        </p:nvSpPr>
        <p:spPr>
          <a:xfrm>
            <a:off x="1619640" y="3290040"/>
            <a:ext cx="5688000" cy="1919520"/>
          </a:xfrm>
          <a:prstGeom prst="rect">
            <a:avLst/>
          </a:prstGeom>
          <a:noFill/>
          <a:ln>
            <a:noFill/>
          </a:ln>
        </p:spPr>
        <p:style>
          <a:lnRef idx="0"/>
          <a:fillRef idx="0"/>
          <a:effectRef idx="0"/>
          <a:fontRef idx="minor"/>
        </p:style>
        <p:txBody>
          <a:bodyPr lIns="90000" rIns="90000" tIns="45000" bIns="45000"/>
          <a:p>
            <a:pPr>
              <a:lnSpc>
                <a:spcPct val="100000"/>
              </a:lnSpc>
            </a:pPr>
            <a:r>
              <a:rPr b="1" lang="en-US" sz="2000" spc="-1" strike="noStrike">
                <a:solidFill>
                  <a:srgbClr val="8064a2"/>
                </a:solidFill>
                <a:latin typeface="Courier New Bold"/>
                <a:ea typeface="DejaVu Sans"/>
              </a:rPr>
              <a:t>cl_int </a:t>
            </a:r>
            <a:r>
              <a:rPr b="1" lang="en-US" sz="2000" spc="-1" strike="noStrike">
                <a:solidFill>
                  <a:srgbClr val="17375e"/>
                </a:solidFill>
                <a:latin typeface="Courier New Bold"/>
                <a:ea typeface="DejaVu Sans"/>
              </a:rPr>
              <a:t>clGetEventProfilingInfo</a:t>
            </a:r>
            <a:r>
              <a:rPr b="1" lang="en-US" sz="2000" spc="-1" strike="noStrike">
                <a:solidFill>
                  <a:srgbClr val="000000"/>
                </a:solidFill>
                <a:latin typeface="Courier New Bold"/>
                <a:ea typeface="DejaVu Sans"/>
              </a:rPr>
              <a:t>(</a:t>
            </a:r>
            <a:endParaRPr b="0" lang="en-US" sz="2000" spc="-1" strike="noStrike">
              <a:latin typeface="Arial"/>
            </a:endParaRPr>
          </a:p>
          <a:p>
            <a:pPr>
              <a:lnSpc>
                <a:spcPct val="100000"/>
              </a:lnSpc>
            </a:pPr>
            <a:r>
              <a:rPr b="1" lang="en-US" sz="2000" spc="-1" strike="noStrike">
                <a:solidFill>
                  <a:srgbClr val="000000"/>
                </a:solidFill>
                <a:latin typeface="Courier New Bold"/>
                <a:ea typeface="DejaVu Sans"/>
              </a:rPr>
              <a:t>	</a:t>
            </a:r>
            <a:r>
              <a:rPr b="1" lang="en-US" sz="2000" spc="-1" strike="noStrike">
                <a:solidFill>
                  <a:srgbClr val="8064a2"/>
                </a:solidFill>
                <a:latin typeface="Courier New Bold"/>
                <a:ea typeface="DejaVu Sans"/>
              </a:rPr>
              <a:t>cl_event </a:t>
            </a:r>
            <a:r>
              <a:rPr b="1" lang="en-US" sz="2000" spc="-1" strike="noStrike">
                <a:solidFill>
                  <a:srgbClr val="000000"/>
                </a:solidFill>
                <a:latin typeface="Courier New Bold"/>
                <a:ea typeface="DejaVu Sans"/>
              </a:rPr>
              <a:t>event,</a:t>
            </a:r>
            <a:endParaRPr b="0" lang="en-US" sz="2000" spc="-1" strike="noStrike">
              <a:latin typeface="Arial"/>
            </a:endParaRPr>
          </a:p>
          <a:p>
            <a:pPr>
              <a:lnSpc>
                <a:spcPct val="100000"/>
              </a:lnSpc>
            </a:pPr>
            <a:r>
              <a:rPr b="1" lang="en-US" sz="2000" spc="-1" strike="noStrike">
                <a:solidFill>
                  <a:srgbClr val="000000"/>
                </a:solidFill>
                <a:latin typeface="Courier New Bold"/>
                <a:ea typeface="DejaVu Sans"/>
              </a:rPr>
              <a:t>	</a:t>
            </a:r>
            <a:r>
              <a:rPr b="1" lang="en-US" sz="2000" spc="-1" strike="noStrike">
                <a:solidFill>
                  <a:srgbClr val="8064a2"/>
                </a:solidFill>
                <a:latin typeface="Courier New Bold"/>
                <a:ea typeface="DejaVu Sans"/>
              </a:rPr>
              <a:t>cl_profiling_info </a:t>
            </a:r>
            <a:r>
              <a:rPr b="1" lang="en-US" sz="2000" spc="-1" strike="noStrike">
                <a:solidFill>
                  <a:srgbClr val="000000"/>
                </a:solidFill>
                <a:latin typeface="Courier New Bold"/>
                <a:ea typeface="DejaVu Sans"/>
              </a:rPr>
              <a:t>param_name,</a:t>
            </a:r>
            <a:endParaRPr b="0" lang="en-US" sz="2000" spc="-1" strike="noStrike">
              <a:latin typeface="Arial"/>
            </a:endParaRPr>
          </a:p>
          <a:p>
            <a:pPr>
              <a:lnSpc>
                <a:spcPct val="100000"/>
              </a:lnSpc>
            </a:pPr>
            <a:r>
              <a:rPr b="1" lang="en-US" sz="2000" spc="-1" strike="noStrike">
                <a:solidFill>
                  <a:srgbClr val="000000"/>
                </a:solidFill>
                <a:latin typeface="Courier New Bold"/>
                <a:ea typeface="DejaVu Sans"/>
              </a:rPr>
              <a:t>	</a:t>
            </a:r>
            <a:r>
              <a:rPr b="1" lang="en-US" sz="2000" spc="-1" strike="noStrike">
                <a:solidFill>
                  <a:srgbClr val="c0504d"/>
                </a:solidFill>
                <a:latin typeface="Courier New Bold"/>
                <a:ea typeface="DejaVu Sans"/>
              </a:rPr>
              <a:t>size_t </a:t>
            </a:r>
            <a:r>
              <a:rPr b="1" lang="en-US" sz="2000" spc="-1" strike="noStrike">
                <a:solidFill>
                  <a:srgbClr val="000000"/>
                </a:solidFill>
                <a:latin typeface="Courier New Bold"/>
                <a:ea typeface="DejaVu Sans"/>
              </a:rPr>
              <a:t>param_value_size,</a:t>
            </a:r>
            <a:endParaRPr b="0" lang="en-US" sz="2000" spc="-1" strike="noStrike">
              <a:latin typeface="Arial"/>
            </a:endParaRPr>
          </a:p>
          <a:p>
            <a:pPr>
              <a:lnSpc>
                <a:spcPct val="100000"/>
              </a:lnSpc>
            </a:pPr>
            <a:r>
              <a:rPr b="1" lang="en-US" sz="2000" spc="-1" strike="noStrike">
                <a:solidFill>
                  <a:srgbClr val="000000"/>
                </a:solidFill>
                <a:latin typeface="Courier New Bold"/>
                <a:ea typeface="DejaVu Sans"/>
              </a:rPr>
              <a:t>	</a:t>
            </a:r>
            <a:r>
              <a:rPr b="1" lang="en-US" sz="2000" spc="-1" strike="noStrike">
                <a:solidFill>
                  <a:srgbClr val="c0504d"/>
                </a:solidFill>
                <a:latin typeface="Courier New Bold"/>
                <a:ea typeface="DejaVu Sans"/>
              </a:rPr>
              <a:t>void</a:t>
            </a:r>
            <a:r>
              <a:rPr b="1" lang="en-US" sz="2000" spc="-1" strike="noStrike">
                <a:solidFill>
                  <a:srgbClr val="000000"/>
                </a:solidFill>
                <a:latin typeface="Courier New Bold"/>
                <a:ea typeface="DejaVu Sans"/>
              </a:rPr>
              <a:t> *param_value,</a:t>
            </a:r>
            <a:endParaRPr b="0" lang="en-US" sz="2000" spc="-1" strike="noStrike">
              <a:latin typeface="Arial"/>
            </a:endParaRPr>
          </a:p>
          <a:p>
            <a:pPr>
              <a:lnSpc>
                <a:spcPct val="100000"/>
              </a:lnSpc>
            </a:pPr>
            <a:r>
              <a:rPr b="1" lang="en-US" sz="2000" spc="-1" strike="noStrike">
                <a:solidFill>
                  <a:srgbClr val="000000"/>
                </a:solidFill>
                <a:latin typeface="Courier New Bold"/>
                <a:ea typeface="DejaVu Sans"/>
              </a:rPr>
              <a:t>	</a:t>
            </a:r>
            <a:r>
              <a:rPr b="1" lang="en-US" sz="2000" spc="-1" strike="noStrike">
                <a:solidFill>
                  <a:srgbClr val="c0504d"/>
                </a:solidFill>
                <a:latin typeface="Courier New Bold"/>
                <a:ea typeface="DejaVu Sans"/>
              </a:rPr>
              <a:t>size_t </a:t>
            </a:r>
            <a:r>
              <a:rPr b="1" lang="en-US" sz="2000" spc="-1" strike="noStrike">
                <a:solidFill>
                  <a:srgbClr val="000000"/>
                </a:solidFill>
                <a:latin typeface="Courier New Bold"/>
                <a:ea typeface="DejaVu Sans"/>
              </a:rPr>
              <a:t>*param_value_size_ret)</a:t>
            </a:r>
            <a:endParaRPr b="0" lang="en-US" sz="2000" spc="-1" strike="noStrike">
              <a:latin typeface="Arial"/>
            </a:endParaRPr>
          </a:p>
        </p:txBody>
      </p:sp>
      <p:sp>
        <p:nvSpPr>
          <p:cNvPr id="2299" name="CustomShape 4"/>
          <p:cNvSpPr/>
          <p:nvPr/>
        </p:nvSpPr>
        <p:spPr>
          <a:xfrm>
            <a:off x="251640" y="4223160"/>
            <a:ext cx="1655640" cy="14608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4f81bd"/>
                </a:solidFill>
                <a:latin typeface="Trebuchet MS"/>
                <a:ea typeface="DejaVu Sans"/>
              </a:rPr>
              <a:t>Expected and actual size of profiling data.</a:t>
            </a:r>
            <a:endParaRPr b="0" lang="en-US" sz="1800" spc="-1" strike="noStrike">
              <a:latin typeface="Arial"/>
            </a:endParaRPr>
          </a:p>
        </p:txBody>
      </p:sp>
      <p:sp>
        <p:nvSpPr>
          <p:cNvPr id="2300" name="CustomShape 5"/>
          <p:cNvSpPr/>
          <p:nvPr/>
        </p:nvSpPr>
        <p:spPr>
          <a:xfrm flipV="1">
            <a:off x="1835640" y="4436280"/>
            <a:ext cx="689400" cy="15912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301" name="CustomShape 6"/>
          <p:cNvSpPr/>
          <p:nvPr/>
        </p:nvSpPr>
        <p:spPr>
          <a:xfrm>
            <a:off x="1835640" y="4596840"/>
            <a:ext cx="689400" cy="46080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302" name="CustomShape 7"/>
          <p:cNvSpPr/>
          <p:nvPr/>
        </p:nvSpPr>
        <p:spPr>
          <a:xfrm>
            <a:off x="6840720" y="2781000"/>
            <a:ext cx="1655640" cy="11865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4f81bd"/>
                </a:solidFill>
                <a:latin typeface="Trebuchet MS"/>
                <a:ea typeface="DejaVu Sans"/>
              </a:rPr>
              <a:t>Profiling data to query (see next slide)</a:t>
            </a:r>
            <a:endParaRPr b="0" lang="en-US" sz="1800" spc="-1" strike="noStrike">
              <a:latin typeface="Arial"/>
            </a:endParaRPr>
          </a:p>
        </p:txBody>
      </p:sp>
      <p:sp>
        <p:nvSpPr>
          <p:cNvPr id="2303" name="CustomShape 8"/>
          <p:cNvSpPr/>
          <p:nvPr/>
        </p:nvSpPr>
        <p:spPr>
          <a:xfrm flipH="1">
            <a:off x="6083280" y="3357000"/>
            <a:ext cx="756000" cy="68976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304" name="CustomShape 9"/>
          <p:cNvSpPr/>
          <p:nvPr/>
        </p:nvSpPr>
        <p:spPr>
          <a:xfrm>
            <a:off x="7354080" y="4223160"/>
            <a:ext cx="1655640" cy="9129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4f81bd"/>
                </a:solidFill>
                <a:latin typeface="Trebuchet MS"/>
                <a:ea typeface="DejaVu Sans"/>
              </a:rPr>
              <a:t>Pointer to memory to hold results</a:t>
            </a:r>
            <a:endParaRPr b="0" lang="en-US" sz="1800" spc="-1" strike="noStrike">
              <a:latin typeface="Arial"/>
            </a:endParaRPr>
          </a:p>
        </p:txBody>
      </p:sp>
      <p:sp>
        <p:nvSpPr>
          <p:cNvPr id="2305" name="CustomShape 10"/>
          <p:cNvSpPr/>
          <p:nvPr/>
        </p:nvSpPr>
        <p:spPr>
          <a:xfrm flipH="1" flipV="1">
            <a:off x="5435280" y="4724280"/>
            <a:ext cx="1917360" cy="2988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Tree>
  </p:cSld>
</p:sld>
</file>

<file path=ppt/slides/slide2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6"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cl_profiling_info values</a:t>
            </a:r>
            <a:endParaRPr b="0" lang="en-US" sz="4400" spc="-1" strike="noStrike">
              <a:latin typeface="Arial"/>
            </a:endParaRPr>
          </a:p>
        </p:txBody>
      </p:sp>
      <p:sp>
        <p:nvSpPr>
          <p:cNvPr id="2307" name="CustomShape 2"/>
          <p:cNvSpPr/>
          <p:nvPr/>
        </p:nvSpPr>
        <p:spPr>
          <a:xfrm>
            <a:off x="179640" y="1600200"/>
            <a:ext cx="8712360" cy="499644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CL_PROFILING_COMMAND_QUEUED</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the device time in nanoseconds when the command is enqueued in a command-queue by the host. (cl_ulong)</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CL_PROFILING_COMMAND_SUBMIT</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the device time in nanoseconds when the command is submitted to compute device. (cl_ulong)</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CL_PROFILING_COMMAND_START</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the device time in nanoseconds when the command starts execution on the device. (cl_ulong)</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CL_PROFILING_COMMAND_END</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the device time in nanoseconds when the command has finished execution on the device. (cl_ulong)</a:t>
            </a:r>
            <a:endParaRPr b="0" lang="en-US" sz="2800" spc="-1" strike="noStrike">
              <a:latin typeface="Arial"/>
            </a:endParaRPr>
          </a:p>
          <a:p>
            <a:pPr>
              <a:lnSpc>
                <a:spcPct val="100000"/>
              </a:lnSpc>
              <a:spcBef>
                <a:spcPts val="641"/>
              </a:spcBef>
            </a:pPr>
            <a:endParaRPr b="0" lang="en-US" sz="2800" spc="-1" strike="noStrike">
              <a:latin typeface="Arial"/>
            </a:endParaRPr>
          </a:p>
        </p:txBody>
      </p:sp>
    </p:spTree>
  </p:cSld>
</p:sld>
</file>

<file path=ppt/slides/slide2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8" name="CustomShape 1"/>
          <p:cNvSpPr/>
          <p:nvPr/>
        </p:nvSpPr>
        <p:spPr>
          <a:xfrm>
            <a:off x="457200" y="-17136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Profiling Examples</a:t>
            </a:r>
            <a:endParaRPr b="0" lang="en-US" sz="4400" spc="-1" strike="noStrike">
              <a:latin typeface="Arial"/>
            </a:endParaRPr>
          </a:p>
        </p:txBody>
      </p:sp>
      <p:sp>
        <p:nvSpPr>
          <p:cNvPr id="2309" name="CustomShape 2"/>
          <p:cNvSpPr/>
          <p:nvPr/>
        </p:nvSpPr>
        <p:spPr>
          <a:xfrm>
            <a:off x="107640" y="1052640"/>
            <a:ext cx="4387680" cy="56160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320"/>
              </a:spcBef>
            </a:pPr>
            <a:r>
              <a:rPr b="1" lang="en-US" sz="1600" spc="-1" strike="noStrike">
                <a:solidFill>
                  <a:srgbClr val="9bbb59"/>
                </a:solidFill>
                <a:latin typeface="Courier New Bold"/>
              </a:rPr>
              <a:t>cl_event </a:t>
            </a:r>
            <a:r>
              <a:rPr b="1" lang="en-US" sz="1600" spc="-1" strike="noStrike">
                <a:solidFill>
                  <a:srgbClr val="000000"/>
                </a:solidFill>
                <a:latin typeface="Courier New Bold"/>
              </a:rPr>
              <a:t>prof_event;</a:t>
            </a:r>
            <a:endParaRPr b="0" lang="en-US" sz="1600" spc="-1" strike="noStrike">
              <a:latin typeface="Arial"/>
            </a:endParaRPr>
          </a:p>
          <a:p>
            <a:pPr>
              <a:lnSpc>
                <a:spcPct val="100000"/>
              </a:lnSpc>
              <a:spcBef>
                <a:spcPts val="320"/>
              </a:spcBef>
            </a:pPr>
            <a:r>
              <a:rPr b="1" lang="en-US" sz="1600" spc="-1" strike="noStrike">
                <a:solidFill>
                  <a:srgbClr val="9bbb59"/>
                </a:solidFill>
                <a:latin typeface="Courier New Bold"/>
              </a:rPr>
              <a:t>cl_command_queue </a:t>
            </a:r>
            <a:r>
              <a:rPr b="1" lang="en-US" sz="1600" spc="-1" strike="noStrike">
                <a:solidFill>
                  <a:srgbClr val="000000"/>
                </a:solidFill>
                <a:latin typeface="Courier New Bold"/>
              </a:rPr>
              <a:t>comm; </a:t>
            </a:r>
            <a:endParaRPr b="0" lang="en-US" sz="1600" spc="-1" strike="noStrike">
              <a:latin typeface="Arial"/>
            </a:endParaRPr>
          </a:p>
          <a:p>
            <a:pPr>
              <a:lnSpc>
                <a:spcPct val="100000"/>
              </a:lnSpc>
              <a:spcBef>
                <a:spcPts val="320"/>
              </a:spcBef>
            </a:pPr>
            <a:endParaRPr b="0" lang="en-US" sz="1600" spc="-1" strike="noStrike">
              <a:latin typeface="Arial"/>
            </a:endParaRPr>
          </a:p>
          <a:p>
            <a:pPr>
              <a:lnSpc>
                <a:spcPct val="100000"/>
              </a:lnSpc>
              <a:spcBef>
                <a:spcPts val="320"/>
              </a:spcBef>
            </a:pPr>
            <a:r>
              <a:rPr b="1" lang="en-US" sz="1600" spc="-1" strike="noStrike">
                <a:solidFill>
                  <a:srgbClr val="000000"/>
                </a:solidFill>
                <a:latin typeface="Courier New Bold"/>
              </a:rPr>
              <a:t>comm = </a:t>
            </a:r>
            <a:r>
              <a:rPr b="1" lang="en-US" sz="1600" spc="-1" strike="noStrike">
                <a:solidFill>
                  <a:srgbClr val="17375e"/>
                </a:solidFill>
                <a:latin typeface="Courier New Bold"/>
              </a:rPr>
              <a:t>clCreateCommandQueue</a:t>
            </a:r>
            <a:r>
              <a:rPr b="1" lang="en-US" sz="1600" spc="-1" strike="noStrike">
                <a:solidFill>
                  <a:srgbClr val="000000"/>
                </a:solidFill>
                <a:latin typeface="Courier New Bold"/>
              </a:rPr>
              <a:t>(</a:t>
            </a:r>
            <a:endParaRPr b="0" lang="en-US" sz="1600" spc="-1" strike="noStrike">
              <a:latin typeface="Arial"/>
            </a:endParaRPr>
          </a:p>
          <a:p>
            <a:pPr>
              <a:lnSpc>
                <a:spcPct val="100000"/>
              </a:lnSpc>
              <a:spcBef>
                <a:spcPts val="320"/>
              </a:spcBef>
            </a:pPr>
            <a:r>
              <a:rPr b="1" lang="en-US" sz="1600" spc="-1" strike="noStrike">
                <a:solidFill>
                  <a:srgbClr val="000000"/>
                </a:solidFill>
                <a:latin typeface="Courier New Bold"/>
              </a:rPr>
              <a:t>       </a:t>
            </a:r>
            <a:r>
              <a:rPr b="1" lang="en-US" sz="1600" spc="-1" strike="noStrike">
                <a:solidFill>
                  <a:srgbClr val="000000"/>
                </a:solidFill>
                <a:latin typeface="Courier New Bold"/>
              </a:rPr>
              <a:t>context, device_id, </a:t>
            </a:r>
            <a:endParaRPr b="0" lang="en-US" sz="1600" spc="-1" strike="noStrike">
              <a:latin typeface="Arial"/>
            </a:endParaRPr>
          </a:p>
          <a:p>
            <a:pPr>
              <a:lnSpc>
                <a:spcPct val="100000"/>
              </a:lnSpc>
              <a:spcBef>
                <a:spcPts val="320"/>
              </a:spcBef>
            </a:pPr>
            <a:r>
              <a:rPr b="1" lang="en-US" sz="1600" spc="-1" strike="noStrike">
                <a:solidFill>
                  <a:srgbClr val="000000"/>
                </a:solidFill>
                <a:latin typeface="Courier New Bold"/>
              </a:rPr>
              <a:t>      </a:t>
            </a:r>
            <a:r>
              <a:rPr b="1" lang="en-US" sz="1600" spc="-1" strike="noStrike">
                <a:solidFill>
                  <a:srgbClr val="000000"/>
                </a:solidFill>
                <a:latin typeface="Courier New Bold"/>
              </a:rPr>
              <a:t>CL_QUEUE_PROFILING_ENABLE, </a:t>
            </a:r>
            <a:endParaRPr b="0" lang="en-US" sz="1600" spc="-1" strike="noStrike">
              <a:latin typeface="Arial"/>
            </a:endParaRPr>
          </a:p>
          <a:p>
            <a:pPr>
              <a:lnSpc>
                <a:spcPct val="100000"/>
              </a:lnSpc>
              <a:spcBef>
                <a:spcPts val="320"/>
              </a:spcBef>
            </a:pPr>
            <a:r>
              <a:rPr b="1" lang="en-US" sz="1600" spc="-1" strike="noStrike">
                <a:solidFill>
                  <a:srgbClr val="000000"/>
                </a:solidFill>
                <a:latin typeface="Courier New Bold"/>
              </a:rPr>
              <a:t>       </a:t>
            </a:r>
            <a:r>
              <a:rPr b="1" lang="en-US" sz="1600" spc="-1" strike="noStrike">
                <a:solidFill>
                  <a:srgbClr val="000000"/>
                </a:solidFill>
                <a:latin typeface="Courier New Bold"/>
              </a:rPr>
              <a:t>&amp;err);</a:t>
            </a:r>
            <a:endParaRPr b="0" lang="en-US" sz="1600" spc="-1" strike="noStrike">
              <a:latin typeface="Arial"/>
            </a:endParaRPr>
          </a:p>
          <a:p>
            <a:pPr>
              <a:lnSpc>
                <a:spcPct val="100000"/>
              </a:lnSpc>
              <a:spcBef>
                <a:spcPts val="320"/>
              </a:spcBef>
            </a:pPr>
            <a:r>
              <a:rPr b="1" lang="en-US" sz="1600" spc="-1" strike="noStrike">
                <a:solidFill>
                  <a:srgbClr val="000000"/>
                </a:solidFill>
                <a:latin typeface="Courier New Bold"/>
              </a:rPr>
              <a:t> </a:t>
            </a:r>
            <a:endParaRPr b="0" lang="en-US" sz="1600" spc="-1" strike="noStrike">
              <a:latin typeface="Arial"/>
            </a:endParaRPr>
          </a:p>
          <a:p>
            <a:pPr>
              <a:lnSpc>
                <a:spcPct val="100000"/>
              </a:lnSpc>
              <a:spcBef>
                <a:spcPts val="320"/>
              </a:spcBef>
            </a:pPr>
            <a:r>
              <a:rPr b="1" lang="en-US" sz="1600" spc="-1" strike="noStrike">
                <a:solidFill>
                  <a:srgbClr val="000000"/>
                </a:solidFill>
                <a:latin typeface="Courier New Bold"/>
              </a:rPr>
              <a:t>err = </a:t>
            </a:r>
            <a:r>
              <a:rPr b="1" lang="en-US" sz="1600" spc="-1" strike="noStrike">
                <a:solidFill>
                  <a:srgbClr val="17375e"/>
                </a:solidFill>
                <a:latin typeface="Courier New Bold"/>
              </a:rPr>
              <a:t>clEnqueueNDRangeKernel</a:t>
            </a:r>
            <a:r>
              <a:rPr b="1" lang="en-US" sz="1600" spc="-1" strike="noStrike">
                <a:solidFill>
                  <a:srgbClr val="000000"/>
                </a:solidFill>
                <a:latin typeface="Courier New Bold"/>
              </a:rPr>
              <a:t>(</a:t>
            </a:r>
            <a:endParaRPr b="0" lang="en-US" sz="1600" spc="-1" strike="noStrike">
              <a:latin typeface="Arial"/>
            </a:endParaRPr>
          </a:p>
          <a:p>
            <a:pPr>
              <a:lnSpc>
                <a:spcPct val="100000"/>
              </a:lnSpc>
              <a:spcBef>
                <a:spcPts val="320"/>
              </a:spcBef>
            </a:pPr>
            <a:r>
              <a:rPr b="1" lang="en-US" sz="1600" spc="-1" strike="noStrike">
                <a:solidFill>
                  <a:srgbClr val="000000"/>
                </a:solidFill>
                <a:latin typeface="Courier New Bold"/>
              </a:rPr>
              <a:t>          </a:t>
            </a:r>
            <a:r>
              <a:rPr b="1" lang="en-US" sz="1600" spc="-1" strike="noStrike">
                <a:solidFill>
                  <a:srgbClr val="000000"/>
                </a:solidFill>
                <a:latin typeface="Courier New Bold"/>
              </a:rPr>
              <a:t>comm, kernel, </a:t>
            </a:r>
            <a:endParaRPr b="0" lang="en-US" sz="1600" spc="-1" strike="noStrike">
              <a:latin typeface="Arial"/>
            </a:endParaRPr>
          </a:p>
          <a:p>
            <a:pPr>
              <a:lnSpc>
                <a:spcPct val="100000"/>
              </a:lnSpc>
              <a:spcBef>
                <a:spcPts val="320"/>
              </a:spcBef>
            </a:pPr>
            <a:r>
              <a:rPr b="1" lang="en-US" sz="1600" spc="-1" strike="noStrike">
                <a:solidFill>
                  <a:srgbClr val="000000"/>
                </a:solidFill>
                <a:latin typeface="Courier New Bold"/>
              </a:rPr>
              <a:t>          </a:t>
            </a:r>
            <a:r>
              <a:rPr b="1" lang="en-US" sz="1600" spc="-1" strike="noStrike">
                <a:solidFill>
                  <a:srgbClr val="000000"/>
                </a:solidFill>
                <a:latin typeface="Courier New Bold"/>
              </a:rPr>
              <a:t>nd, NULL, global, NULL, </a:t>
            </a:r>
            <a:endParaRPr b="0" lang="en-US" sz="1600" spc="-1" strike="noStrike">
              <a:latin typeface="Arial"/>
            </a:endParaRPr>
          </a:p>
          <a:p>
            <a:pPr>
              <a:lnSpc>
                <a:spcPct val="100000"/>
              </a:lnSpc>
              <a:spcBef>
                <a:spcPts val="320"/>
              </a:spcBef>
            </a:pPr>
            <a:r>
              <a:rPr b="1" lang="en-US" sz="1600" spc="-1" strike="noStrike">
                <a:solidFill>
                  <a:srgbClr val="000000"/>
                </a:solidFill>
                <a:latin typeface="Courier New Bold"/>
              </a:rPr>
              <a:t>          </a:t>
            </a:r>
            <a:r>
              <a:rPr b="1" lang="en-US" sz="1600" spc="-1" strike="noStrike">
                <a:solidFill>
                  <a:srgbClr val="000000"/>
                </a:solidFill>
                <a:latin typeface="Courier New Bold"/>
              </a:rPr>
              <a:t>0, NULL, prof_event);</a:t>
            </a:r>
            <a:endParaRPr b="0" lang="en-US" sz="1600" spc="-1" strike="noStrike">
              <a:latin typeface="Arial"/>
            </a:endParaRPr>
          </a:p>
          <a:p>
            <a:pPr>
              <a:lnSpc>
                <a:spcPct val="100000"/>
              </a:lnSpc>
              <a:spcBef>
                <a:spcPts val="320"/>
              </a:spcBef>
            </a:pPr>
            <a:r>
              <a:rPr b="1" lang="en-US" sz="1600" spc="-1" strike="noStrike">
                <a:solidFill>
                  <a:srgbClr val="000000"/>
                </a:solidFill>
                <a:latin typeface="Courier New Bold"/>
              </a:rPr>
              <a:t> </a:t>
            </a:r>
            <a:endParaRPr b="0" lang="en-US" sz="1600" spc="-1" strike="noStrike">
              <a:latin typeface="Arial"/>
            </a:endParaRPr>
          </a:p>
          <a:p>
            <a:pPr>
              <a:lnSpc>
                <a:spcPct val="100000"/>
              </a:lnSpc>
              <a:spcBef>
                <a:spcPts val="320"/>
              </a:spcBef>
            </a:pPr>
            <a:r>
              <a:rPr b="1" lang="en-US" sz="1600" spc="-1" strike="noStrike">
                <a:solidFill>
                  <a:srgbClr val="17375e"/>
                </a:solidFill>
                <a:latin typeface="Courier New Bold"/>
              </a:rPr>
              <a:t>clFinish</a:t>
            </a:r>
            <a:r>
              <a:rPr b="1" lang="en-US" sz="1600" spc="-1" strike="noStrike">
                <a:solidFill>
                  <a:srgbClr val="000000"/>
                </a:solidFill>
                <a:latin typeface="Courier New Bold"/>
              </a:rPr>
              <a:t>(comm);</a:t>
            </a:r>
            <a:endParaRPr b="0" lang="en-US" sz="1600" spc="-1" strike="noStrike">
              <a:latin typeface="Arial"/>
            </a:endParaRPr>
          </a:p>
          <a:p>
            <a:pPr>
              <a:lnSpc>
                <a:spcPct val="100000"/>
              </a:lnSpc>
              <a:spcBef>
                <a:spcPts val="320"/>
              </a:spcBef>
            </a:pPr>
            <a:r>
              <a:rPr b="1" lang="en-US" sz="1600" spc="-1" strike="noStrike">
                <a:solidFill>
                  <a:srgbClr val="000000"/>
                </a:solidFill>
                <a:latin typeface="Courier New Bold"/>
              </a:rPr>
              <a:t>err = </a:t>
            </a:r>
            <a:r>
              <a:rPr b="1" lang="en-US" sz="1600" spc="-1" strike="noStrike">
                <a:solidFill>
                  <a:srgbClr val="17375e"/>
                </a:solidFill>
                <a:latin typeface="Courier New Bold"/>
              </a:rPr>
              <a:t>clWaitForEvents</a:t>
            </a:r>
            <a:r>
              <a:rPr b="1" lang="en-US" sz="1600" spc="-1" strike="noStrike">
                <a:solidFill>
                  <a:srgbClr val="000000"/>
                </a:solidFill>
                <a:latin typeface="Courier New Bold"/>
              </a:rPr>
              <a:t>(1, &amp;prof_event );</a:t>
            </a:r>
            <a:endParaRPr b="0" lang="en-US" sz="1600" spc="-1" strike="noStrike">
              <a:latin typeface="Arial"/>
            </a:endParaRPr>
          </a:p>
          <a:p>
            <a:pPr>
              <a:lnSpc>
                <a:spcPct val="100000"/>
              </a:lnSpc>
              <a:spcBef>
                <a:spcPts val="320"/>
              </a:spcBef>
            </a:pPr>
            <a:r>
              <a:rPr b="1" lang="en-US" sz="1600" spc="-1" strike="noStrike">
                <a:solidFill>
                  <a:srgbClr val="000000"/>
                </a:solidFill>
                <a:latin typeface="Courier New Bold"/>
              </a:rPr>
              <a:t> </a:t>
            </a:r>
            <a:endParaRPr b="0" lang="en-US" sz="1600" spc="-1" strike="noStrike">
              <a:latin typeface="Arial"/>
            </a:endParaRPr>
          </a:p>
          <a:p>
            <a:pPr>
              <a:lnSpc>
                <a:spcPct val="100000"/>
              </a:lnSpc>
              <a:spcBef>
                <a:spcPts val="320"/>
              </a:spcBef>
            </a:pPr>
            <a:endParaRPr b="0" lang="en-US" sz="1600" spc="-1" strike="noStrike">
              <a:latin typeface="Arial"/>
            </a:endParaRPr>
          </a:p>
        </p:txBody>
      </p:sp>
      <p:sp>
        <p:nvSpPr>
          <p:cNvPr id="2310" name="CustomShape 3"/>
          <p:cNvSpPr/>
          <p:nvPr/>
        </p:nvSpPr>
        <p:spPr>
          <a:xfrm>
            <a:off x="4648320" y="1052640"/>
            <a:ext cx="4387680" cy="56160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320"/>
              </a:spcBef>
            </a:pPr>
            <a:r>
              <a:rPr b="1" lang="en-US" sz="1600" spc="-1" strike="noStrike">
                <a:solidFill>
                  <a:srgbClr val="9bbb59"/>
                </a:solidFill>
                <a:latin typeface="Courier New Bold"/>
              </a:rPr>
              <a:t>cl_ulong </a:t>
            </a:r>
            <a:r>
              <a:rPr b="1" lang="en-US" sz="1600" spc="-1" strike="noStrike">
                <a:solidFill>
                  <a:srgbClr val="000000"/>
                </a:solidFill>
                <a:latin typeface="Courier New Bold"/>
              </a:rPr>
              <a:t>start_time, end_time;</a:t>
            </a:r>
            <a:endParaRPr b="0" lang="en-US" sz="1600" spc="-1" strike="noStrike">
              <a:latin typeface="Arial"/>
            </a:endParaRPr>
          </a:p>
          <a:p>
            <a:pPr>
              <a:lnSpc>
                <a:spcPct val="100000"/>
              </a:lnSpc>
              <a:spcBef>
                <a:spcPts val="320"/>
              </a:spcBef>
            </a:pPr>
            <a:r>
              <a:rPr b="1" lang="en-US" sz="1600" spc="-1" strike="noStrike">
                <a:solidFill>
                  <a:srgbClr val="c0504d"/>
                </a:solidFill>
                <a:latin typeface="Courier New Bold"/>
              </a:rPr>
              <a:t>size_t </a:t>
            </a:r>
            <a:r>
              <a:rPr b="1" lang="en-US" sz="1600" spc="-1" strike="noStrike">
                <a:solidFill>
                  <a:srgbClr val="000000"/>
                </a:solidFill>
                <a:latin typeface="Courier New Bold"/>
              </a:rPr>
              <a:t>return_bytes;</a:t>
            </a:r>
            <a:endParaRPr b="0" lang="en-US" sz="1600" spc="-1" strike="noStrike">
              <a:latin typeface="Arial"/>
            </a:endParaRPr>
          </a:p>
          <a:p>
            <a:pPr>
              <a:lnSpc>
                <a:spcPct val="100000"/>
              </a:lnSpc>
              <a:spcBef>
                <a:spcPts val="320"/>
              </a:spcBef>
            </a:pPr>
            <a:r>
              <a:rPr b="1" lang="en-US" sz="1600" spc="-1" strike="noStrike">
                <a:solidFill>
                  <a:srgbClr val="000000"/>
                </a:solidFill>
                <a:latin typeface="Courier New Bold"/>
              </a:rPr>
              <a:t> </a:t>
            </a:r>
            <a:endParaRPr b="0" lang="en-US" sz="1600" spc="-1" strike="noStrike">
              <a:latin typeface="Arial"/>
            </a:endParaRPr>
          </a:p>
          <a:p>
            <a:pPr>
              <a:lnSpc>
                <a:spcPct val="100000"/>
              </a:lnSpc>
              <a:spcBef>
                <a:spcPts val="320"/>
              </a:spcBef>
            </a:pPr>
            <a:r>
              <a:rPr b="1" lang="en-US" sz="1600" spc="-1" strike="noStrike">
                <a:solidFill>
                  <a:srgbClr val="000000"/>
                </a:solidFill>
                <a:latin typeface="Courier New Bold"/>
              </a:rPr>
              <a:t>err = </a:t>
            </a:r>
            <a:r>
              <a:rPr b="1" lang="en-US" sz="1600" spc="-1" strike="noStrike">
                <a:solidFill>
                  <a:srgbClr val="17375e"/>
                </a:solidFill>
                <a:latin typeface="Courier New Bold"/>
              </a:rPr>
              <a:t>clGetEventProfilingInfo</a:t>
            </a:r>
            <a:r>
              <a:rPr b="1" lang="en-US" sz="1600" spc="-1" strike="noStrike">
                <a:solidFill>
                  <a:srgbClr val="000000"/>
                </a:solidFill>
                <a:latin typeface="Courier New Bold"/>
              </a:rPr>
              <a:t>(</a:t>
            </a:r>
            <a:endParaRPr b="0" lang="en-US" sz="1600" spc="-1" strike="noStrike">
              <a:latin typeface="Arial"/>
            </a:endParaRPr>
          </a:p>
          <a:p>
            <a:pPr>
              <a:lnSpc>
                <a:spcPct val="100000"/>
              </a:lnSpc>
              <a:spcBef>
                <a:spcPts val="320"/>
              </a:spcBef>
            </a:pPr>
            <a:r>
              <a:rPr b="1" lang="en-US" sz="1600" spc="-1" strike="noStrike">
                <a:solidFill>
                  <a:srgbClr val="000000"/>
                </a:solidFill>
                <a:latin typeface="Courier New Bold"/>
              </a:rPr>
              <a:t>	</a:t>
            </a:r>
            <a:r>
              <a:rPr b="1" lang="en-US" sz="1600" spc="-1" strike="noStrike">
                <a:solidFill>
                  <a:srgbClr val="000000"/>
                </a:solidFill>
                <a:latin typeface="Courier New Bold"/>
              </a:rPr>
              <a:t> </a:t>
            </a:r>
            <a:r>
              <a:rPr b="1" lang="en-US" sz="1600" spc="-1" strike="noStrike">
                <a:solidFill>
                  <a:srgbClr val="000000"/>
                </a:solidFill>
                <a:latin typeface="Courier New Bold"/>
              </a:rPr>
              <a:t>prof_event,</a:t>
            </a:r>
            <a:endParaRPr b="0" lang="en-US" sz="1600" spc="-1" strike="noStrike">
              <a:latin typeface="Arial"/>
            </a:endParaRPr>
          </a:p>
          <a:p>
            <a:pPr>
              <a:lnSpc>
                <a:spcPct val="100000"/>
              </a:lnSpc>
              <a:spcBef>
                <a:spcPts val="320"/>
              </a:spcBef>
            </a:pPr>
            <a:r>
              <a:rPr b="1" lang="en-US" sz="1600" spc="-1" strike="noStrike">
                <a:solidFill>
                  <a:srgbClr val="000000"/>
                </a:solidFill>
                <a:latin typeface="Courier New Bold"/>
              </a:rPr>
              <a:t>	</a:t>
            </a:r>
            <a:r>
              <a:rPr b="1" lang="en-US" sz="1600" spc="-1" strike="noStrike">
                <a:solidFill>
                  <a:srgbClr val="000000"/>
                </a:solidFill>
                <a:latin typeface="Courier New Bold"/>
              </a:rPr>
              <a:t>  </a:t>
            </a:r>
            <a:r>
              <a:rPr b="1" lang="en-US" sz="1600" spc="-1" strike="noStrike">
                <a:solidFill>
                  <a:srgbClr val="000000"/>
                </a:solidFill>
                <a:latin typeface="Courier New Bold"/>
              </a:rPr>
              <a:t>CL_PROFILING_COMMAND_QUEUED,</a:t>
            </a:r>
            <a:endParaRPr b="0" lang="en-US" sz="1600" spc="-1" strike="noStrike">
              <a:latin typeface="Arial"/>
            </a:endParaRPr>
          </a:p>
          <a:p>
            <a:pPr>
              <a:lnSpc>
                <a:spcPct val="100000"/>
              </a:lnSpc>
              <a:spcBef>
                <a:spcPts val="320"/>
              </a:spcBef>
            </a:pPr>
            <a:r>
              <a:rPr b="1" lang="en-US" sz="1600" spc="-1" strike="noStrike">
                <a:solidFill>
                  <a:srgbClr val="000000"/>
                </a:solidFill>
                <a:latin typeface="Courier New Bold"/>
              </a:rPr>
              <a:t>	</a:t>
            </a:r>
            <a:r>
              <a:rPr b="1" lang="en-US" sz="1600" spc="-1" strike="noStrike">
                <a:solidFill>
                  <a:srgbClr val="000000"/>
                </a:solidFill>
                <a:latin typeface="Courier New Bold"/>
              </a:rPr>
              <a:t>  </a:t>
            </a:r>
            <a:r>
              <a:rPr b="1" lang="en-US" sz="1600" spc="-1" strike="noStrike">
                <a:solidFill>
                  <a:srgbClr val="17375e"/>
                </a:solidFill>
                <a:latin typeface="Courier New Bold"/>
              </a:rPr>
              <a:t>sizeof</a:t>
            </a:r>
            <a:r>
              <a:rPr b="1" lang="en-US" sz="1600" spc="-1" strike="noStrike">
                <a:solidFill>
                  <a:srgbClr val="000000"/>
                </a:solidFill>
                <a:latin typeface="Courier New Bold"/>
              </a:rPr>
              <a:t>(</a:t>
            </a:r>
            <a:r>
              <a:rPr b="1" lang="en-US" sz="1600" spc="-1" strike="noStrike">
                <a:solidFill>
                  <a:srgbClr val="9bbb59"/>
                </a:solidFill>
                <a:latin typeface="Courier New Bold"/>
              </a:rPr>
              <a:t>cl_ulong</a:t>
            </a:r>
            <a:r>
              <a:rPr b="1" lang="en-US" sz="1600" spc="-1" strike="noStrike">
                <a:solidFill>
                  <a:srgbClr val="000000"/>
                </a:solidFill>
                <a:latin typeface="Courier New Bold"/>
              </a:rPr>
              <a:t>),  </a:t>
            </a:r>
            <a:endParaRPr b="0" lang="en-US" sz="1600" spc="-1" strike="noStrike">
              <a:latin typeface="Arial"/>
            </a:endParaRPr>
          </a:p>
          <a:p>
            <a:pPr>
              <a:lnSpc>
                <a:spcPct val="100000"/>
              </a:lnSpc>
              <a:spcBef>
                <a:spcPts val="320"/>
              </a:spcBef>
            </a:pPr>
            <a:r>
              <a:rPr b="1" lang="en-US" sz="1600" spc="-1" strike="noStrike">
                <a:solidFill>
                  <a:srgbClr val="000000"/>
                </a:solidFill>
                <a:latin typeface="Courier New Bold"/>
              </a:rPr>
              <a:t>	</a:t>
            </a:r>
            <a:r>
              <a:rPr b="1" lang="en-US" sz="1600" spc="-1" strike="noStrike">
                <a:solidFill>
                  <a:srgbClr val="000000"/>
                </a:solidFill>
                <a:latin typeface="Courier New Bold"/>
              </a:rPr>
              <a:t>  </a:t>
            </a:r>
            <a:r>
              <a:rPr b="1" lang="en-US" sz="1600" spc="-1" strike="noStrike">
                <a:solidFill>
                  <a:srgbClr val="000000"/>
                </a:solidFill>
                <a:latin typeface="Courier New Bold"/>
              </a:rPr>
              <a:t>&amp;start_time,</a:t>
            </a:r>
            <a:endParaRPr b="0" lang="en-US" sz="1600" spc="-1" strike="noStrike">
              <a:latin typeface="Arial"/>
            </a:endParaRPr>
          </a:p>
          <a:p>
            <a:pPr>
              <a:lnSpc>
                <a:spcPct val="100000"/>
              </a:lnSpc>
              <a:spcBef>
                <a:spcPts val="320"/>
              </a:spcBef>
            </a:pPr>
            <a:r>
              <a:rPr b="1" lang="en-US" sz="1600" spc="-1" strike="noStrike">
                <a:solidFill>
                  <a:srgbClr val="000000"/>
                </a:solidFill>
                <a:latin typeface="Courier New Bold"/>
              </a:rPr>
              <a:t>	</a:t>
            </a:r>
            <a:r>
              <a:rPr b="1" lang="en-US" sz="1600" spc="-1" strike="noStrike">
                <a:solidFill>
                  <a:srgbClr val="000000"/>
                </a:solidFill>
                <a:latin typeface="Courier New Bold"/>
              </a:rPr>
              <a:t>  </a:t>
            </a:r>
            <a:r>
              <a:rPr b="1" lang="en-US" sz="1600" spc="-1" strike="noStrike">
                <a:solidFill>
                  <a:srgbClr val="000000"/>
                </a:solidFill>
                <a:latin typeface="Courier New Bold"/>
              </a:rPr>
              <a:t>&amp;return_bytes);</a:t>
            </a:r>
            <a:endParaRPr b="0" lang="en-US" sz="1600" spc="-1" strike="noStrike">
              <a:latin typeface="Arial"/>
            </a:endParaRPr>
          </a:p>
          <a:p>
            <a:pPr>
              <a:lnSpc>
                <a:spcPct val="100000"/>
              </a:lnSpc>
              <a:spcBef>
                <a:spcPts val="320"/>
              </a:spcBef>
            </a:pPr>
            <a:r>
              <a:rPr b="1" lang="en-US" sz="1600" spc="-1" strike="noStrike">
                <a:solidFill>
                  <a:srgbClr val="000000"/>
                </a:solidFill>
                <a:latin typeface="Courier New Bold"/>
              </a:rPr>
              <a:t> </a:t>
            </a:r>
            <a:endParaRPr b="0" lang="en-US" sz="1600" spc="-1" strike="noStrike">
              <a:latin typeface="Arial"/>
            </a:endParaRPr>
          </a:p>
          <a:p>
            <a:pPr>
              <a:lnSpc>
                <a:spcPct val="100000"/>
              </a:lnSpc>
              <a:spcBef>
                <a:spcPts val="320"/>
              </a:spcBef>
            </a:pPr>
            <a:r>
              <a:rPr b="1" lang="en-US" sz="1600" spc="-1" strike="noStrike">
                <a:solidFill>
                  <a:srgbClr val="000000"/>
                </a:solidFill>
                <a:latin typeface="Courier New Bold"/>
              </a:rPr>
              <a:t>err = </a:t>
            </a:r>
            <a:r>
              <a:rPr b="1" lang="en-US" sz="1600" spc="-1" strike="noStrike">
                <a:solidFill>
                  <a:srgbClr val="17375e"/>
                </a:solidFill>
                <a:latin typeface="Courier New Bold"/>
              </a:rPr>
              <a:t>clGetEventProfilingInfo</a:t>
            </a:r>
            <a:r>
              <a:rPr b="1" lang="en-US" sz="1600" spc="-1" strike="noStrike">
                <a:solidFill>
                  <a:srgbClr val="000000"/>
                </a:solidFill>
                <a:latin typeface="Courier New Bold"/>
              </a:rPr>
              <a:t>(</a:t>
            </a:r>
            <a:endParaRPr b="0" lang="en-US" sz="1600" spc="-1" strike="noStrike">
              <a:latin typeface="Arial"/>
            </a:endParaRPr>
          </a:p>
          <a:p>
            <a:pPr>
              <a:lnSpc>
                <a:spcPct val="100000"/>
              </a:lnSpc>
              <a:spcBef>
                <a:spcPts val="320"/>
              </a:spcBef>
            </a:pPr>
            <a:r>
              <a:rPr b="1" lang="en-US" sz="1600" spc="-1" strike="noStrike">
                <a:solidFill>
                  <a:srgbClr val="000000"/>
                </a:solidFill>
                <a:latin typeface="Courier New Bold"/>
              </a:rPr>
              <a:t>	</a:t>
            </a:r>
            <a:r>
              <a:rPr b="1" lang="en-US" sz="1600" spc="-1" strike="noStrike">
                <a:solidFill>
                  <a:srgbClr val="000000"/>
                </a:solidFill>
                <a:latin typeface="Courier New Bold"/>
              </a:rPr>
              <a:t>  </a:t>
            </a:r>
            <a:r>
              <a:rPr b="1" lang="en-US" sz="1600" spc="-1" strike="noStrike">
                <a:solidFill>
                  <a:srgbClr val="000000"/>
                </a:solidFill>
                <a:latin typeface="Courier New Bold"/>
              </a:rPr>
              <a:t>prof_event,</a:t>
            </a:r>
            <a:endParaRPr b="0" lang="en-US" sz="1600" spc="-1" strike="noStrike">
              <a:latin typeface="Arial"/>
            </a:endParaRPr>
          </a:p>
          <a:p>
            <a:pPr>
              <a:lnSpc>
                <a:spcPct val="100000"/>
              </a:lnSpc>
              <a:spcBef>
                <a:spcPts val="320"/>
              </a:spcBef>
            </a:pPr>
            <a:r>
              <a:rPr b="1" lang="en-US" sz="1600" spc="-1" strike="noStrike">
                <a:solidFill>
                  <a:srgbClr val="000000"/>
                </a:solidFill>
                <a:latin typeface="Courier New Bold"/>
              </a:rPr>
              <a:t>	</a:t>
            </a:r>
            <a:r>
              <a:rPr b="1" lang="en-US" sz="1600" spc="-1" strike="noStrike">
                <a:solidFill>
                  <a:srgbClr val="000000"/>
                </a:solidFill>
                <a:latin typeface="Courier New Bold"/>
              </a:rPr>
              <a:t>  </a:t>
            </a:r>
            <a:r>
              <a:rPr b="1" lang="en-US" sz="1600" spc="-1" strike="noStrike">
                <a:solidFill>
                  <a:srgbClr val="000000"/>
                </a:solidFill>
                <a:latin typeface="Courier New Bold"/>
              </a:rPr>
              <a:t>CL_PROFILING_COMMAND_END,</a:t>
            </a:r>
            <a:endParaRPr b="0" lang="en-US" sz="1600" spc="-1" strike="noStrike">
              <a:latin typeface="Arial"/>
            </a:endParaRPr>
          </a:p>
          <a:p>
            <a:pPr>
              <a:lnSpc>
                <a:spcPct val="100000"/>
              </a:lnSpc>
              <a:spcBef>
                <a:spcPts val="320"/>
              </a:spcBef>
            </a:pPr>
            <a:r>
              <a:rPr b="1" lang="en-US" sz="1600" spc="-1" strike="noStrike">
                <a:solidFill>
                  <a:srgbClr val="000000"/>
                </a:solidFill>
                <a:latin typeface="Courier New Bold"/>
              </a:rPr>
              <a:t>	</a:t>
            </a:r>
            <a:r>
              <a:rPr b="1" lang="en-US" sz="1600" spc="-1" strike="noStrike">
                <a:solidFill>
                  <a:srgbClr val="000000"/>
                </a:solidFill>
                <a:latin typeface="Courier New Bold"/>
              </a:rPr>
              <a:t>  </a:t>
            </a:r>
            <a:r>
              <a:rPr b="1" lang="en-US" sz="1600" spc="-1" strike="noStrike">
                <a:solidFill>
                  <a:srgbClr val="17375e"/>
                </a:solidFill>
                <a:latin typeface="Courier New Bold"/>
              </a:rPr>
              <a:t>sizeof</a:t>
            </a:r>
            <a:r>
              <a:rPr b="1" lang="en-US" sz="1600" spc="-1" strike="noStrike">
                <a:solidFill>
                  <a:srgbClr val="000000"/>
                </a:solidFill>
                <a:latin typeface="Courier New Bold"/>
              </a:rPr>
              <a:t>(</a:t>
            </a:r>
            <a:r>
              <a:rPr b="1" lang="en-US" sz="1600" spc="-1" strike="noStrike">
                <a:solidFill>
                  <a:srgbClr val="9bbb59"/>
                </a:solidFill>
                <a:latin typeface="Courier New Bold"/>
              </a:rPr>
              <a:t>cl_ulong</a:t>
            </a:r>
            <a:r>
              <a:rPr b="1" lang="en-US" sz="1600" spc="-1" strike="noStrike">
                <a:solidFill>
                  <a:srgbClr val="000000"/>
                </a:solidFill>
                <a:latin typeface="Courier New Bold"/>
              </a:rPr>
              <a:t>), </a:t>
            </a:r>
            <a:endParaRPr b="0" lang="en-US" sz="1600" spc="-1" strike="noStrike">
              <a:latin typeface="Arial"/>
            </a:endParaRPr>
          </a:p>
          <a:p>
            <a:pPr>
              <a:lnSpc>
                <a:spcPct val="100000"/>
              </a:lnSpc>
              <a:spcBef>
                <a:spcPts val="320"/>
              </a:spcBef>
            </a:pPr>
            <a:r>
              <a:rPr b="1" lang="en-US" sz="1600" spc="-1" strike="noStrike">
                <a:solidFill>
                  <a:srgbClr val="000000"/>
                </a:solidFill>
                <a:latin typeface="Courier New Bold"/>
              </a:rPr>
              <a:t>	</a:t>
            </a:r>
            <a:r>
              <a:rPr b="1" lang="en-US" sz="1600" spc="-1" strike="noStrike">
                <a:solidFill>
                  <a:srgbClr val="000000"/>
                </a:solidFill>
                <a:latin typeface="Courier New Bold"/>
              </a:rPr>
              <a:t>  </a:t>
            </a:r>
            <a:r>
              <a:rPr b="1" lang="en-US" sz="1600" spc="-1" strike="noStrike">
                <a:solidFill>
                  <a:srgbClr val="000000"/>
                </a:solidFill>
                <a:latin typeface="Courier New Bold"/>
              </a:rPr>
              <a:t>&amp;end_time,</a:t>
            </a:r>
            <a:endParaRPr b="0" lang="en-US" sz="1600" spc="-1" strike="noStrike">
              <a:latin typeface="Arial"/>
            </a:endParaRPr>
          </a:p>
          <a:p>
            <a:pPr>
              <a:lnSpc>
                <a:spcPct val="100000"/>
              </a:lnSpc>
              <a:spcBef>
                <a:spcPts val="320"/>
              </a:spcBef>
            </a:pPr>
            <a:r>
              <a:rPr b="1" lang="en-US" sz="1600" spc="-1" strike="noStrike">
                <a:solidFill>
                  <a:srgbClr val="000000"/>
                </a:solidFill>
                <a:latin typeface="Courier New Bold"/>
              </a:rPr>
              <a:t>	</a:t>
            </a:r>
            <a:r>
              <a:rPr b="1" lang="en-US" sz="1600" spc="-1" strike="noStrike">
                <a:solidFill>
                  <a:srgbClr val="000000"/>
                </a:solidFill>
                <a:latin typeface="Courier New Bold"/>
              </a:rPr>
              <a:t>  </a:t>
            </a:r>
            <a:r>
              <a:rPr b="1" lang="en-US" sz="1600" spc="-1" strike="noStrike">
                <a:solidFill>
                  <a:srgbClr val="000000"/>
                </a:solidFill>
                <a:latin typeface="Courier New Bold"/>
              </a:rPr>
              <a:t>&amp;return_bytes);</a:t>
            </a:r>
            <a:endParaRPr b="0" lang="en-US" sz="1600" spc="-1" strike="noStrike">
              <a:latin typeface="Arial"/>
            </a:endParaRPr>
          </a:p>
          <a:p>
            <a:pPr>
              <a:lnSpc>
                <a:spcPct val="100000"/>
              </a:lnSpc>
              <a:spcBef>
                <a:spcPts val="320"/>
              </a:spcBef>
            </a:pPr>
            <a:endParaRPr b="0" lang="en-US" sz="1600" spc="-1" strike="noStrike">
              <a:latin typeface="Arial"/>
            </a:endParaRPr>
          </a:p>
          <a:p>
            <a:pPr>
              <a:lnSpc>
                <a:spcPct val="100000"/>
              </a:lnSpc>
              <a:spcBef>
                <a:spcPts val="320"/>
              </a:spcBef>
            </a:pPr>
            <a:r>
              <a:rPr b="1" lang="en-US" sz="1600" spc="-1" strike="noStrike">
                <a:solidFill>
                  <a:srgbClr val="000000"/>
                </a:solidFill>
                <a:latin typeface="Courier New Bold"/>
              </a:rPr>
              <a:t>run_time =(</a:t>
            </a:r>
            <a:r>
              <a:rPr b="1" lang="en-US" sz="1600" spc="-1" strike="noStrike">
                <a:solidFill>
                  <a:srgbClr val="c0504d"/>
                </a:solidFill>
                <a:latin typeface="Courier New Bold"/>
              </a:rPr>
              <a:t>double</a:t>
            </a:r>
            <a:r>
              <a:rPr b="1" lang="en-US" sz="1600" spc="-1" strike="noStrike">
                <a:solidFill>
                  <a:srgbClr val="000000"/>
                </a:solidFill>
                <a:latin typeface="Courier New Bold"/>
              </a:rPr>
              <a:t>)(end_time - start_time);</a:t>
            </a:r>
            <a:endParaRPr b="0" lang="en-US" sz="1600" spc="-1" strike="noStrike">
              <a:latin typeface="Arial"/>
            </a:endParaRPr>
          </a:p>
          <a:p>
            <a:pPr>
              <a:lnSpc>
                <a:spcPct val="100000"/>
              </a:lnSpc>
              <a:spcBef>
                <a:spcPts val="320"/>
              </a:spcBef>
            </a:pPr>
            <a:endParaRPr b="0" lang="en-US" sz="1600" spc="-1" strike="noStrike">
              <a:latin typeface="Arial"/>
            </a:endParaRPr>
          </a:p>
          <a:p>
            <a:pPr>
              <a:lnSpc>
                <a:spcPct val="100000"/>
              </a:lnSpc>
              <a:spcBef>
                <a:spcPts val="320"/>
              </a:spcBef>
            </a:pPr>
            <a:endParaRPr b="0" lang="en-US" sz="1600" spc="-1" strike="noStrike">
              <a:latin typeface="Arial"/>
            </a:endParaRPr>
          </a:p>
        </p:txBody>
      </p:sp>
      <p:sp>
        <p:nvSpPr>
          <p:cNvPr id="2311" name="CustomShape 4"/>
          <p:cNvSpPr/>
          <p:nvPr/>
        </p:nvSpPr>
        <p:spPr>
          <a:xfrm>
            <a:off x="539640" y="2493000"/>
            <a:ext cx="3671640" cy="4312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12" name="CustomShape 5"/>
          <p:cNvSpPr/>
          <p:nvPr/>
        </p:nvSpPr>
        <p:spPr>
          <a:xfrm>
            <a:off x="2483640" y="4221000"/>
            <a:ext cx="1295280" cy="4312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13" name="CustomShape 6"/>
          <p:cNvSpPr/>
          <p:nvPr/>
        </p:nvSpPr>
        <p:spPr>
          <a:xfrm>
            <a:off x="4212000" y="1664640"/>
            <a:ext cx="4607640" cy="22316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14" name="CustomShape 7"/>
          <p:cNvSpPr/>
          <p:nvPr/>
        </p:nvSpPr>
        <p:spPr>
          <a:xfrm>
            <a:off x="3996000" y="3944160"/>
            <a:ext cx="5184000" cy="2015640"/>
          </a:xfrm>
          <a:prstGeom prst="ellipse">
            <a:avLst/>
          </a:prstGeom>
          <a:noFill/>
          <a:ln>
            <a:round/>
          </a:ln>
        </p:spPr>
        <p:style>
          <a:lnRef idx="2">
            <a:schemeClr val="accent1">
              <a:shade val="50000"/>
            </a:schemeClr>
          </a:lnRef>
          <a:fillRef idx="1">
            <a:schemeClr val="accent1"/>
          </a:fillRef>
          <a:effectRef idx="0">
            <a:schemeClr val="accent1"/>
          </a:effectRef>
          <a:fontRef idx="minor"/>
        </p:style>
      </p:sp>
    </p:spTree>
  </p:cSld>
</p:sld>
</file>

<file path=ppt/slides/slide2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5" name="CustomShape 1"/>
          <p:cNvSpPr/>
          <p:nvPr/>
        </p:nvSpPr>
        <p:spPr>
          <a:xfrm>
            <a:off x="107640" y="-171360"/>
            <a:ext cx="892836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Events inside Kernels … Async. copy</a:t>
            </a:r>
            <a:endParaRPr b="0" lang="en-US" sz="4400" spc="-1" strike="noStrike">
              <a:latin typeface="Arial"/>
            </a:endParaRPr>
          </a:p>
        </p:txBody>
      </p:sp>
      <p:sp>
        <p:nvSpPr>
          <p:cNvPr id="2316" name="CustomShape 2"/>
          <p:cNvSpPr/>
          <p:nvPr/>
        </p:nvSpPr>
        <p:spPr>
          <a:xfrm>
            <a:off x="107640" y="980640"/>
            <a:ext cx="5832000" cy="5144760"/>
          </a:xfrm>
          <a:prstGeom prst="rect">
            <a:avLst/>
          </a:prstGeom>
          <a:noFill/>
          <a:ln>
            <a:noFill/>
          </a:ln>
        </p:spPr>
        <p:style>
          <a:lnRef idx="0"/>
          <a:fillRef idx="0"/>
          <a:effectRef idx="0"/>
          <a:fontRef idx="minor"/>
        </p:style>
        <p:txBody>
          <a:bodyPr lIns="90000" rIns="90000" tIns="45000" bIns="45000"/>
          <a:p>
            <a:pPr>
              <a:lnSpc>
                <a:spcPct val="100000"/>
              </a:lnSpc>
              <a:spcBef>
                <a:spcPts val="281"/>
              </a:spcBef>
            </a:pPr>
            <a:r>
              <a:rPr b="1" lang="en-US" sz="1400" spc="-1" strike="noStrike">
                <a:solidFill>
                  <a:srgbClr val="000000"/>
                </a:solidFill>
                <a:latin typeface="Courier New Bold"/>
              </a:rPr>
              <a:t>// A, B, C kernel args … global  buffers.  </a:t>
            </a:r>
            <a:endParaRPr b="0" lang="en-US" sz="1400" spc="-1" strike="noStrike">
              <a:latin typeface="Arial"/>
            </a:endParaRPr>
          </a:p>
          <a:p>
            <a:pPr>
              <a:lnSpc>
                <a:spcPct val="100000"/>
              </a:lnSpc>
              <a:spcBef>
                <a:spcPts val="281"/>
              </a:spcBef>
            </a:pPr>
            <a:r>
              <a:rPr b="1" lang="en-US" sz="1400" spc="-1" strike="noStrike">
                <a:solidFill>
                  <a:srgbClr val="000000"/>
                </a:solidFill>
                <a:latin typeface="Courier New Bold"/>
              </a:rPr>
              <a:t>// Bwrk is a local buffer</a:t>
            </a:r>
            <a:endParaRPr b="0" lang="en-US" sz="1400" spc="-1" strike="noStrike">
              <a:latin typeface="Arial"/>
            </a:endParaRPr>
          </a:p>
          <a:p>
            <a:pPr>
              <a:lnSpc>
                <a:spcPct val="100000"/>
              </a:lnSpc>
              <a:spcBef>
                <a:spcPts val="281"/>
              </a:spcBef>
            </a:pPr>
            <a:endParaRPr b="0" lang="en-US" sz="1400" spc="-1" strike="noStrike">
              <a:latin typeface="Arial"/>
            </a:endParaRPr>
          </a:p>
          <a:p>
            <a:pPr>
              <a:lnSpc>
                <a:spcPct val="100000"/>
              </a:lnSpc>
              <a:spcBef>
                <a:spcPts val="281"/>
              </a:spcBef>
            </a:pPr>
            <a:r>
              <a:rPr b="1" lang="en-US" sz="1400" spc="-1" strike="noStrike">
                <a:solidFill>
                  <a:srgbClr val="4f81bd"/>
                </a:solidFill>
                <a:latin typeface="Courier New Bold"/>
              </a:rPr>
              <a:t>for</a:t>
            </a:r>
            <a:r>
              <a:rPr b="1" lang="en-US" sz="1400" spc="-1" strike="noStrike">
                <a:solidFill>
                  <a:srgbClr val="000000"/>
                </a:solidFill>
                <a:latin typeface="Courier New Bold"/>
              </a:rPr>
              <a:t>(k=0;k&lt;Pdim;k++)</a:t>
            </a:r>
            <a:endParaRPr b="0" lang="en-US" sz="1400" spc="-1" strike="noStrike">
              <a:latin typeface="Arial"/>
            </a:endParaRPr>
          </a:p>
          <a:p>
            <a:pPr>
              <a:lnSpc>
                <a:spcPct val="100000"/>
              </a:lnSpc>
              <a:spcBef>
                <a:spcPts val="281"/>
              </a:spcBef>
            </a:pPr>
            <a:r>
              <a:rPr b="1" lang="en-US" sz="1400" spc="-1" strike="noStrike">
                <a:solidFill>
                  <a:srgbClr val="000000"/>
                </a:solidFill>
                <a:latin typeface="Courier New Bold"/>
              </a:rPr>
              <a:t>          </a:t>
            </a:r>
            <a:r>
              <a:rPr b="1" lang="en-US" sz="1400" spc="-1" strike="noStrike">
                <a:solidFill>
                  <a:srgbClr val="000000"/>
                </a:solidFill>
                <a:latin typeface="Courier New Bold"/>
              </a:rPr>
              <a:t>Awrk[k] = A[i*Ndim+k];  </a:t>
            </a:r>
            <a:endParaRPr b="0" lang="en-US" sz="1400" spc="-1" strike="noStrike">
              <a:latin typeface="Arial"/>
            </a:endParaRPr>
          </a:p>
          <a:p>
            <a:pPr>
              <a:lnSpc>
                <a:spcPct val="100000"/>
              </a:lnSpc>
              <a:spcBef>
                <a:spcPts val="281"/>
              </a:spcBef>
            </a:pPr>
            <a:endParaRPr b="0" lang="en-US" sz="1400" spc="-1" strike="noStrike">
              <a:latin typeface="Arial"/>
            </a:endParaRPr>
          </a:p>
          <a:p>
            <a:pPr>
              <a:lnSpc>
                <a:spcPct val="100000"/>
              </a:lnSpc>
              <a:spcBef>
                <a:spcPts val="281"/>
              </a:spcBef>
            </a:pPr>
            <a:r>
              <a:rPr b="1" lang="en-US" sz="1400" spc="-1" strike="noStrike">
                <a:solidFill>
                  <a:srgbClr val="4f81bd"/>
                </a:solidFill>
                <a:latin typeface="Courier New Bold"/>
              </a:rPr>
              <a:t>for</a:t>
            </a:r>
            <a:r>
              <a:rPr b="1" lang="en-US" sz="1400" spc="-1" strike="noStrike">
                <a:solidFill>
                  <a:srgbClr val="000000"/>
                </a:solidFill>
                <a:latin typeface="Courier New Bold"/>
              </a:rPr>
              <a:t>(j=0;j&lt;Mdim;j++){</a:t>
            </a:r>
            <a:endParaRPr b="0" lang="en-US" sz="1400" spc="-1" strike="noStrike">
              <a:latin typeface="Arial"/>
            </a:endParaRPr>
          </a:p>
          <a:p>
            <a:pPr>
              <a:lnSpc>
                <a:spcPct val="100000"/>
              </a:lnSpc>
              <a:spcBef>
                <a:spcPts val="281"/>
              </a:spcBef>
            </a:pPr>
            <a:r>
              <a:rPr b="1" lang="en-US" sz="1400" spc="-1" strike="noStrike">
                <a:solidFill>
                  <a:srgbClr val="000000"/>
                </a:solidFill>
                <a:latin typeface="Courier New Bold"/>
              </a:rPr>
              <a:t>    </a:t>
            </a:r>
            <a:r>
              <a:rPr b="1" lang="en-US" sz="1400" spc="-1" strike="noStrike">
                <a:solidFill>
                  <a:srgbClr val="000000"/>
                </a:solidFill>
                <a:latin typeface="Courier New Bold"/>
              </a:rPr>
              <a:t>event_t ev_cp  = </a:t>
            </a:r>
            <a:r>
              <a:rPr b="1" lang="en-US" sz="1400" spc="-1" strike="noStrike">
                <a:solidFill>
                  <a:srgbClr val="17375e"/>
                </a:solidFill>
                <a:latin typeface="Courier New Bold"/>
              </a:rPr>
              <a:t>async_work_group_copy</a:t>
            </a:r>
            <a:r>
              <a:rPr b="1" lang="en-US" sz="1400" spc="-1" strike="noStrike">
                <a:solidFill>
                  <a:srgbClr val="000000"/>
                </a:solidFill>
                <a:latin typeface="Courier New Bold"/>
              </a:rPr>
              <a:t>( </a:t>
            </a:r>
            <a:endParaRPr b="0" lang="en-US" sz="1400" spc="-1" strike="noStrike">
              <a:latin typeface="Arial"/>
            </a:endParaRPr>
          </a:p>
          <a:p>
            <a:pPr>
              <a:lnSpc>
                <a:spcPct val="100000"/>
              </a:lnSpc>
              <a:spcBef>
                <a:spcPts val="281"/>
              </a:spcBef>
            </a:pPr>
            <a:r>
              <a:rPr b="1" lang="en-US" sz="1400" spc="-1" strike="noStrike">
                <a:solidFill>
                  <a:srgbClr val="000000"/>
                </a:solidFill>
                <a:latin typeface="Courier New Bold"/>
              </a:rPr>
              <a:t>        </a:t>
            </a:r>
            <a:r>
              <a:rPr b="1" lang="en-US" sz="1400" spc="-1" strike="noStrike">
                <a:solidFill>
                  <a:srgbClr val="000000"/>
                </a:solidFill>
                <a:latin typeface="Courier New Bold"/>
              </a:rPr>
              <a:t>(</a:t>
            </a:r>
            <a:r>
              <a:rPr b="1" lang="en-US" sz="1400" spc="-1" strike="noStrike">
                <a:solidFill>
                  <a:srgbClr val="9bbb59"/>
                </a:solidFill>
                <a:latin typeface="Courier New Bold"/>
              </a:rPr>
              <a:t>__local</a:t>
            </a:r>
            <a:r>
              <a:rPr b="1" lang="en-US" sz="1400" spc="-1" strike="noStrike">
                <a:solidFill>
                  <a:srgbClr val="000000"/>
                </a:solidFill>
                <a:latin typeface="Courier New Bold"/>
              </a:rPr>
              <a:t> </a:t>
            </a:r>
            <a:r>
              <a:rPr b="1" lang="en-US" sz="1400" spc="-1" strike="noStrike">
                <a:solidFill>
                  <a:srgbClr val="c0504d"/>
                </a:solidFill>
                <a:latin typeface="Courier New Bold"/>
              </a:rPr>
              <a:t>float</a:t>
            </a:r>
            <a:r>
              <a:rPr b="1" lang="en-US" sz="1400" spc="-1" strike="noStrike">
                <a:solidFill>
                  <a:srgbClr val="000000"/>
                </a:solidFill>
                <a:latin typeface="Courier New Bold"/>
              </a:rPr>
              <a:t>*) Bwrk, (</a:t>
            </a:r>
            <a:r>
              <a:rPr b="1" lang="en-US" sz="1400" spc="-1" strike="noStrike">
                <a:solidFill>
                  <a:srgbClr val="9bbb59"/>
                </a:solidFill>
                <a:latin typeface="Courier New Bold"/>
              </a:rPr>
              <a:t>__global</a:t>
            </a:r>
            <a:r>
              <a:rPr b="1" lang="en-US" sz="1400" spc="-1" strike="noStrike">
                <a:solidFill>
                  <a:srgbClr val="c0504d"/>
                </a:solidFill>
                <a:latin typeface="Courier New Bold"/>
              </a:rPr>
              <a:t> float</a:t>
            </a:r>
            <a:r>
              <a:rPr b="1" lang="en-US" sz="1400" spc="-1" strike="noStrike">
                <a:solidFill>
                  <a:srgbClr val="000000"/>
                </a:solidFill>
                <a:latin typeface="Courier New Bold"/>
              </a:rPr>
              <a:t>*) B,</a:t>
            </a:r>
            <a:endParaRPr b="0" lang="en-US" sz="1400" spc="-1" strike="noStrike">
              <a:latin typeface="Arial"/>
            </a:endParaRPr>
          </a:p>
          <a:p>
            <a:pPr>
              <a:lnSpc>
                <a:spcPct val="100000"/>
              </a:lnSpc>
              <a:spcBef>
                <a:spcPts val="281"/>
              </a:spcBef>
            </a:pPr>
            <a:r>
              <a:rPr b="1" lang="en-US" sz="1400" spc="-1" strike="noStrike">
                <a:solidFill>
                  <a:srgbClr val="000000"/>
                </a:solidFill>
                <a:latin typeface="Courier New Bold"/>
              </a:rPr>
              <a:t>        </a:t>
            </a:r>
            <a:r>
              <a:rPr b="1" lang="en-US" sz="1400" spc="-1" strike="noStrike">
                <a:solidFill>
                  <a:srgbClr val="000000"/>
                </a:solidFill>
                <a:latin typeface="Courier New Bold"/>
              </a:rPr>
              <a:t>(</a:t>
            </a:r>
            <a:r>
              <a:rPr b="1" lang="en-US" sz="1400" spc="-1" strike="noStrike">
                <a:solidFill>
                  <a:srgbClr val="c0504d"/>
                </a:solidFill>
                <a:latin typeface="Courier New Bold"/>
              </a:rPr>
              <a:t>size_t</a:t>
            </a:r>
            <a:r>
              <a:rPr b="1" lang="en-US" sz="1400" spc="-1" strike="noStrike">
                <a:solidFill>
                  <a:srgbClr val="000000"/>
                </a:solidFill>
                <a:latin typeface="Courier New Bold"/>
              </a:rPr>
              <a:t>) Pdim, (</a:t>
            </a:r>
            <a:r>
              <a:rPr b="1" lang="en-US" sz="1400" spc="-1" strike="noStrike">
                <a:solidFill>
                  <a:srgbClr val="9bbb59"/>
                </a:solidFill>
                <a:latin typeface="Courier New Bold"/>
              </a:rPr>
              <a:t>event_t</a:t>
            </a:r>
            <a:r>
              <a:rPr b="1" lang="en-US" sz="1400" spc="-1" strike="noStrike">
                <a:solidFill>
                  <a:srgbClr val="000000"/>
                </a:solidFill>
                <a:latin typeface="Courier New Bold"/>
              </a:rPr>
              <a:t>) 0); </a:t>
            </a:r>
            <a:endParaRPr b="0" lang="en-US" sz="1400" spc="-1" strike="noStrike">
              <a:latin typeface="Arial"/>
            </a:endParaRPr>
          </a:p>
          <a:p>
            <a:pPr>
              <a:lnSpc>
                <a:spcPct val="100000"/>
              </a:lnSpc>
              <a:spcBef>
                <a:spcPts val="281"/>
              </a:spcBef>
            </a:pPr>
            <a:r>
              <a:rPr b="1" lang="en-US" sz="1400" spc="-1" strike="noStrike">
                <a:solidFill>
                  <a:srgbClr val="000000"/>
                </a:solidFill>
                <a:latin typeface="Courier New Bold"/>
              </a:rPr>
              <a:t> </a:t>
            </a:r>
            <a:endParaRPr b="0" lang="en-US" sz="1400" spc="-1" strike="noStrike">
              <a:latin typeface="Arial"/>
            </a:endParaRPr>
          </a:p>
          <a:p>
            <a:pPr>
              <a:lnSpc>
                <a:spcPct val="100000"/>
              </a:lnSpc>
              <a:spcBef>
                <a:spcPts val="281"/>
              </a:spcBef>
            </a:pPr>
            <a:r>
              <a:rPr b="1" lang="en-US" sz="1400" spc="-1" strike="noStrike">
                <a:solidFill>
                  <a:srgbClr val="000000"/>
                </a:solidFill>
                <a:latin typeface="Courier New Bold"/>
              </a:rPr>
              <a:t>    </a:t>
            </a:r>
            <a:r>
              <a:rPr b="1" lang="en-US" sz="1400" spc="-1" strike="noStrike">
                <a:solidFill>
                  <a:srgbClr val="17375e"/>
                </a:solidFill>
                <a:latin typeface="Courier New Bold"/>
              </a:rPr>
              <a:t>wait_group_events</a:t>
            </a:r>
            <a:r>
              <a:rPr b="1" lang="en-US" sz="1400" spc="-1" strike="noStrike">
                <a:solidFill>
                  <a:srgbClr val="000000"/>
                </a:solidFill>
                <a:latin typeface="Courier New Bold"/>
              </a:rPr>
              <a:t>(1, &amp;ev_cp);</a:t>
            </a:r>
            <a:endParaRPr b="0" lang="en-US" sz="1400" spc="-1" strike="noStrike">
              <a:latin typeface="Arial"/>
            </a:endParaRPr>
          </a:p>
          <a:p>
            <a:pPr>
              <a:lnSpc>
                <a:spcPct val="100000"/>
              </a:lnSpc>
              <a:spcBef>
                <a:spcPts val="281"/>
              </a:spcBef>
            </a:pPr>
            <a:r>
              <a:rPr b="1" lang="en-US" sz="1400" spc="-1" strike="noStrike">
                <a:solidFill>
                  <a:srgbClr val="000000"/>
                </a:solidFill>
                <a:latin typeface="Courier New Bold"/>
              </a:rPr>
              <a:t> </a:t>
            </a:r>
            <a:endParaRPr b="0" lang="en-US" sz="1400" spc="-1" strike="noStrike">
              <a:latin typeface="Arial"/>
            </a:endParaRPr>
          </a:p>
          <a:p>
            <a:pPr>
              <a:lnSpc>
                <a:spcPct val="100000"/>
              </a:lnSpc>
              <a:spcBef>
                <a:spcPts val="281"/>
              </a:spcBef>
            </a:pPr>
            <a:r>
              <a:rPr b="1" lang="en-US" sz="1400" spc="-1" strike="noStrike">
                <a:solidFill>
                  <a:srgbClr val="000000"/>
                </a:solidFill>
                <a:latin typeface="Courier New Bold"/>
              </a:rPr>
              <a:t>    </a:t>
            </a:r>
            <a:r>
              <a:rPr b="1" lang="en-US" sz="1400" spc="-1" strike="noStrike">
                <a:solidFill>
                  <a:srgbClr val="4f81bd"/>
                </a:solidFill>
                <a:latin typeface="Courier New Bold"/>
              </a:rPr>
              <a:t>for</a:t>
            </a:r>
            <a:r>
              <a:rPr b="1" lang="en-US" sz="1400" spc="-1" strike="noStrike">
                <a:solidFill>
                  <a:srgbClr val="000000"/>
                </a:solidFill>
                <a:latin typeface="Courier New Bold"/>
              </a:rPr>
              <a:t>(k=0, tmp= 0.0;k&lt;Pdim;k++) </a:t>
            </a:r>
            <a:endParaRPr b="0" lang="en-US" sz="1400" spc="-1" strike="noStrike">
              <a:latin typeface="Arial"/>
            </a:endParaRPr>
          </a:p>
          <a:p>
            <a:pPr>
              <a:lnSpc>
                <a:spcPct val="100000"/>
              </a:lnSpc>
              <a:spcBef>
                <a:spcPts val="281"/>
              </a:spcBef>
            </a:pPr>
            <a:r>
              <a:rPr b="1" lang="en-US" sz="1400" spc="-1" strike="noStrike">
                <a:solidFill>
                  <a:srgbClr val="000000"/>
                </a:solidFill>
                <a:latin typeface="Courier New Bold"/>
              </a:rPr>
              <a:t>           </a:t>
            </a:r>
            <a:r>
              <a:rPr b="1" lang="en-US" sz="1400" spc="-1" strike="noStrike">
                <a:solidFill>
                  <a:srgbClr val="000000"/>
                </a:solidFill>
                <a:latin typeface="Courier New Bold"/>
              </a:rPr>
              <a:t>tmp  += Awrk[k] *  Bwrk[k]; </a:t>
            </a:r>
            <a:endParaRPr b="0" lang="en-US" sz="1400" spc="-1" strike="noStrike">
              <a:latin typeface="Arial"/>
            </a:endParaRPr>
          </a:p>
          <a:p>
            <a:pPr>
              <a:lnSpc>
                <a:spcPct val="100000"/>
              </a:lnSpc>
              <a:spcBef>
                <a:spcPts val="281"/>
              </a:spcBef>
            </a:pPr>
            <a:r>
              <a:rPr b="1" lang="en-US" sz="1400" spc="-1" strike="noStrike">
                <a:solidFill>
                  <a:srgbClr val="000000"/>
                </a:solidFill>
                <a:latin typeface="Courier New Bold"/>
              </a:rPr>
              <a:t>    </a:t>
            </a:r>
            <a:r>
              <a:rPr b="1" lang="en-US" sz="1400" spc="-1" strike="noStrike">
                <a:solidFill>
                  <a:srgbClr val="000000"/>
                </a:solidFill>
                <a:latin typeface="Courier New Bold"/>
              </a:rPr>
              <a:t>C[i*Ndim+j] = tmp; </a:t>
            </a:r>
            <a:endParaRPr b="0" lang="en-US" sz="1400" spc="-1" strike="noStrike">
              <a:latin typeface="Arial"/>
            </a:endParaRPr>
          </a:p>
          <a:p>
            <a:pPr>
              <a:lnSpc>
                <a:spcPct val="100000"/>
              </a:lnSpc>
              <a:spcBef>
                <a:spcPts val="281"/>
              </a:spcBef>
            </a:pPr>
            <a:r>
              <a:rPr b="1" lang="en-US" sz="1400" spc="-1" strike="noStrike">
                <a:solidFill>
                  <a:srgbClr val="000000"/>
                </a:solidFill>
                <a:latin typeface="Courier New Bold"/>
              </a:rPr>
              <a:t>}</a:t>
            </a:r>
            <a:endParaRPr b="0" lang="en-US" sz="1400" spc="-1" strike="noStrike">
              <a:latin typeface="Arial"/>
            </a:endParaRPr>
          </a:p>
          <a:p>
            <a:pPr>
              <a:lnSpc>
                <a:spcPct val="100000"/>
              </a:lnSpc>
              <a:spcBef>
                <a:spcPts val="281"/>
              </a:spcBef>
            </a:pPr>
            <a:endParaRPr b="0" lang="en-US" sz="1400" spc="-1" strike="noStrike">
              <a:latin typeface="Arial"/>
            </a:endParaRPr>
          </a:p>
        </p:txBody>
      </p:sp>
      <p:sp>
        <p:nvSpPr>
          <p:cNvPr id="2317" name="CustomShape 3"/>
          <p:cNvSpPr/>
          <p:nvPr/>
        </p:nvSpPr>
        <p:spPr>
          <a:xfrm>
            <a:off x="4428000" y="1052640"/>
            <a:ext cx="4463640" cy="107928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400"/>
              </a:spcBef>
              <a:buClr>
                <a:srgbClr val="000000"/>
              </a:buClr>
              <a:buFont typeface="Arial"/>
              <a:buChar char="•"/>
            </a:pPr>
            <a:r>
              <a:rPr b="0" lang="en-US" sz="2000" spc="-1" strike="noStrike">
                <a:solidFill>
                  <a:srgbClr val="000000"/>
                </a:solidFill>
                <a:latin typeface="Trebuchet MS"/>
              </a:rPr>
              <a:t>Compute a row of C = A * B</a:t>
            </a:r>
            <a:endParaRPr b="0" lang="en-US" sz="2000" spc="-1" strike="noStrike">
              <a:latin typeface="Arial"/>
            </a:endParaRPr>
          </a:p>
          <a:p>
            <a:pPr lvl="1" marL="743040" indent="-285120">
              <a:lnSpc>
                <a:spcPct val="100000"/>
              </a:lnSpc>
              <a:spcBef>
                <a:spcPts val="400"/>
              </a:spcBef>
              <a:buClr>
                <a:srgbClr val="000000"/>
              </a:buClr>
              <a:buFont typeface="Arial"/>
              <a:buChar char="–"/>
            </a:pPr>
            <a:r>
              <a:rPr b="0" lang="en-US" sz="2000" spc="-1" strike="noStrike">
                <a:solidFill>
                  <a:srgbClr val="000000"/>
                </a:solidFill>
                <a:latin typeface="Trebuchet MS"/>
              </a:rPr>
              <a:t>1 A col.per work-item</a:t>
            </a:r>
            <a:endParaRPr b="0" lang="en-US" sz="2000" spc="-1" strike="noStrike">
              <a:latin typeface="Arial"/>
            </a:endParaRPr>
          </a:p>
          <a:p>
            <a:pPr lvl="1" marL="743040" indent="-285120">
              <a:lnSpc>
                <a:spcPct val="100000"/>
              </a:lnSpc>
              <a:spcBef>
                <a:spcPts val="400"/>
              </a:spcBef>
              <a:buClr>
                <a:srgbClr val="000000"/>
              </a:buClr>
              <a:buFont typeface="Arial"/>
              <a:buChar char="–"/>
            </a:pPr>
            <a:r>
              <a:rPr b="0" lang="en-US" sz="2000" spc="-1" strike="noStrike">
                <a:solidFill>
                  <a:srgbClr val="000000"/>
                </a:solidFill>
                <a:latin typeface="Trebuchet MS"/>
              </a:rPr>
              <a:t>Work group shares rows of B</a:t>
            </a:r>
            <a:endParaRPr b="0" lang="en-US" sz="2000" spc="-1" strike="noStrike">
              <a:latin typeface="Arial"/>
            </a:endParaRPr>
          </a:p>
        </p:txBody>
      </p:sp>
      <p:sp>
        <p:nvSpPr>
          <p:cNvPr id="2318" name="CustomShape 4"/>
          <p:cNvSpPr/>
          <p:nvPr/>
        </p:nvSpPr>
        <p:spPr>
          <a:xfrm>
            <a:off x="6084000" y="2738880"/>
            <a:ext cx="2591640" cy="11872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4f81bd"/>
                </a:solidFill>
                <a:latin typeface="Trebuchet MS"/>
                <a:ea typeface="DejaVu Sans"/>
              </a:rPr>
              <a:t>Start an async. copy for row of B returning an event to track progress.</a:t>
            </a:r>
            <a:endParaRPr b="0" lang="en-US" sz="1800" spc="-1" strike="noStrike">
              <a:latin typeface="Arial"/>
            </a:endParaRPr>
          </a:p>
        </p:txBody>
      </p:sp>
      <p:sp>
        <p:nvSpPr>
          <p:cNvPr id="2319" name="CustomShape 5"/>
          <p:cNvSpPr/>
          <p:nvPr/>
        </p:nvSpPr>
        <p:spPr>
          <a:xfrm flipH="1" flipV="1">
            <a:off x="5075280" y="2924280"/>
            <a:ext cx="1007280" cy="14328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320" name="CustomShape 6"/>
          <p:cNvSpPr/>
          <p:nvPr/>
        </p:nvSpPr>
        <p:spPr>
          <a:xfrm>
            <a:off x="5926320" y="4149000"/>
            <a:ext cx="2591640" cy="9129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4f81bd"/>
                </a:solidFill>
                <a:latin typeface="Trebuchet MS"/>
                <a:ea typeface="DejaVu Sans"/>
              </a:rPr>
              <a:t>Wait for async. copy to complete before proceeding.</a:t>
            </a:r>
            <a:endParaRPr b="0" lang="en-US" sz="1800" spc="-1" strike="noStrike">
              <a:latin typeface="Arial"/>
            </a:endParaRPr>
          </a:p>
        </p:txBody>
      </p:sp>
      <p:sp>
        <p:nvSpPr>
          <p:cNvPr id="2321" name="CustomShape 7"/>
          <p:cNvSpPr/>
          <p:nvPr/>
        </p:nvSpPr>
        <p:spPr>
          <a:xfrm flipH="1" flipV="1">
            <a:off x="3756960" y="4199040"/>
            <a:ext cx="2167920" cy="41004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322" name="CustomShape 8"/>
          <p:cNvSpPr/>
          <p:nvPr/>
        </p:nvSpPr>
        <p:spPr>
          <a:xfrm>
            <a:off x="3636000" y="5301360"/>
            <a:ext cx="2591640" cy="14608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4f81bd"/>
                </a:solidFill>
                <a:latin typeface="Trebuchet MS"/>
                <a:ea typeface="DejaVu Sans"/>
              </a:rPr>
              <a:t>Compute element of C using </a:t>
            </a:r>
            <a:r>
              <a:rPr b="0" lang="en-US" sz="1800" spc="-1" strike="noStrike">
                <a:solidFill>
                  <a:srgbClr val="c0504d"/>
                </a:solidFill>
                <a:latin typeface="Trebuchet MS"/>
                <a:ea typeface="DejaVu Sans"/>
              </a:rPr>
              <a:t>A</a:t>
            </a:r>
            <a:r>
              <a:rPr b="0" lang="en-US" sz="1800" spc="-1" strike="noStrike">
                <a:solidFill>
                  <a:srgbClr val="4f81bd"/>
                </a:solidFill>
                <a:latin typeface="Trebuchet MS"/>
                <a:ea typeface="DejaVu Sans"/>
              </a:rPr>
              <a:t> from </a:t>
            </a:r>
            <a:r>
              <a:rPr b="0" lang="en-US" sz="1800" spc="-1" strike="noStrike">
                <a:solidFill>
                  <a:srgbClr val="c0504d"/>
                </a:solidFill>
                <a:latin typeface="Trebuchet MS"/>
                <a:ea typeface="DejaVu Sans"/>
              </a:rPr>
              <a:t>private</a:t>
            </a:r>
            <a:r>
              <a:rPr b="0" lang="en-US" sz="1800" spc="-1" strike="noStrike">
                <a:solidFill>
                  <a:srgbClr val="e6b9b8"/>
                </a:solidFill>
                <a:latin typeface="Trebuchet MS"/>
                <a:ea typeface="DejaVu Sans"/>
              </a:rPr>
              <a:t> </a:t>
            </a:r>
            <a:r>
              <a:rPr b="0" lang="en-US" sz="1800" spc="-1" strike="noStrike">
                <a:solidFill>
                  <a:srgbClr val="4f81bd"/>
                </a:solidFill>
                <a:latin typeface="Trebuchet MS"/>
                <a:ea typeface="DejaVu Sans"/>
              </a:rPr>
              <a:t>memory and </a:t>
            </a:r>
            <a:r>
              <a:rPr b="0" lang="en-US" sz="1800" spc="-1" strike="noStrike">
                <a:solidFill>
                  <a:srgbClr val="e46c0a"/>
                </a:solidFill>
                <a:latin typeface="Trebuchet MS"/>
                <a:ea typeface="DejaVu Sans"/>
              </a:rPr>
              <a:t>B </a:t>
            </a:r>
            <a:r>
              <a:rPr b="0" lang="en-US" sz="1800" spc="-1" strike="noStrike">
                <a:solidFill>
                  <a:srgbClr val="4f81bd"/>
                </a:solidFill>
                <a:latin typeface="Trebuchet MS"/>
                <a:ea typeface="DejaVu Sans"/>
              </a:rPr>
              <a:t>from </a:t>
            </a:r>
            <a:r>
              <a:rPr b="0" lang="en-US" sz="1800" spc="-1" strike="noStrike">
                <a:solidFill>
                  <a:srgbClr val="e46c0a"/>
                </a:solidFill>
                <a:latin typeface="Trebuchet MS"/>
                <a:ea typeface="DejaVu Sans"/>
              </a:rPr>
              <a:t>local </a:t>
            </a:r>
            <a:r>
              <a:rPr b="0" lang="en-US" sz="1800" spc="-1" strike="noStrike">
                <a:solidFill>
                  <a:srgbClr val="4f81bd"/>
                </a:solidFill>
                <a:latin typeface="Trebuchet MS"/>
                <a:ea typeface="DejaVu Sans"/>
              </a:rPr>
              <a:t>memory.</a:t>
            </a:r>
            <a:endParaRPr b="0" lang="en-US" sz="1800" spc="-1" strike="noStrike">
              <a:latin typeface="Arial"/>
            </a:endParaRPr>
          </a:p>
        </p:txBody>
      </p:sp>
      <p:sp>
        <p:nvSpPr>
          <p:cNvPr id="2323" name="CustomShape 9"/>
          <p:cNvSpPr/>
          <p:nvPr/>
        </p:nvSpPr>
        <p:spPr>
          <a:xfrm flipH="1" flipV="1">
            <a:off x="2626920" y="5300640"/>
            <a:ext cx="1007280" cy="59940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Tree>
  </p:cSld>
</p:sld>
</file>

<file path=ppt/slides/slide2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4" name="CustomShape 1"/>
          <p:cNvSpPr/>
          <p:nvPr/>
        </p:nvSpPr>
        <p:spPr>
          <a:xfrm>
            <a:off x="457200" y="44640"/>
            <a:ext cx="822888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Events and the C++ interface</a:t>
            </a:r>
            <a:br/>
            <a:r>
              <a:rPr b="0" lang="en-US" sz="4400" spc="-1" strike="noStrike">
                <a:solidFill>
                  <a:srgbClr val="000000"/>
                </a:solidFill>
                <a:latin typeface="Trebuchet MS"/>
              </a:rPr>
              <a:t>(for profiling)</a:t>
            </a:r>
            <a:endParaRPr b="0" lang="en-US" sz="4400" spc="-1" strike="noStrike">
              <a:latin typeface="Arial"/>
            </a:endParaRPr>
          </a:p>
        </p:txBody>
      </p:sp>
      <p:sp>
        <p:nvSpPr>
          <p:cNvPr id="2325" name="CustomShape 2"/>
          <p:cNvSpPr/>
          <p:nvPr/>
        </p:nvSpPr>
        <p:spPr>
          <a:xfrm>
            <a:off x="0" y="1340640"/>
            <a:ext cx="9143280" cy="540000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Enqueue the kernel with a returned event</a:t>
            </a:r>
            <a:endParaRPr b="0" lang="en-US" sz="3200" spc="-1" strike="noStrike">
              <a:latin typeface="Arial"/>
            </a:endParaRPr>
          </a:p>
          <a:p>
            <a:pPr marL="457200">
              <a:lnSpc>
                <a:spcPct val="100000"/>
              </a:lnSpc>
              <a:spcBef>
                <a:spcPts val="459"/>
              </a:spcBef>
            </a:pPr>
            <a:r>
              <a:rPr b="1" lang="en-US" sz="2300" spc="-1" strike="noStrike">
                <a:solidFill>
                  <a:srgbClr val="9bbb59"/>
                </a:solidFill>
                <a:latin typeface="Courier New Bold"/>
              </a:rPr>
              <a:t>Event</a:t>
            </a:r>
            <a:r>
              <a:rPr b="1" lang="en-US" sz="2300" spc="-1" strike="noStrike">
                <a:solidFill>
                  <a:srgbClr val="000000"/>
                </a:solidFill>
                <a:latin typeface="Courier New Bold"/>
              </a:rPr>
              <a:t> event =</a:t>
            </a:r>
            <a:endParaRPr b="0" lang="en-US" sz="2300" spc="-1" strike="noStrike">
              <a:latin typeface="Arial"/>
            </a:endParaRPr>
          </a:p>
          <a:p>
            <a:pPr marL="457200">
              <a:lnSpc>
                <a:spcPct val="100000"/>
              </a:lnSpc>
              <a:spcBef>
                <a:spcPts val="459"/>
              </a:spcBef>
            </a:pPr>
            <a:r>
              <a:rPr b="1" lang="en-US" sz="2300" spc="-1" strike="noStrike">
                <a:solidFill>
                  <a:srgbClr val="17375e"/>
                </a:solidFill>
                <a:latin typeface="Courier New Bold"/>
              </a:rPr>
              <a:t>  </a:t>
            </a:r>
            <a:r>
              <a:rPr b="1" lang="en-US" sz="2300" spc="-1" strike="noStrike">
                <a:solidFill>
                  <a:srgbClr val="17375e"/>
                </a:solidFill>
                <a:latin typeface="Courier New Bold"/>
              </a:rPr>
              <a:t>vadd</a:t>
            </a:r>
            <a:r>
              <a:rPr b="1" lang="en-US" sz="2300" spc="-1" strike="noStrike">
                <a:solidFill>
                  <a:srgbClr val="000000"/>
                </a:solidFill>
                <a:latin typeface="Courier New Bold"/>
              </a:rPr>
              <a:t>(</a:t>
            </a:r>
            <a:endParaRPr b="0" lang="en-US" sz="2300" spc="-1" strike="noStrike">
              <a:latin typeface="Arial"/>
            </a:endParaRPr>
          </a:p>
          <a:p>
            <a:pPr marL="457200">
              <a:lnSpc>
                <a:spcPct val="100000"/>
              </a:lnSpc>
              <a:spcBef>
                <a:spcPts val="459"/>
              </a:spcBef>
            </a:pPr>
            <a:r>
              <a:rPr b="1" lang="en-US" sz="2300" spc="-1" strike="noStrike">
                <a:solidFill>
                  <a:srgbClr val="000000"/>
                </a:solidFill>
                <a:latin typeface="Courier New Bold"/>
              </a:rPr>
              <a:t>    </a:t>
            </a:r>
            <a:r>
              <a:rPr b="1" lang="en-US" sz="2300" spc="-1" strike="noStrike">
                <a:solidFill>
                  <a:srgbClr val="000000"/>
                </a:solidFill>
                <a:latin typeface="Courier New Bold"/>
              </a:rPr>
              <a:t>EnqueueArgs(commands,NDRange(count), NDRange(local)),</a:t>
            </a:r>
            <a:endParaRPr b="0" lang="en-US" sz="2300" spc="-1" strike="noStrike">
              <a:latin typeface="Arial"/>
            </a:endParaRPr>
          </a:p>
          <a:p>
            <a:pPr marL="457200">
              <a:lnSpc>
                <a:spcPct val="100000"/>
              </a:lnSpc>
              <a:spcBef>
                <a:spcPts val="459"/>
              </a:spcBef>
            </a:pPr>
            <a:r>
              <a:rPr b="1" lang="en-US" sz="2300" spc="-1" strike="noStrike">
                <a:solidFill>
                  <a:srgbClr val="000000"/>
                </a:solidFill>
                <a:latin typeface="Courier New Bold"/>
              </a:rPr>
              <a:t>    </a:t>
            </a:r>
            <a:r>
              <a:rPr b="1" lang="en-US" sz="2300" spc="-1" strike="noStrike">
                <a:solidFill>
                  <a:srgbClr val="000000"/>
                </a:solidFill>
                <a:latin typeface="Courier New Bold"/>
              </a:rPr>
              <a:t>a_in, b_in, c_out, count);</a:t>
            </a:r>
            <a:endParaRPr b="0" lang="en-US" sz="2300" spc="-1" strike="noStrike">
              <a:latin typeface="Arial"/>
            </a:endParaRPr>
          </a:p>
          <a:p>
            <a:pPr marL="457200">
              <a:lnSpc>
                <a:spcPct val="100000"/>
              </a:lnSpc>
              <a:spcBef>
                <a:spcPts val="561"/>
              </a:spcBef>
            </a:pPr>
            <a:endParaRPr b="0" lang="en-US" sz="23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What for the command attached to the event to complete</a:t>
            </a:r>
            <a:endParaRPr b="0" lang="en-US" sz="3200" spc="-1" strike="noStrike">
              <a:latin typeface="Arial"/>
            </a:endParaRPr>
          </a:p>
          <a:p>
            <a:pPr marL="457200">
              <a:lnSpc>
                <a:spcPct val="100000"/>
              </a:lnSpc>
              <a:spcBef>
                <a:spcPts val="561"/>
              </a:spcBef>
            </a:pPr>
            <a:r>
              <a:rPr b="0" lang="en-US" sz="2800" spc="-1" strike="noStrike">
                <a:solidFill>
                  <a:srgbClr val="000000"/>
                </a:solidFill>
                <a:latin typeface="Trebuchet MS"/>
              </a:rPr>
              <a:t>event.wait();</a:t>
            </a:r>
            <a:endParaRPr b="0" lang="en-US" sz="2800" spc="-1" strike="noStrike">
              <a:latin typeface="Arial"/>
            </a:endParaRPr>
          </a:p>
          <a:p>
            <a:pPr marL="457200">
              <a:lnSpc>
                <a:spcPct val="100000"/>
              </a:lnSpc>
              <a:spcBef>
                <a:spcPts val="561"/>
              </a:spcBef>
            </a:pP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Extract timing data from the event:</a:t>
            </a:r>
            <a:endParaRPr b="0" lang="en-US" sz="3200" spc="-1" strike="noStrike">
              <a:latin typeface="Arial"/>
            </a:endParaRPr>
          </a:p>
          <a:p>
            <a:pPr>
              <a:lnSpc>
                <a:spcPct val="100000"/>
              </a:lnSpc>
              <a:spcBef>
                <a:spcPts val="519"/>
              </a:spcBef>
            </a:pPr>
            <a:endParaRPr b="0" lang="en-US" sz="3200" spc="-1" strike="noStrike">
              <a:latin typeface="Arial"/>
            </a:endParaRPr>
          </a:p>
          <a:p>
            <a:pPr>
              <a:lnSpc>
                <a:spcPct val="100000"/>
              </a:lnSpc>
              <a:spcBef>
                <a:spcPts val="519"/>
              </a:spcBef>
            </a:pPr>
            <a:r>
              <a:rPr b="1" lang="en-US" sz="2600" spc="-1" strike="noStrike">
                <a:solidFill>
                  <a:srgbClr val="9bbb59"/>
                </a:solidFill>
                <a:latin typeface="Courier New Bold"/>
              </a:rPr>
              <a:t>   </a:t>
            </a:r>
            <a:r>
              <a:rPr b="1" lang="en-US" sz="2300" spc="-1" strike="noStrike">
                <a:solidFill>
                  <a:srgbClr val="9bbb59"/>
                </a:solidFill>
                <a:latin typeface="Courier New Bold"/>
              </a:rPr>
              <a:t>  </a:t>
            </a:r>
            <a:r>
              <a:rPr b="1" lang="en-US" sz="2300" spc="-1" strike="noStrike">
                <a:solidFill>
                  <a:srgbClr val="9bbb59"/>
                </a:solidFill>
                <a:latin typeface="Courier New Bold"/>
              </a:rPr>
              <a:t>cl_ulong </a:t>
            </a:r>
            <a:r>
              <a:rPr b="1" lang="en-US" sz="2300" spc="-1" strike="noStrike">
                <a:solidFill>
                  <a:srgbClr val="000000"/>
                </a:solidFill>
                <a:latin typeface="Courier New Bold"/>
              </a:rPr>
              <a:t>ev_start_time =</a:t>
            </a:r>
            <a:endParaRPr b="0" lang="en-US" sz="2300" spc="-1" strike="noStrike">
              <a:latin typeface="Arial"/>
            </a:endParaRPr>
          </a:p>
          <a:p>
            <a:pPr>
              <a:lnSpc>
                <a:spcPct val="100000"/>
              </a:lnSpc>
              <a:spcBef>
                <a:spcPts val="459"/>
              </a:spcBef>
            </a:pPr>
            <a:r>
              <a:rPr b="1" lang="en-US" sz="2300" spc="-1" strike="noStrike">
                <a:solidFill>
                  <a:srgbClr val="000000"/>
                </a:solidFill>
                <a:latin typeface="Courier New Bold"/>
              </a:rPr>
              <a:t>       </a:t>
            </a:r>
            <a:r>
              <a:rPr b="1" lang="en-US" sz="2300" spc="-1" strike="noStrike">
                <a:solidFill>
                  <a:srgbClr val="000000"/>
                </a:solidFill>
                <a:latin typeface="Courier New Bold"/>
              </a:rPr>
              <a:t>event.getProfilingInfo&lt;CL_PROFILING_COMMAND_START&gt;(); </a:t>
            </a:r>
            <a:endParaRPr b="0" lang="en-US" sz="2300" spc="-1" strike="noStrike">
              <a:latin typeface="Arial"/>
            </a:endParaRPr>
          </a:p>
          <a:p>
            <a:pPr>
              <a:lnSpc>
                <a:spcPct val="100000"/>
              </a:lnSpc>
              <a:spcBef>
                <a:spcPts val="459"/>
              </a:spcBef>
            </a:pPr>
            <a:endParaRPr b="0" lang="en-US" sz="2300" spc="-1" strike="noStrike">
              <a:latin typeface="Arial"/>
            </a:endParaRPr>
          </a:p>
          <a:p>
            <a:pPr>
              <a:lnSpc>
                <a:spcPct val="100000"/>
              </a:lnSpc>
              <a:spcBef>
                <a:spcPts val="459"/>
              </a:spcBef>
            </a:pPr>
            <a:r>
              <a:rPr b="1" lang="en-US" sz="2300" spc="-1" strike="noStrike">
                <a:solidFill>
                  <a:srgbClr val="000000"/>
                </a:solidFill>
                <a:latin typeface="Courier New Bold"/>
              </a:rPr>
              <a:t>     </a:t>
            </a:r>
            <a:r>
              <a:rPr b="1" lang="en-US" sz="2300" spc="-1" strike="noStrike">
                <a:solidFill>
                  <a:srgbClr val="9bbb59"/>
                </a:solidFill>
                <a:latin typeface="Courier New Bold"/>
              </a:rPr>
              <a:t>cl_ulong</a:t>
            </a:r>
            <a:r>
              <a:rPr b="1" lang="en-US" sz="2300" spc="-1" strike="noStrike">
                <a:solidFill>
                  <a:srgbClr val="000000"/>
                </a:solidFill>
                <a:latin typeface="Courier New Bold"/>
              </a:rPr>
              <a:t> ev_end_time =</a:t>
            </a:r>
            <a:endParaRPr b="0" lang="en-US" sz="2300" spc="-1" strike="noStrike">
              <a:latin typeface="Arial"/>
            </a:endParaRPr>
          </a:p>
          <a:p>
            <a:pPr>
              <a:lnSpc>
                <a:spcPct val="100000"/>
              </a:lnSpc>
              <a:spcBef>
                <a:spcPts val="459"/>
              </a:spcBef>
            </a:pPr>
            <a:r>
              <a:rPr b="1" lang="en-US" sz="2300" spc="-1" strike="noStrike">
                <a:solidFill>
                  <a:srgbClr val="000000"/>
                </a:solidFill>
                <a:latin typeface="Courier New Bold"/>
              </a:rPr>
              <a:t>       </a:t>
            </a:r>
            <a:r>
              <a:rPr b="1" lang="en-US" sz="2300" spc="-1" strike="noStrike">
                <a:solidFill>
                  <a:srgbClr val="000000"/>
                </a:solidFill>
                <a:latin typeface="Courier New Bold"/>
              </a:rPr>
              <a:t>event.getProfilingInfo&lt;CL_PROFILING_COMMAND_END&gt;();</a:t>
            </a:r>
            <a:endParaRPr b="0" lang="en-US" sz="2300" spc="-1" strike="noStrike">
              <a:latin typeface="Arial"/>
            </a:endParaRPr>
          </a:p>
          <a:p>
            <a:pPr>
              <a:lnSpc>
                <a:spcPct val="100000"/>
              </a:lnSpc>
              <a:spcBef>
                <a:spcPts val="621"/>
              </a:spcBef>
            </a:pPr>
            <a:endParaRPr b="0" lang="en-US" sz="2300" spc="-1" strike="noStrike">
              <a:latin typeface="Arial"/>
            </a:endParaRPr>
          </a:p>
        </p:txBody>
      </p:sp>
    </p:spTree>
  </p:cSld>
</p:sld>
</file>

<file path=ppt/slides/slide2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6" name="CustomShape 1"/>
          <p:cNvSpPr/>
          <p:nvPr/>
        </p:nvSpPr>
        <p:spPr>
          <a:xfrm>
            <a:off x="722160" y="4406760"/>
            <a:ext cx="7771680" cy="1361520"/>
          </a:xfrm>
          <a:prstGeom prst="rect">
            <a:avLst/>
          </a:prstGeom>
          <a:noFill/>
          <a:ln>
            <a:noFill/>
          </a:ln>
        </p:spPr>
        <p:style>
          <a:lnRef idx="0"/>
          <a:fillRef idx="0"/>
          <a:effectRef idx="0"/>
          <a:fontRef idx="minor"/>
        </p:style>
        <p:txBody>
          <a:bodyPr lIns="90000" rIns="90000" tIns="45000" bIns="45000"/>
          <a:p>
            <a:pPr>
              <a:lnSpc>
                <a:spcPct val="100000"/>
              </a:lnSpc>
            </a:pPr>
            <a:r>
              <a:rPr b="1" lang="en-US" sz="4000" spc="-1" strike="noStrike" cap="all">
                <a:solidFill>
                  <a:srgbClr val="000000"/>
                </a:solidFill>
                <a:latin typeface="Trebuchet MS"/>
              </a:rPr>
              <a:t>Pinned memory</a:t>
            </a:r>
            <a:endParaRPr b="0" lang="en-US" sz="4000" spc="-1" strike="noStrike">
              <a:latin typeface="Arial"/>
            </a:endParaRPr>
          </a:p>
        </p:txBody>
      </p:sp>
      <p:sp>
        <p:nvSpPr>
          <p:cNvPr id="2327" name="CustomShape 2"/>
          <p:cNvSpPr/>
          <p:nvPr/>
        </p:nvSpPr>
        <p:spPr>
          <a:xfrm>
            <a:off x="722160" y="2906640"/>
            <a:ext cx="7771680" cy="1499400"/>
          </a:xfrm>
          <a:prstGeom prst="rect">
            <a:avLst/>
          </a:prstGeom>
          <a:noFill/>
          <a:ln>
            <a:noFill/>
          </a:ln>
        </p:spPr>
        <p:style>
          <a:lnRef idx="0"/>
          <a:fillRef idx="0"/>
          <a:effectRef idx="0"/>
          <a:fontRef idx="minor"/>
        </p:style>
        <p:txBody>
          <a:bodyPr lIns="90000" rIns="90000" tIns="45000" bIns="45000" anchor="b"/>
          <a:p>
            <a:pPr>
              <a:lnSpc>
                <a:spcPct val="100000"/>
              </a:lnSpc>
              <a:spcBef>
                <a:spcPts val="400"/>
              </a:spcBef>
            </a:pPr>
            <a:r>
              <a:rPr b="0" lang="en-US" sz="2000" spc="-1" strike="noStrike">
                <a:solidFill>
                  <a:srgbClr val="000000"/>
                </a:solidFill>
                <a:latin typeface="Trebuchet MS"/>
              </a:rPr>
              <a:t>Appendix C</a:t>
            </a:r>
            <a:endParaRPr b="0" lang="en-US" sz="2000" spc="-1" strike="noStrike">
              <a:latin typeface="Arial"/>
            </a:endParaRPr>
          </a:p>
        </p:txBody>
      </p:sp>
    </p:spTree>
  </p:cSld>
</p:sld>
</file>

<file path=ppt/slides/slide2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8"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Pinned Memory</a:t>
            </a:r>
            <a:endParaRPr b="0" lang="en-US" sz="4400" spc="-1" strike="noStrike">
              <a:latin typeface="Arial"/>
            </a:endParaRPr>
          </a:p>
        </p:txBody>
      </p:sp>
      <p:sp>
        <p:nvSpPr>
          <p:cNvPr id="2329"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In general, the fewer transfers you can do between host and device, the better</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But some are unavoidable</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It is possible to speed up these transfers, by using </a:t>
            </a:r>
            <a:r>
              <a:rPr b="1" i="1" lang="en-US" sz="3200" spc="-1" strike="noStrike" u="sng">
                <a:solidFill>
                  <a:srgbClr val="0000ff"/>
                </a:solidFill>
                <a:uFillTx/>
                <a:latin typeface="Trebuchet MS"/>
              </a:rPr>
              <a:t>pinned memory</a:t>
            </a:r>
            <a:r>
              <a:rPr b="0" lang="en-US" sz="3200" spc="-1" strike="noStrike">
                <a:solidFill>
                  <a:srgbClr val="000000"/>
                </a:solidFill>
                <a:latin typeface="Trebuchet MS"/>
              </a:rPr>
              <a:t> (also called </a:t>
            </a:r>
            <a:r>
              <a:rPr b="1" lang="en-US" sz="3200" spc="-1" strike="noStrike">
                <a:solidFill>
                  <a:srgbClr val="000000"/>
                </a:solidFill>
                <a:latin typeface="Trebuchet MS"/>
              </a:rPr>
              <a:t>page-locked </a:t>
            </a:r>
            <a:r>
              <a:rPr b="0" lang="en-US" sz="3200" spc="-1" strike="noStrike">
                <a:solidFill>
                  <a:srgbClr val="000000"/>
                </a:solidFill>
                <a:latin typeface="Trebuchet MS"/>
              </a:rPr>
              <a:t>memory)</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If supported, can enable much faster host &lt;-&gt; device communications</a:t>
            </a:r>
            <a:endParaRPr b="0" lang="en-US" sz="3200" spc="-1" strike="noStrike">
              <a:latin typeface="Arial"/>
            </a:endParaRPr>
          </a:p>
        </p:txBody>
      </p:sp>
    </p:spTree>
  </p:cSld>
</p:sld>
</file>

<file path=ppt/slides/slide2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0"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Pinned Memory</a:t>
            </a:r>
            <a:endParaRPr b="0" lang="en-US" sz="4400" spc="-1" strike="noStrike">
              <a:latin typeface="Arial"/>
            </a:endParaRPr>
          </a:p>
        </p:txBody>
      </p:sp>
      <p:sp>
        <p:nvSpPr>
          <p:cNvPr id="2331"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A regular enqueueRead/enqueueWrite command might manage ~6GB/s</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But PCI-E Gen 3.0 can sustain transfer rates of up to 16GB/s</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So, where has our bandwidth gone?</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The operating system</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Why? Let's consider when memory is actually allocated…</a:t>
            </a:r>
            <a:endParaRPr b="0" lang="en-US" sz="3200" spc="-1" strike="noStrike">
              <a:latin typeface="Arial"/>
            </a:endParaRPr>
          </a:p>
        </p:txBody>
      </p:sp>
    </p:spTree>
  </p:cSld>
</p:sld>
</file>

<file path=ppt/slides/slide2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2"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Malloc Recap</a:t>
            </a:r>
            <a:endParaRPr b="0" lang="en-US" sz="4400" spc="-1" strike="noStrike">
              <a:latin typeface="Arial"/>
            </a:endParaRPr>
          </a:p>
        </p:txBody>
      </p:sp>
      <p:sp>
        <p:nvSpPr>
          <p:cNvPr id="2333" name="CustomShape 2"/>
          <p:cNvSpPr/>
          <p:nvPr/>
        </p:nvSpPr>
        <p:spPr>
          <a:xfrm>
            <a:off x="457200" y="1556640"/>
            <a:ext cx="4039560" cy="456876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479"/>
              </a:spcBef>
              <a:buClr>
                <a:srgbClr val="000000"/>
              </a:buClr>
              <a:buFont typeface="Arial"/>
              <a:buChar char="•"/>
            </a:pPr>
            <a:r>
              <a:rPr b="0" lang="en-US" sz="2400" spc="-1" strike="noStrike">
                <a:solidFill>
                  <a:srgbClr val="000000"/>
                </a:solidFill>
                <a:latin typeface="Trebuchet MS"/>
              </a:rPr>
              <a:t>Consider a laptop which has 16GB of RAM.</a:t>
            </a:r>
            <a:endParaRPr b="0" lang="en-US" sz="2400" spc="-1" strike="noStrike">
              <a:latin typeface="Arial"/>
            </a:endParaRPr>
          </a:p>
          <a:p>
            <a:pPr>
              <a:lnSpc>
                <a:spcPct val="100000"/>
              </a:lnSpc>
              <a:spcBef>
                <a:spcPts val="479"/>
              </a:spcBef>
            </a:pPr>
            <a:endParaRPr b="0" lang="en-US" sz="2400" spc="-1" strike="noStrike">
              <a:latin typeface="Arial"/>
            </a:endParaRPr>
          </a:p>
          <a:p>
            <a:pPr marL="343080" indent="-342360">
              <a:lnSpc>
                <a:spcPct val="100000"/>
              </a:lnSpc>
              <a:spcBef>
                <a:spcPts val="479"/>
              </a:spcBef>
              <a:buClr>
                <a:srgbClr val="000000"/>
              </a:buClr>
              <a:buFont typeface="Arial"/>
              <a:buChar char="•"/>
            </a:pPr>
            <a:r>
              <a:rPr b="0" lang="en-US" sz="2400" spc="-1" strike="noStrike">
                <a:solidFill>
                  <a:srgbClr val="000000"/>
                </a:solidFill>
                <a:latin typeface="Trebuchet MS"/>
              </a:rPr>
              <a:t>What is the output of the code on the right if run on this laptop?</a:t>
            </a:r>
            <a:endParaRPr b="0" lang="en-US" sz="2400" spc="-1" strike="noStrike">
              <a:latin typeface="Arial"/>
            </a:endParaRPr>
          </a:p>
          <a:p>
            <a:pPr>
              <a:lnSpc>
                <a:spcPct val="100000"/>
              </a:lnSpc>
              <a:spcBef>
                <a:spcPts val="479"/>
              </a:spcBef>
            </a:pPr>
            <a:endParaRPr b="0" lang="en-US" sz="2400" spc="-1" strike="noStrike">
              <a:latin typeface="Arial"/>
            </a:endParaRPr>
          </a:p>
          <a:p>
            <a:pPr marL="343080" indent="-342360">
              <a:lnSpc>
                <a:spcPct val="100000"/>
              </a:lnSpc>
              <a:spcBef>
                <a:spcPts val="479"/>
              </a:spcBef>
              <a:buClr>
                <a:srgbClr val="000000"/>
              </a:buClr>
              <a:buFont typeface="Arial"/>
              <a:buChar char="•"/>
            </a:pPr>
            <a:r>
              <a:rPr b="0" lang="en-US" sz="2400" spc="-1" strike="noStrike">
                <a:solidFill>
                  <a:srgbClr val="000000"/>
                </a:solidFill>
                <a:latin typeface="Trebuchet MS"/>
              </a:rPr>
              <a:t>Bonus Question: if compiled with </a:t>
            </a:r>
            <a:r>
              <a:rPr b="1" lang="en-US" sz="2400" spc="-1" strike="noStrike">
                <a:solidFill>
                  <a:srgbClr val="3366ff"/>
                </a:solidFill>
                <a:latin typeface="Courier New"/>
              </a:rPr>
              <a:t>–m32</a:t>
            </a:r>
            <a:r>
              <a:rPr b="0" lang="en-US" sz="2400" spc="-1" strike="noStrike">
                <a:solidFill>
                  <a:srgbClr val="000000"/>
                </a:solidFill>
                <a:latin typeface="Trebuchet MS"/>
              </a:rPr>
              <a:t>, what will the output be?</a:t>
            </a:r>
            <a:endParaRPr b="0" lang="en-US" sz="2400" spc="-1" strike="noStrike">
              <a:latin typeface="Arial"/>
            </a:endParaRPr>
          </a:p>
        </p:txBody>
      </p:sp>
      <p:sp>
        <p:nvSpPr>
          <p:cNvPr id="2334" name="CustomShape 3"/>
          <p:cNvSpPr/>
          <p:nvPr/>
        </p:nvSpPr>
        <p:spPr>
          <a:xfrm>
            <a:off x="4644000" y="1556640"/>
            <a:ext cx="4391640" cy="4991760"/>
          </a:xfrm>
          <a:prstGeom prst="rect">
            <a:avLst/>
          </a:prstGeom>
          <a:noFill/>
          <a:ln>
            <a:noFill/>
          </a:ln>
        </p:spPr>
        <p:style>
          <a:lnRef idx="0"/>
          <a:fillRef idx="0"/>
          <a:effectRef idx="0"/>
          <a:fontRef idx="minor"/>
        </p:style>
        <p:txBody>
          <a:bodyPr lIns="90000" rIns="90000" tIns="45000" bIns="45000"/>
          <a:p>
            <a:pPr>
              <a:lnSpc>
                <a:spcPct val="100000"/>
              </a:lnSpc>
            </a:pPr>
            <a:r>
              <a:rPr b="1" lang="en-US" sz="1400" spc="-1" strike="noStrike">
                <a:solidFill>
                  <a:srgbClr val="3366ff"/>
                </a:solidFill>
                <a:latin typeface="Courier New"/>
                <a:ea typeface="DejaVu Sans"/>
              </a:rPr>
              <a:t>#include &lt;stdlib.h&gt;</a:t>
            </a:r>
            <a:endParaRPr b="0" lang="en-US" sz="1400" spc="-1" strike="noStrike">
              <a:latin typeface="Arial"/>
            </a:endParaRPr>
          </a:p>
          <a:p>
            <a:pPr>
              <a:lnSpc>
                <a:spcPct val="100000"/>
              </a:lnSpc>
            </a:pPr>
            <a:r>
              <a:rPr b="1" lang="en-US" sz="1400" spc="-1" strike="noStrike">
                <a:solidFill>
                  <a:srgbClr val="3366ff"/>
                </a:solidFill>
                <a:latin typeface="Courier New"/>
                <a:ea typeface="DejaVu Sans"/>
              </a:rPr>
              <a:t>#include &lt;stdio.h&gt;</a:t>
            </a:r>
            <a:endParaRPr b="0" lang="en-US" sz="1400" spc="-1" strike="noStrike">
              <a:latin typeface="Arial"/>
            </a:endParaRPr>
          </a:p>
          <a:p>
            <a:pPr>
              <a:lnSpc>
                <a:spcPct val="100000"/>
              </a:lnSpc>
            </a:pPr>
            <a:endParaRPr b="0" lang="en-US" sz="1400" spc="-1" strike="noStrike">
              <a:latin typeface="Arial"/>
            </a:endParaRPr>
          </a:p>
          <a:p>
            <a:pPr>
              <a:lnSpc>
                <a:spcPct val="100000"/>
              </a:lnSpc>
            </a:pPr>
            <a:r>
              <a:rPr b="1" lang="en-US" sz="1400" spc="-1" strike="noStrike">
                <a:solidFill>
                  <a:srgbClr val="3366ff"/>
                </a:solidFill>
                <a:latin typeface="Courier New"/>
                <a:ea typeface="DejaVu Sans"/>
              </a:rPr>
              <a:t>int</a:t>
            </a:r>
            <a:endParaRPr b="0" lang="en-US" sz="1400" spc="-1" strike="noStrike">
              <a:latin typeface="Arial"/>
            </a:endParaRPr>
          </a:p>
          <a:p>
            <a:pPr>
              <a:lnSpc>
                <a:spcPct val="100000"/>
              </a:lnSpc>
            </a:pPr>
            <a:r>
              <a:rPr b="1" lang="en-US" sz="1400" spc="-1" strike="noStrike">
                <a:solidFill>
                  <a:srgbClr val="3366ff"/>
                </a:solidFill>
                <a:latin typeface="Courier New"/>
                <a:ea typeface="DejaVu Sans"/>
              </a:rPr>
              <a:t>main</a:t>
            </a:r>
            <a:endParaRPr b="0" lang="en-US" sz="1400" spc="-1" strike="noStrike">
              <a:latin typeface="Arial"/>
            </a:endParaRPr>
          </a:p>
          <a:p>
            <a:pPr>
              <a:lnSpc>
                <a:spcPct val="100000"/>
              </a:lnSpc>
            </a:pPr>
            <a:r>
              <a:rPr b="1" lang="en-US" sz="1400" spc="-1" strike="noStrike">
                <a:solidFill>
                  <a:srgbClr val="3366ff"/>
                </a:solidFill>
                <a:latin typeface="Courier New"/>
                <a:ea typeface="DejaVu Sans"/>
              </a:rPr>
              <a:t>(int argc, char **argv)</a:t>
            </a:r>
            <a:endParaRPr b="0" lang="en-US" sz="1400" spc="-1" strike="noStrike">
              <a:latin typeface="Arial"/>
            </a:endParaRPr>
          </a:p>
          <a:p>
            <a:pPr>
              <a:lnSpc>
                <a:spcPct val="100000"/>
              </a:lnSpc>
            </a:pPr>
            <a:r>
              <a:rPr b="1" lang="en-US" sz="1400" spc="-1" strike="noStrike">
                <a:solidFill>
                  <a:srgbClr val="3366ff"/>
                </a:solidFill>
                <a:latin typeface="Courier New"/>
                <a:ea typeface="DejaVu Sans"/>
              </a:rPr>
              <a:t>{</a:t>
            </a:r>
            <a:endParaRPr b="0" lang="en-US" sz="1400" spc="-1" strike="noStrike">
              <a:latin typeface="Arial"/>
            </a:endParaRPr>
          </a:p>
          <a:p>
            <a:pPr>
              <a:lnSpc>
                <a:spcPct val="100000"/>
              </a:lnSpc>
            </a:pPr>
            <a:r>
              <a:rPr b="1" lang="en-US" sz="1400" spc="-1" strike="noStrike">
                <a:solidFill>
                  <a:srgbClr val="3366ff"/>
                </a:solidFill>
                <a:latin typeface="Courier New"/>
                <a:ea typeface="DejaVu Sans"/>
              </a:rPr>
              <a:t>  </a:t>
            </a:r>
            <a:r>
              <a:rPr b="1" lang="en-US" sz="1400" spc="-1" strike="noStrike">
                <a:solidFill>
                  <a:srgbClr val="3366ff"/>
                </a:solidFill>
                <a:latin typeface="Courier New"/>
                <a:ea typeface="DejaVu Sans"/>
              </a:rPr>
              <a:t>//64 billion floats</a:t>
            </a:r>
            <a:endParaRPr b="0" lang="en-US" sz="1400" spc="-1" strike="noStrike">
              <a:latin typeface="Arial"/>
            </a:endParaRPr>
          </a:p>
          <a:p>
            <a:pPr>
              <a:lnSpc>
                <a:spcPct val="100000"/>
              </a:lnSpc>
            </a:pPr>
            <a:r>
              <a:rPr b="1" lang="en-US" sz="1400" spc="-1" strike="noStrike">
                <a:solidFill>
                  <a:srgbClr val="3366ff"/>
                </a:solidFill>
                <a:latin typeface="Courier New"/>
                <a:ea typeface="DejaVu Sans"/>
              </a:rPr>
              <a:t>  </a:t>
            </a:r>
            <a:r>
              <a:rPr b="1" lang="en-US" sz="1400" spc="-1" strike="noStrike">
                <a:solidFill>
                  <a:srgbClr val="3366ff"/>
                </a:solidFill>
                <a:latin typeface="Courier New"/>
                <a:ea typeface="DejaVu Sans"/>
              </a:rPr>
              <a:t>size_t len    = 64 * 1024*1024*1024;</a:t>
            </a:r>
            <a:endParaRPr b="0" lang="en-US" sz="1400" spc="-1" strike="noStrike">
              <a:latin typeface="Arial"/>
            </a:endParaRPr>
          </a:p>
          <a:p>
            <a:pPr>
              <a:lnSpc>
                <a:spcPct val="100000"/>
              </a:lnSpc>
            </a:pPr>
            <a:endParaRPr b="0" lang="en-US" sz="1400" spc="-1" strike="noStrike">
              <a:latin typeface="Arial"/>
            </a:endParaRPr>
          </a:p>
          <a:p>
            <a:pPr>
              <a:lnSpc>
                <a:spcPct val="100000"/>
              </a:lnSpc>
            </a:pPr>
            <a:r>
              <a:rPr b="1" lang="en-US" sz="1400" spc="-1" strike="noStrike">
                <a:solidFill>
                  <a:srgbClr val="3366ff"/>
                </a:solidFill>
                <a:latin typeface="Courier New"/>
                <a:ea typeface="DejaVu Sans"/>
              </a:rPr>
              <a:t>  </a:t>
            </a:r>
            <a:r>
              <a:rPr b="1" lang="en-US" sz="1400" spc="-1" strike="noStrike">
                <a:solidFill>
                  <a:srgbClr val="3366ff"/>
                </a:solidFill>
                <a:latin typeface="Courier New"/>
                <a:ea typeface="DejaVu Sans"/>
              </a:rPr>
              <a:t>//256GB allocation</a:t>
            </a:r>
            <a:endParaRPr b="0" lang="en-US" sz="1400" spc="-1" strike="noStrike">
              <a:latin typeface="Arial"/>
            </a:endParaRPr>
          </a:p>
          <a:p>
            <a:pPr>
              <a:lnSpc>
                <a:spcPct val="100000"/>
              </a:lnSpc>
            </a:pPr>
            <a:r>
              <a:rPr b="1" lang="en-US" sz="1400" spc="-1" strike="noStrike">
                <a:solidFill>
                  <a:srgbClr val="3366ff"/>
                </a:solidFill>
                <a:latin typeface="Courier New"/>
                <a:ea typeface="DejaVu Sans"/>
              </a:rPr>
              <a:t>  </a:t>
            </a:r>
            <a:r>
              <a:rPr b="1" lang="en-US" sz="1400" spc="-1" strike="noStrike">
                <a:solidFill>
                  <a:srgbClr val="3366ff"/>
                </a:solidFill>
                <a:latin typeface="Courier New"/>
                <a:ea typeface="DejaVu Sans"/>
              </a:rPr>
              <a:t>float *buffer = </a:t>
            </a:r>
            <a:br/>
            <a:r>
              <a:rPr b="1" lang="en-US" sz="1400" spc="-1" strike="noStrike">
                <a:solidFill>
                  <a:srgbClr val="3366ff"/>
                </a:solidFill>
                <a:latin typeface="Courier New"/>
                <a:ea typeface="DejaVu Sans"/>
              </a:rPr>
              <a:t>             malloc(len*sizeof(float));</a:t>
            </a:r>
            <a:endParaRPr b="0" lang="en-US" sz="1400" spc="-1" strike="noStrike">
              <a:latin typeface="Arial"/>
            </a:endParaRPr>
          </a:p>
          <a:p>
            <a:pPr>
              <a:lnSpc>
                <a:spcPct val="100000"/>
              </a:lnSpc>
            </a:pPr>
            <a:endParaRPr b="0" lang="en-US" sz="1400" spc="-1" strike="noStrike">
              <a:latin typeface="Arial"/>
            </a:endParaRPr>
          </a:p>
          <a:p>
            <a:pPr>
              <a:lnSpc>
                <a:spcPct val="100000"/>
              </a:lnSpc>
            </a:pPr>
            <a:r>
              <a:rPr b="1" lang="en-US" sz="1400" spc="-1" strike="noStrike">
                <a:solidFill>
                  <a:srgbClr val="3366ff"/>
                </a:solidFill>
                <a:latin typeface="Courier New"/>
                <a:ea typeface="DejaVu Sans"/>
              </a:rPr>
              <a:t>  </a:t>
            </a:r>
            <a:r>
              <a:rPr b="1" lang="en-US" sz="1400" spc="-1" strike="noStrike">
                <a:solidFill>
                  <a:srgbClr val="3366ff"/>
                </a:solidFill>
                <a:latin typeface="Courier New"/>
                <a:ea typeface="DejaVu Sans"/>
              </a:rPr>
              <a:t>if (NULL == buffer)</a:t>
            </a:r>
            <a:endParaRPr b="0" lang="en-US" sz="1400" spc="-1" strike="noStrike">
              <a:latin typeface="Arial"/>
            </a:endParaRPr>
          </a:p>
          <a:p>
            <a:pPr>
              <a:lnSpc>
                <a:spcPct val="100000"/>
              </a:lnSpc>
            </a:pPr>
            <a:r>
              <a:rPr b="1" lang="en-US" sz="1400" spc="-1" strike="noStrike">
                <a:solidFill>
                  <a:srgbClr val="3366ff"/>
                </a:solidFill>
                <a:latin typeface="Courier New"/>
                <a:ea typeface="DejaVu Sans"/>
              </a:rPr>
              <a:t>  </a:t>
            </a:r>
            <a:r>
              <a:rPr b="1" lang="en-US" sz="1400" spc="-1" strike="noStrike">
                <a:solidFill>
                  <a:srgbClr val="3366ff"/>
                </a:solidFill>
                <a:latin typeface="Courier New"/>
                <a:ea typeface="DejaVu Sans"/>
              </a:rPr>
              <a:t>{</a:t>
            </a:r>
            <a:endParaRPr b="0" lang="en-US" sz="1400" spc="-1" strike="noStrike">
              <a:latin typeface="Arial"/>
            </a:endParaRPr>
          </a:p>
          <a:p>
            <a:pPr>
              <a:lnSpc>
                <a:spcPct val="100000"/>
              </a:lnSpc>
            </a:pPr>
            <a:r>
              <a:rPr b="1" lang="en-US" sz="1400" spc="-1" strike="noStrike">
                <a:solidFill>
                  <a:srgbClr val="3366ff"/>
                </a:solidFill>
                <a:latin typeface="Courier New"/>
                <a:ea typeface="DejaVu Sans"/>
              </a:rPr>
              <a:t>    </a:t>
            </a:r>
            <a:r>
              <a:rPr b="1" lang="en-US" sz="1400" spc="-1" strike="noStrike">
                <a:solidFill>
                  <a:srgbClr val="3366ff"/>
                </a:solidFill>
                <a:latin typeface="Courier New"/>
                <a:ea typeface="DejaVu Sans"/>
              </a:rPr>
              <a:t>fprintf(stderr, "malloc failed\n");</a:t>
            </a:r>
            <a:endParaRPr b="0" lang="en-US" sz="1400" spc="-1" strike="noStrike">
              <a:latin typeface="Arial"/>
            </a:endParaRPr>
          </a:p>
          <a:p>
            <a:pPr>
              <a:lnSpc>
                <a:spcPct val="100000"/>
              </a:lnSpc>
            </a:pPr>
            <a:r>
              <a:rPr b="1" lang="en-US" sz="1400" spc="-1" strike="noStrike">
                <a:solidFill>
                  <a:srgbClr val="3366ff"/>
                </a:solidFill>
                <a:latin typeface="Courier New"/>
                <a:ea typeface="DejaVu Sans"/>
              </a:rPr>
              <a:t>    </a:t>
            </a:r>
            <a:r>
              <a:rPr b="1" lang="en-US" sz="1400" spc="-1" strike="noStrike">
                <a:solidFill>
                  <a:srgbClr val="3366ff"/>
                </a:solidFill>
                <a:latin typeface="Courier New"/>
                <a:ea typeface="DejaVu Sans"/>
              </a:rPr>
              <a:t>return 1;</a:t>
            </a:r>
            <a:endParaRPr b="0" lang="en-US" sz="1400" spc="-1" strike="noStrike">
              <a:latin typeface="Arial"/>
            </a:endParaRPr>
          </a:p>
          <a:p>
            <a:pPr>
              <a:lnSpc>
                <a:spcPct val="100000"/>
              </a:lnSpc>
            </a:pPr>
            <a:r>
              <a:rPr b="1" lang="en-US" sz="1400" spc="-1" strike="noStrike">
                <a:solidFill>
                  <a:srgbClr val="3366ff"/>
                </a:solidFill>
                <a:latin typeface="Courier New"/>
                <a:ea typeface="DejaVu Sans"/>
              </a:rPr>
              <a:t>  </a:t>
            </a:r>
            <a:r>
              <a:rPr b="1" lang="en-US" sz="1400" spc="-1" strike="noStrike">
                <a:solidFill>
                  <a:srgbClr val="3366ff"/>
                </a:solidFill>
                <a:latin typeface="Courier New"/>
                <a:ea typeface="DejaVu Sans"/>
              </a:rPr>
              <a:t>}</a:t>
            </a:r>
            <a:endParaRPr b="0" lang="en-US" sz="1400" spc="-1" strike="noStrike">
              <a:latin typeface="Arial"/>
            </a:endParaRPr>
          </a:p>
          <a:p>
            <a:pPr>
              <a:lnSpc>
                <a:spcPct val="100000"/>
              </a:lnSpc>
            </a:pPr>
            <a:endParaRPr b="0" lang="en-US" sz="1400" spc="-1" strike="noStrike">
              <a:latin typeface="Arial"/>
            </a:endParaRPr>
          </a:p>
          <a:p>
            <a:pPr>
              <a:lnSpc>
                <a:spcPct val="100000"/>
              </a:lnSpc>
            </a:pPr>
            <a:r>
              <a:rPr b="1" lang="en-US" sz="1400" spc="-1" strike="noStrike">
                <a:solidFill>
                  <a:srgbClr val="3366ff"/>
                </a:solidFill>
                <a:latin typeface="Courier New"/>
                <a:ea typeface="DejaVu Sans"/>
              </a:rPr>
              <a:t>  </a:t>
            </a:r>
            <a:r>
              <a:rPr b="1" lang="en-US" sz="1400" spc="-1" strike="noStrike">
                <a:solidFill>
                  <a:srgbClr val="3366ff"/>
                </a:solidFill>
                <a:latin typeface="Courier New"/>
                <a:ea typeface="DejaVu Sans"/>
              </a:rPr>
              <a:t>printf("got ptr %p\n", buffer);</a:t>
            </a:r>
            <a:endParaRPr b="0" lang="en-US" sz="1400" spc="-1" strike="noStrike">
              <a:latin typeface="Arial"/>
            </a:endParaRPr>
          </a:p>
          <a:p>
            <a:pPr>
              <a:lnSpc>
                <a:spcPct val="100000"/>
              </a:lnSpc>
            </a:pPr>
            <a:r>
              <a:rPr b="1" lang="en-US" sz="1400" spc="-1" strike="noStrike">
                <a:solidFill>
                  <a:srgbClr val="3366ff"/>
                </a:solidFill>
                <a:latin typeface="Courier New"/>
                <a:ea typeface="DejaVu Sans"/>
              </a:rPr>
              <a:t>  </a:t>
            </a:r>
            <a:r>
              <a:rPr b="1" lang="en-US" sz="1400" spc="-1" strike="noStrike">
                <a:solidFill>
                  <a:srgbClr val="3366ff"/>
                </a:solidFill>
                <a:latin typeface="Courier New"/>
                <a:ea typeface="DejaVu Sans"/>
              </a:rPr>
              <a:t>return 0;</a:t>
            </a:r>
            <a:endParaRPr b="0" lang="en-US" sz="1400" spc="-1" strike="noStrike">
              <a:latin typeface="Arial"/>
            </a:endParaRPr>
          </a:p>
          <a:p>
            <a:pPr>
              <a:lnSpc>
                <a:spcPct val="100000"/>
              </a:lnSpc>
            </a:pPr>
            <a:r>
              <a:rPr b="1" lang="en-US" sz="1400" spc="-1" strike="noStrike">
                <a:solidFill>
                  <a:srgbClr val="3366ff"/>
                </a:solidFill>
                <a:latin typeface="Courier New"/>
                <a:ea typeface="DejaVu Sans"/>
              </a:rPr>
              <a:t>}</a:t>
            </a:r>
            <a:endParaRPr b="0" lang="en-US" sz="1400" spc="-1" strike="noStrike">
              <a:latin typeface="Arial"/>
            </a:endParaRPr>
          </a:p>
        </p:txBody>
      </p:sp>
    </p:spTree>
  </p:cSld>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0" name="CustomShape 1"/>
          <p:cNvSpPr/>
          <p:nvPr/>
        </p:nvSpPr>
        <p:spPr>
          <a:xfrm>
            <a:off x="467640" y="-23400"/>
            <a:ext cx="8228880" cy="8593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OpenCL Timeline</a:t>
            </a:r>
            <a:endParaRPr b="0" lang="en-US" sz="4400" spc="-1" strike="noStrike">
              <a:latin typeface="Arial"/>
            </a:endParaRPr>
          </a:p>
        </p:txBody>
      </p:sp>
      <p:sp>
        <p:nvSpPr>
          <p:cNvPr id="591" name="CustomShape 2"/>
          <p:cNvSpPr/>
          <p:nvPr/>
        </p:nvSpPr>
        <p:spPr>
          <a:xfrm>
            <a:off x="395640" y="928080"/>
            <a:ext cx="8352360" cy="298008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Launched Jun’08 … 6 months from “strawman” to OpenCL 1.0</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Rapid innovation to match pace of hardware innovation</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18 months from 1.0 to 1.1 and from 1.1 to 1.2</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Goal: a new OpenCL every 18-24 months</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Committed to backwards compatibility to protect software investments</a:t>
            </a:r>
            <a:endParaRPr b="0" lang="en-US" sz="2800" spc="-1" strike="noStrike">
              <a:latin typeface="Arial"/>
            </a:endParaRPr>
          </a:p>
        </p:txBody>
      </p:sp>
      <p:sp>
        <p:nvSpPr>
          <p:cNvPr id="592" name="Line 3"/>
          <p:cNvSpPr/>
          <p:nvPr/>
        </p:nvSpPr>
        <p:spPr>
          <a:xfrm>
            <a:off x="217800" y="5292000"/>
            <a:ext cx="8381880" cy="360"/>
          </a:xfrm>
          <a:prstGeom prst="line">
            <a:avLst/>
          </a:prstGeom>
          <a:ln w="28440">
            <a:solidFill>
              <a:schemeClr val="tx2"/>
            </a:solidFill>
            <a:round/>
            <a:tailEnd len="med" type="triangle" w="med"/>
          </a:ln>
        </p:spPr>
        <p:style>
          <a:lnRef idx="0"/>
          <a:fillRef idx="0"/>
          <a:effectRef idx="0"/>
          <a:fontRef idx="minor"/>
        </p:style>
      </p:sp>
      <p:sp>
        <p:nvSpPr>
          <p:cNvPr id="593" name="CustomShape 4"/>
          <p:cNvSpPr/>
          <p:nvPr/>
        </p:nvSpPr>
        <p:spPr>
          <a:xfrm>
            <a:off x="6840" y="5559480"/>
            <a:ext cx="1828080" cy="1048320"/>
          </a:xfrm>
          <a:prstGeom prst="rect">
            <a:avLst/>
          </a:prstGeom>
          <a:noFill/>
          <a:ln w="3240">
            <a:noFill/>
          </a:ln>
        </p:spPr>
        <p:style>
          <a:lnRef idx="0"/>
          <a:fillRef idx="0"/>
          <a:effectRef idx="0"/>
          <a:fontRef idx="minor"/>
        </p:style>
        <p:txBody>
          <a:bodyPr lIns="90000" rIns="90000" tIns="45000" bIns="45000"/>
          <a:p>
            <a:pPr algn="ctr">
              <a:lnSpc>
                <a:spcPct val="90000"/>
              </a:lnSpc>
            </a:pPr>
            <a:r>
              <a:rPr b="1" lang="en-US" sz="1400" spc="-1" strike="noStrike">
                <a:solidFill>
                  <a:srgbClr val="1f497d"/>
                </a:solidFill>
                <a:latin typeface="Trebuchet MS"/>
                <a:ea typeface="Tahoma"/>
              </a:rPr>
              <a:t>OpenCL 1.0 released. Conformance tests released Dec08</a:t>
            </a:r>
            <a:endParaRPr b="0" lang="en-US" sz="1400" spc="-1" strike="noStrike">
              <a:latin typeface="Arial"/>
            </a:endParaRPr>
          </a:p>
        </p:txBody>
      </p:sp>
      <p:sp>
        <p:nvSpPr>
          <p:cNvPr id="594" name="CustomShape 5"/>
          <p:cNvSpPr/>
          <p:nvPr/>
        </p:nvSpPr>
        <p:spPr>
          <a:xfrm>
            <a:off x="243000" y="4876560"/>
            <a:ext cx="1070640" cy="396360"/>
          </a:xfrm>
          <a:prstGeom prst="rect">
            <a:avLst/>
          </a:prstGeom>
          <a:noFill/>
          <a:ln w="3240">
            <a:noFill/>
          </a:ln>
        </p:spPr>
        <p:style>
          <a:lnRef idx="0"/>
          <a:fillRef idx="0"/>
          <a:effectRef idx="0"/>
          <a:fontRef idx="minor"/>
        </p:style>
        <p:txBody>
          <a:bodyPr wrap="none" lIns="90000" rIns="90000" tIns="45000" bIns="45000"/>
          <a:p>
            <a:pPr>
              <a:lnSpc>
                <a:spcPct val="100000"/>
              </a:lnSpc>
            </a:pPr>
            <a:r>
              <a:rPr b="1" lang="en-US" sz="2000" spc="-1" strike="noStrike">
                <a:solidFill>
                  <a:srgbClr val="c0504d"/>
                </a:solidFill>
                <a:latin typeface="Trebuchet MS"/>
                <a:ea typeface="Tahoma"/>
              </a:rPr>
              <a:t>Dec08</a:t>
            </a:r>
            <a:endParaRPr b="0" lang="en-US" sz="2000" spc="-1" strike="noStrike">
              <a:latin typeface="Arial"/>
            </a:endParaRPr>
          </a:p>
        </p:txBody>
      </p:sp>
      <p:sp>
        <p:nvSpPr>
          <p:cNvPr id="595" name="Line 6"/>
          <p:cNvSpPr/>
          <p:nvPr/>
        </p:nvSpPr>
        <p:spPr>
          <a:xfrm flipV="1">
            <a:off x="751320" y="5325840"/>
            <a:ext cx="360" cy="228600"/>
          </a:xfrm>
          <a:prstGeom prst="line">
            <a:avLst/>
          </a:prstGeom>
          <a:ln w="19080">
            <a:solidFill>
              <a:schemeClr val="tx2"/>
            </a:solidFill>
            <a:round/>
            <a:tailEnd len="med" type="triangle" w="med"/>
          </a:ln>
        </p:spPr>
        <p:style>
          <a:lnRef idx="0"/>
          <a:fillRef idx="0"/>
          <a:effectRef idx="0"/>
          <a:fontRef idx="minor"/>
        </p:style>
      </p:sp>
      <p:sp>
        <p:nvSpPr>
          <p:cNvPr id="596" name="CustomShape 7"/>
          <p:cNvSpPr/>
          <p:nvPr/>
        </p:nvSpPr>
        <p:spPr>
          <a:xfrm>
            <a:off x="2131200" y="5276880"/>
            <a:ext cx="992880" cy="396360"/>
          </a:xfrm>
          <a:prstGeom prst="rect">
            <a:avLst/>
          </a:prstGeom>
          <a:noFill/>
          <a:ln w="3240">
            <a:noFill/>
          </a:ln>
        </p:spPr>
        <p:style>
          <a:lnRef idx="0"/>
          <a:fillRef idx="0"/>
          <a:effectRef idx="0"/>
          <a:fontRef idx="minor"/>
        </p:style>
        <p:txBody>
          <a:bodyPr wrap="none" lIns="90000" rIns="90000" tIns="45000" bIns="45000"/>
          <a:p>
            <a:pPr>
              <a:lnSpc>
                <a:spcPct val="100000"/>
              </a:lnSpc>
            </a:pPr>
            <a:r>
              <a:rPr b="1" lang="en-US" sz="2000" spc="-1" strike="noStrike">
                <a:solidFill>
                  <a:srgbClr val="c0504d"/>
                </a:solidFill>
                <a:latin typeface="Trebuchet MS"/>
                <a:ea typeface="Tahoma"/>
              </a:rPr>
              <a:t>Jun10</a:t>
            </a:r>
            <a:endParaRPr b="0" lang="en-US" sz="2000" spc="-1" strike="noStrike">
              <a:latin typeface="Arial"/>
            </a:endParaRPr>
          </a:p>
        </p:txBody>
      </p:sp>
      <p:sp>
        <p:nvSpPr>
          <p:cNvPr id="597" name="CustomShape 8"/>
          <p:cNvSpPr/>
          <p:nvPr/>
        </p:nvSpPr>
        <p:spPr>
          <a:xfrm>
            <a:off x="1691640" y="4156560"/>
            <a:ext cx="1799640" cy="1239840"/>
          </a:xfrm>
          <a:prstGeom prst="rect">
            <a:avLst/>
          </a:prstGeom>
          <a:noFill/>
          <a:ln w="3240">
            <a:noFill/>
          </a:ln>
        </p:spPr>
        <p:style>
          <a:lnRef idx="0"/>
          <a:fillRef idx="0"/>
          <a:effectRef idx="0"/>
          <a:fontRef idx="minor"/>
        </p:style>
        <p:txBody>
          <a:bodyPr lIns="90000" rIns="90000" tIns="45000" bIns="45000"/>
          <a:p>
            <a:pPr algn="ctr">
              <a:lnSpc>
                <a:spcPct val="90000"/>
              </a:lnSpc>
            </a:pPr>
            <a:r>
              <a:rPr b="1" lang="en-US" sz="1400" spc="-1" strike="noStrike">
                <a:solidFill>
                  <a:srgbClr val="1f497d"/>
                </a:solidFill>
                <a:latin typeface="Trebuchet MS"/>
                <a:ea typeface="Tahoma"/>
              </a:rPr>
              <a:t>OpenCL 1.1 </a:t>
            </a:r>
            <a:br/>
            <a:r>
              <a:rPr b="1" lang="en-US" sz="1400" spc="-1" strike="noStrike">
                <a:solidFill>
                  <a:srgbClr val="1f497d"/>
                </a:solidFill>
                <a:latin typeface="Trebuchet MS"/>
                <a:ea typeface="Tahoma"/>
              </a:rPr>
              <a:t>Specification and </a:t>
            </a:r>
            <a:br/>
            <a:r>
              <a:rPr b="1" lang="en-US" sz="1400" spc="-1" strike="noStrike">
                <a:solidFill>
                  <a:srgbClr val="1f497d"/>
                </a:solidFill>
                <a:latin typeface="Trebuchet MS"/>
                <a:ea typeface="Tahoma"/>
              </a:rPr>
              <a:t>conformance tests </a:t>
            </a:r>
            <a:br/>
            <a:r>
              <a:rPr b="1" lang="en-US" sz="1400" spc="-1" strike="noStrike">
                <a:solidFill>
                  <a:srgbClr val="1f497d"/>
                </a:solidFill>
                <a:latin typeface="Trebuchet MS"/>
                <a:ea typeface="Tahoma"/>
              </a:rPr>
              <a:t>released </a:t>
            </a:r>
            <a:endParaRPr b="0" lang="en-US" sz="1400" spc="-1" strike="noStrike">
              <a:latin typeface="Arial"/>
            </a:endParaRPr>
          </a:p>
        </p:txBody>
      </p:sp>
      <p:sp>
        <p:nvSpPr>
          <p:cNvPr id="598" name="Line 9"/>
          <p:cNvSpPr/>
          <p:nvPr/>
        </p:nvSpPr>
        <p:spPr>
          <a:xfrm>
            <a:off x="2590920" y="4987800"/>
            <a:ext cx="360" cy="244440"/>
          </a:xfrm>
          <a:prstGeom prst="line">
            <a:avLst/>
          </a:prstGeom>
          <a:ln w="19080">
            <a:solidFill>
              <a:schemeClr val="tx2"/>
            </a:solidFill>
            <a:round/>
            <a:tailEnd len="med" type="triangle" w="med"/>
          </a:ln>
        </p:spPr>
        <p:style>
          <a:lnRef idx="0"/>
          <a:fillRef idx="0"/>
          <a:effectRef idx="0"/>
          <a:fontRef idx="minor"/>
        </p:style>
      </p:sp>
      <p:sp>
        <p:nvSpPr>
          <p:cNvPr id="599" name="CustomShape 10"/>
          <p:cNvSpPr/>
          <p:nvPr/>
        </p:nvSpPr>
        <p:spPr>
          <a:xfrm>
            <a:off x="4056480" y="4876560"/>
            <a:ext cx="1090440" cy="396360"/>
          </a:xfrm>
          <a:prstGeom prst="rect">
            <a:avLst/>
          </a:prstGeom>
          <a:noFill/>
          <a:ln w="3240">
            <a:noFill/>
          </a:ln>
        </p:spPr>
        <p:style>
          <a:lnRef idx="0"/>
          <a:fillRef idx="0"/>
          <a:effectRef idx="0"/>
          <a:fontRef idx="minor"/>
        </p:style>
        <p:txBody>
          <a:bodyPr wrap="none" lIns="90000" rIns="90000" tIns="45000" bIns="45000"/>
          <a:p>
            <a:pPr>
              <a:lnSpc>
                <a:spcPct val="100000"/>
              </a:lnSpc>
            </a:pPr>
            <a:r>
              <a:rPr b="1" lang="en-US" sz="2000" spc="-1" strike="noStrike">
                <a:solidFill>
                  <a:srgbClr val="c0504d"/>
                </a:solidFill>
                <a:latin typeface="Trebuchet MS"/>
                <a:ea typeface="Tahoma"/>
              </a:rPr>
              <a:t>Nov11</a:t>
            </a:r>
            <a:endParaRPr b="0" lang="en-US" sz="2000" spc="-1" strike="noStrike">
              <a:latin typeface="Arial"/>
            </a:endParaRPr>
          </a:p>
        </p:txBody>
      </p:sp>
      <p:sp>
        <p:nvSpPr>
          <p:cNvPr id="600" name="Line 11"/>
          <p:cNvSpPr/>
          <p:nvPr/>
        </p:nvSpPr>
        <p:spPr>
          <a:xfrm flipV="1">
            <a:off x="4579920" y="5318280"/>
            <a:ext cx="360" cy="228600"/>
          </a:xfrm>
          <a:prstGeom prst="line">
            <a:avLst/>
          </a:prstGeom>
          <a:ln w="19080">
            <a:solidFill>
              <a:schemeClr val="tx2"/>
            </a:solidFill>
            <a:round/>
            <a:tailEnd len="med" type="triangle" w="med"/>
          </a:ln>
        </p:spPr>
        <p:style>
          <a:lnRef idx="0"/>
          <a:fillRef idx="0"/>
          <a:effectRef idx="0"/>
          <a:fontRef idx="minor"/>
        </p:style>
      </p:sp>
      <p:sp>
        <p:nvSpPr>
          <p:cNvPr id="601" name="CustomShape 12"/>
          <p:cNvSpPr/>
          <p:nvPr/>
        </p:nvSpPr>
        <p:spPr>
          <a:xfrm>
            <a:off x="3684240" y="5559480"/>
            <a:ext cx="1790640" cy="1048320"/>
          </a:xfrm>
          <a:prstGeom prst="rect">
            <a:avLst/>
          </a:prstGeom>
          <a:noFill/>
          <a:ln w="3240">
            <a:noFill/>
          </a:ln>
        </p:spPr>
        <p:style>
          <a:lnRef idx="0"/>
          <a:fillRef idx="0"/>
          <a:effectRef idx="0"/>
          <a:fontRef idx="minor"/>
        </p:style>
        <p:txBody>
          <a:bodyPr lIns="90000" rIns="90000" tIns="45000" bIns="45000"/>
          <a:p>
            <a:pPr algn="ctr">
              <a:lnSpc>
                <a:spcPct val="90000"/>
              </a:lnSpc>
            </a:pPr>
            <a:r>
              <a:rPr b="1" lang="en-US" sz="1400" spc="-1" strike="noStrike">
                <a:solidFill>
                  <a:srgbClr val="1f497d"/>
                </a:solidFill>
                <a:latin typeface="Trebuchet MS"/>
                <a:ea typeface="Tahoma"/>
              </a:rPr>
              <a:t>OpenCL 1.2 </a:t>
            </a:r>
            <a:br/>
            <a:r>
              <a:rPr b="1" lang="en-US" sz="1400" spc="-1" strike="noStrike">
                <a:solidFill>
                  <a:srgbClr val="1f497d"/>
                </a:solidFill>
                <a:latin typeface="Trebuchet MS"/>
                <a:ea typeface="Tahoma"/>
              </a:rPr>
              <a:t>Specification and conformance tests released</a:t>
            </a:r>
            <a:endParaRPr b="0" lang="en-US" sz="1400" spc="-1" strike="noStrike">
              <a:latin typeface="Arial"/>
            </a:endParaRPr>
          </a:p>
        </p:txBody>
      </p:sp>
      <p:sp>
        <p:nvSpPr>
          <p:cNvPr id="602" name="CustomShape 13"/>
          <p:cNvSpPr/>
          <p:nvPr/>
        </p:nvSpPr>
        <p:spPr>
          <a:xfrm>
            <a:off x="7884360" y="4869000"/>
            <a:ext cx="997920" cy="304920"/>
          </a:xfrm>
          <a:prstGeom prst="rect">
            <a:avLst/>
          </a:prstGeom>
          <a:noFill/>
          <a:ln w="3240">
            <a:noFill/>
          </a:ln>
        </p:spPr>
        <p:style>
          <a:lnRef idx="0"/>
          <a:fillRef idx="0"/>
          <a:effectRef idx="0"/>
          <a:fontRef idx="minor"/>
        </p:style>
        <p:txBody>
          <a:bodyPr lIns="0" rIns="0" tIns="0" bIns="0"/>
          <a:p>
            <a:pPr algn="ctr">
              <a:lnSpc>
                <a:spcPct val="100000"/>
              </a:lnSpc>
            </a:pPr>
            <a:r>
              <a:rPr b="1" lang="en-US" sz="2000" spc="-1" strike="noStrike">
                <a:solidFill>
                  <a:srgbClr val="c0504d"/>
                </a:solidFill>
                <a:latin typeface="Trebuchet MS"/>
                <a:ea typeface="Tahoma"/>
              </a:rPr>
              <a:t>Nov13</a:t>
            </a:r>
            <a:endParaRPr b="0" lang="en-US" sz="2000" spc="-1" strike="noStrike">
              <a:latin typeface="Arial"/>
            </a:endParaRPr>
          </a:p>
        </p:txBody>
      </p:sp>
      <p:sp>
        <p:nvSpPr>
          <p:cNvPr id="603" name="Line 14"/>
          <p:cNvSpPr/>
          <p:nvPr/>
        </p:nvSpPr>
        <p:spPr>
          <a:xfrm flipV="1">
            <a:off x="8428680" y="5306040"/>
            <a:ext cx="360" cy="228600"/>
          </a:xfrm>
          <a:prstGeom prst="line">
            <a:avLst/>
          </a:prstGeom>
          <a:ln w="19080">
            <a:solidFill>
              <a:schemeClr val="tx2"/>
            </a:solidFill>
            <a:round/>
            <a:tailEnd len="med" type="triangle" w="med"/>
          </a:ln>
        </p:spPr>
        <p:style>
          <a:lnRef idx="0"/>
          <a:fillRef idx="0"/>
          <a:effectRef idx="0"/>
          <a:fontRef idx="minor"/>
        </p:style>
      </p:sp>
      <p:sp>
        <p:nvSpPr>
          <p:cNvPr id="604" name="CustomShape 15"/>
          <p:cNvSpPr/>
          <p:nvPr/>
        </p:nvSpPr>
        <p:spPr>
          <a:xfrm>
            <a:off x="7236360" y="5596560"/>
            <a:ext cx="1862640" cy="1049040"/>
          </a:xfrm>
          <a:prstGeom prst="rect">
            <a:avLst/>
          </a:prstGeom>
          <a:noFill/>
          <a:ln w="3240">
            <a:noFill/>
          </a:ln>
        </p:spPr>
        <p:style>
          <a:lnRef idx="0"/>
          <a:fillRef idx="0"/>
          <a:effectRef idx="0"/>
          <a:fontRef idx="minor"/>
        </p:style>
        <p:txBody>
          <a:bodyPr lIns="90000" rIns="90000" tIns="45000" bIns="45000"/>
          <a:p>
            <a:pPr algn="ctr">
              <a:lnSpc>
                <a:spcPct val="90000"/>
              </a:lnSpc>
            </a:pPr>
            <a:r>
              <a:rPr b="1" lang="en-US" sz="1400" spc="-1" strike="noStrike">
                <a:solidFill>
                  <a:srgbClr val="1f497d"/>
                </a:solidFill>
                <a:latin typeface="Trebuchet MS"/>
                <a:ea typeface="Tahoma"/>
              </a:rPr>
              <a:t>OpenCL  2.0 </a:t>
            </a:r>
            <a:br/>
            <a:r>
              <a:rPr b="1" lang="en-US" sz="1400" spc="-1" strike="noStrike">
                <a:solidFill>
                  <a:srgbClr val="1f497d"/>
                </a:solidFill>
                <a:latin typeface="Trebuchet MS"/>
                <a:ea typeface="Tahoma"/>
              </a:rPr>
              <a:t>Specification finalized and conformance tests released</a:t>
            </a:r>
            <a:endParaRPr b="0" lang="en-US" sz="1400" spc="-1" strike="noStrike">
              <a:latin typeface="Arial"/>
            </a:endParaRPr>
          </a:p>
        </p:txBody>
      </p:sp>
      <p:sp>
        <p:nvSpPr>
          <p:cNvPr id="605" name="CustomShape 16"/>
          <p:cNvSpPr/>
          <p:nvPr/>
        </p:nvSpPr>
        <p:spPr>
          <a:xfrm>
            <a:off x="6179040" y="5282640"/>
            <a:ext cx="898560" cy="396360"/>
          </a:xfrm>
          <a:prstGeom prst="rect">
            <a:avLst/>
          </a:prstGeom>
          <a:noFill/>
          <a:ln w="3240">
            <a:noFill/>
          </a:ln>
        </p:spPr>
        <p:style>
          <a:lnRef idx="0"/>
          <a:fillRef idx="0"/>
          <a:effectRef idx="0"/>
          <a:fontRef idx="minor"/>
        </p:style>
        <p:txBody>
          <a:bodyPr wrap="none" lIns="90000" rIns="90000" tIns="45000" bIns="45000"/>
          <a:p>
            <a:pPr>
              <a:lnSpc>
                <a:spcPct val="100000"/>
              </a:lnSpc>
            </a:pPr>
            <a:r>
              <a:rPr b="1" lang="en-US" sz="2000" spc="-1" strike="noStrike">
                <a:solidFill>
                  <a:srgbClr val="c0504d"/>
                </a:solidFill>
                <a:latin typeface="Trebuchet MS"/>
                <a:ea typeface="Tahoma"/>
              </a:rPr>
              <a:t>Jul13</a:t>
            </a:r>
            <a:endParaRPr b="0" lang="en-US" sz="2000" spc="-1" strike="noStrike">
              <a:latin typeface="Arial"/>
            </a:endParaRPr>
          </a:p>
        </p:txBody>
      </p:sp>
      <p:sp>
        <p:nvSpPr>
          <p:cNvPr id="606" name="CustomShape 17"/>
          <p:cNvSpPr/>
          <p:nvPr/>
        </p:nvSpPr>
        <p:spPr>
          <a:xfrm>
            <a:off x="5549040" y="4077000"/>
            <a:ext cx="2046600" cy="1048320"/>
          </a:xfrm>
          <a:prstGeom prst="rect">
            <a:avLst/>
          </a:prstGeom>
          <a:noFill/>
          <a:ln w="3240">
            <a:noFill/>
          </a:ln>
        </p:spPr>
        <p:style>
          <a:lnRef idx="0"/>
          <a:fillRef idx="0"/>
          <a:effectRef idx="0"/>
          <a:fontRef idx="minor"/>
        </p:style>
        <p:txBody>
          <a:bodyPr lIns="90000" rIns="90000" tIns="45000" bIns="45000"/>
          <a:p>
            <a:pPr algn="ctr">
              <a:lnSpc>
                <a:spcPct val="90000"/>
              </a:lnSpc>
            </a:pPr>
            <a:r>
              <a:rPr b="1" lang="en-US" sz="1400" spc="-1" strike="noStrike">
                <a:solidFill>
                  <a:srgbClr val="1f497d"/>
                </a:solidFill>
                <a:latin typeface="Trebuchet MS"/>
                <a:ea typeface="Tahoma"/>
              </a:rPr>
              <a:t>OpenCL 2.0 </a:t>
            </a:r>
            <a:br/>
            <a:r>
              <a:rPr b="1" lang="en-US" sz="1400" spc="-1" strike="noStrike">
                <a:solidFill>
                  <a:srgbClr val="1f497d"/>
                </a:solidFill>
                <a:latin typeface="Trebuchet MS"/>
                <a:ea typeface="Tahoma"/>
              </a:rPr>
              <a:t>Provisional Specification released for public review</a:t>
            </a:r>
            <a:endParaRPr b="0" lang="en-US" sz="1400" spc="-1" strike="noStrike">
              <a:latin typeface="Arial"/>
            </a:endParaRPr>
          </a:p>
        </p:txBody>
      </p:sp>
      <p:sp>
        <p:nvSpPr>
          <p:cNvPr id="607" name="Line 18"/>
          <p:cNvSpPr/>
          <p:nvPr/>
        </p:nvSpPr>
        <p:spPr>
          <a:xfrm>
            <a:off x="6629760" y="4993560"/>
            <a:ext cx="360" cy="244080"/>
          </a:xfrm>
          <a:prstGeom prst="line">
            <a:avLst/>
          </a:prstGeom>
          <a:ln w="19080">
            <a:solidFill>
              <a:schemeClr val="tx2"/>
            </a:solidFill>
            <a:round/>
            <a:tailEnd len="med" type="triangle" w="med"/>
          </a:ln>
        </p:spPr>
        <p:style>
          <a:lnRef idx="0"/>
          <a:fillRef idx="0"/>
          <a:effectRef idx="0"/>
          <a:fontRef idx="minor"/>
        </p:style>
      </p:sp>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5" name="CustomShape 1"/>
          <p:cNvSpPr/>
          <p:nvPr/>
        </p:nvSpPr>
        <p:spPr>
          <a:xfrm>
            <a:off x="1547640" y="2205000"/>
            <a:ext cx="5688000" cy="203976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000000"/>
                </a:solidFill>
                <a:latin typeface="Menlo"/>
                <a:ea typeface="Menlo"/>
              </a:rPr>
              <a:t>% gcc test.c -o test          </a:t>
            </a:r>
            <a:endParaRPr b="0" lang="en-US" sz="3200" spc="-1" strike="noStrike">
              <a:latin typeface="Arial"/>
            </a:endParaRPr>
          </a:p>
          <a:p>
            <a:pPr>
              <a:lnSpc>
                <a:spcPct val="100000"/>
              </a:lnSpc>
            </a:pPr>
            <a:endParaRPr b="0" lang="en-US" sz="3200" spc="-1" strike="noStrike">
              <a:latin typeface="Arial"/>
            </a:endParaRPr>
          </a:p>
          <a:p>
            <a:pPr>
              <a:lnSpc>
                <a:spcPct val="100000"/>
              </a:lnSpc>
            </a:pPr>
            <a:r>
              <a:rPr b="0" lang="en-US" sz="3200" spc="-1" strike="noStrike">
                <a:solidFill>
                  <a:srgbClr val="000000"/>
                </a:solidFill>
                <a:latin typeface="Menlo"/>
                <a:ea typeface="Menlo"/>
              </a:rPr>
              <a:t>% ./test</a:t>
            </a:r>
            <a:endParaRPr b="0" lang="en-US" sz="3200" spc="-1" strike="noStrike">
              <a:latin typeface="Arial"/>
            </a:endParaRPr>
          </a:p>
          <a:p>
            <a:pPr>
              <a:lnSpc>
                <a:spcPct val="100000"/>
              </a:lnSpc>
            </a:pPr>
            <a:r>
              <a:rPr b="0" lang="en-US" sz="3200" spc="-1" strike="noStrike">
                <a:solidFill>
                  <a:srgbClr val="000000"/>
                </a:solidFill>
                <a:latin typeface="Menlo"/>
                <a:ea typeface="Menlo"/>
              </a:rPr>
              <a:t>got ptr 0x7f84b0c03350</a:t>
            </a:r>
            <a:endParaRPr b="0" lang="en-US" sz="3200" spc="-1" strike="noStrike">
              <a:latin typeface="Arial"/>
            </a:endParaRPr>
          </a:p>
        </p:txBody>
      </p:sp>
    </p:spTree>
  </p:cSld>
</p:sld>
</file>

<file path=ppt/slides/slide2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6"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Malloc Recap</a:t>
            </a:r>
            <a:endParaRPr b="0" lang="en-US" sz="4400" spc="-1" strike="noStrike">
              <a:latin typeface="Arial"/>
            </a:endParaRPr>
          </a:p>
        </p:txBody>
      </p:sp>
      <p:sp>
        <p:nvSpPr>
          <p:cNvPr id="2337" name="CustomShape 2"/>
          <p:cNvSpPr/>
          <p:nvPr/>
        </p:nvSpPr>
        <p:spPr>
          <a:xfrm>
            <a:off x="457200" y="1556640"/>
            <a:ext cx="4039560" cy="456876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479"/>
              </a:spcBef>
              <a:buClr>
                <a:srgbClr val="000000"/>
              </a:buClr>
              <a:buFont typeface="Arial"/>
              <a:buChar char="•"/>
            </a:pPr>
            <a:r>
              <a:rPr b="0" lang="en-US" sz="2400" spc="-1" strike="noStrike">
                <a:solidFill>
                  <a:srgbClr val="000000"/>
                </a:solidFill>
                <a:latin typeface="Trebuchet MS"/>
              </a:rPr>
              <a:t>A non-NULL pointer was returned</a:t>
            </a:r>
            <a:endParaRPr b="0" lang="en-US" sz="2400" spc="-1" strike="noStrike">
              <a:latin typeface="Arial"/>
            </a:endParaRPr>
          </a:p>
          <a:p>
            <a:pPr marL="343080" indent="-342360">
              <a:lnSpc>
                <a:spcPct val="100000"/>
              </a:lnSpc>
              <a:spcBef>
                <a:spcPts val="479"/>
              </a:spcBef>
              <a:buClr>
                <a:srgbClr val="000000"/>
              </a:buClr>
              <a:buFont typeface="Arial"/>
              <a:buChar char="•"/>
            </a:pPr>
            <a:r>
              <a:rPr b="0" lang="en-US" sz="2400" spc="-1" strike="noStrike">
                <a:solidFill>
                  <a:srgbClr val="000000"/>
                </a:solidFill>
                <a:latin typeface="Trebuchet MS"/>
              </a:rPr>
              <a:t>Both OS X and Linux will </a:t>
            </a:r>
            <a:r>
              <a:rPr b="0" i="1" lang="en-US" sz="2400" spc="-1" strike="noStrike">
                <a:solidFill>
                  <a:srgbClr val="000000"/>
                </a:solidFill>
                <a:latin typeface="Trebuchet MS"/>
              </a:rPr>
              <a:t>oversubscribe</a:t>
            </a:r>
            <a:r>
              <a:rPr b="0" lang="en-US" sz="2400" spc="-1" strike="noStrike">
                <a:solidFill>
                  <a:srgbClr val="000000"/>
                </a:solidFill>
                <a:latin typeface="Trebuchet MS"/>
              </a:rPr>
              <a:t> memory</a:t>
            </a:r>
            <a:endParaRPr b="0" lang="en-US" sz="2400" spc="-1" strike="noStrike">
              <a:latin typeface="Arial"/>
            </a:endParaRPr>
          </a:p>
          <a:p>
            <a:pPr marL="343080" indent="-342360">
              <a:lnSpc>
                <a:spcPct val="100000"/>
              </a:lnSpc>
              <a:spcBef>
                <a:spcPts val="479"/>
              </a:spcBef>
              <a:buClr>
                <a:srgbClr val="000000"/>
              </a:buClr>
              <a:buFont typeface="Arial"/>
              <a:buChar char="•"/>
            </a:pPr>
            <a:r>
              <a:rPr b="0" lang="en-US" sz="2400" spc="-1" strike="noStrike">
                <a:solidFill>
                  <a:srgbClr val="000000"/>
                </a:solidFill>
                <a:latin typeface="Trebuchet MS"/>
              </a:rPr>
              <a:t>When will this memory actually get allocated?</a:t>
            </a:r>
            <a:endParaRPr b="0" lang="en-US" sz="2400" spc="-1" strike="noStrike">
              <a:latin typeface="Arial"/>
            </a:endParaRPr>
          </a:p>
          <a:p>
            <a:pPr marL="343080" indent="-342360">
              <a:lnSpc>
                <a:spcPct val="100000"/>
              </a:lnSpc>
              <a:spcBef>
                <a:spcPts val="479"/>
              </a:spcBef>
              <a:buClr>
                <a:srgbClr val="000000"/>
              </a:buClr>
              <a:buFont typeface="Arial"/>
              <a:buChar char="•"/>
            </a:pPr>
            <a:r>
              <a:rPr b="0" lang="en-US" sz="2400" spc="-1" strike="noStrike">
                <a:solidFill>
                  <a:srgbClr val="000000"/>
                </a:solidFill>
                <a:latin typeface="Trebuchet MS"/>
              </a:rPr>
              <a:t>Checking the return value of malloc/calloc is useless – malloc </a:t>
            </a:r>
            <a:r>
              <a:rPr b="0" i="1" lang="en-US" sz="2400" spc="-1" strike="noStrike">
                <a:solidFill>
                  <a:srgbClr val="000000"/>
                </a:solidFill>
                <a:latin typeface="Trebuchet MS"/>
              </a:rPr>
              <a:t>never*</a:t>
            </a:r>
            <a:r>
              <a:rPr b="0" lang="en-US" sz="2400" spc="-1" strike="noStrike">
                <a:solidFill>
                  <a:srgbClr val="000000"/>
                </a:solidFill>
                <a:latin typeface="Trebuchet MS"/>
              </a:rPr>
              <a:t> returns NULL!</a:t>
            </a:r>
            <a:endParaRPr b="0" lang="en-US" sz="2400" spc="-1" strike="noStrike">
              <a:latin typeface="Arial"/>
            </a:endParaRPr>
          </a:p>
        </p:txBody>
      </p:sp>
      <p:sp>
        <p:nvSpPr>
          <p:cNvPr id="2338" name="CustomShape 3"/>
          <p:cNvSpPr/>
          <p:nvPr/>
        </p:nvSpPr>
        <p:spPr>
          <a:xfrm>
            <a:off x="4644000" y="1556640"/>
            <a:ext cx="4391640" cy="4991760"/>
          </a:xfrm>
          <a:prstGeom prst="rect">
            <a:avLst/>
          </a:prstGeom>
          <a:noFill/>
          <a:ln>
            <a:noFill/>
          </a:ln>
        </p:spPr>
        <p:style>
          <a:lnRef idx="0"/>
          <a:fillRef idx="0"/>
          <a:effectRef idx="0"/>
          <a:fontRef idx="minor"/>
        </p:style>
        <p:txBody>
          <a:bodyPr lIns="90000" rIns="90000" tIns="45000" bIns="45000"/>
          <a:p>
            <a:pPr>
              <a:lnSpc>
                <a:spcPct val="100000"/>
              </a:lnSpc>
            </a:pPr>
            <a:r>
              <a:rPr b="1" lang="en-US" sz="1400" spc="-1" strike="noStrike">
                <a:solidFill>
                  <a:srgbClr val="3366ff"/>
                </a:solidFill>
                <a:latin typeface="Courier New"/>
                <a:ea typeface="DejaVu Sans"/>
              </a:rPr>
              <a:t>#include &lt;stdlib.h&gt;</a:t>
            </a:r>
            <a:endParaRPr b="0" lang="en-US" sz="1400" spc="-1" strike="noStrike">
              <a:latin typeface="Arial"/>
            </a:endParaRPr>
          </a:p>
          <a:p>
            <a:pPr>
              <a:lnSpc>
                <a:spcPct val="100000"/>
              </a:lnSpc>
            </a:pPr>
            <a:r>
              <a:rPr b="1" lang="en-US" sz="1400" spc="-1" strike="noStrike">
                <a:solidFill>
                  <a:srgbClr val="3366ff"/>
                </a:solidFill>
                <a:latin typeface="Courier New"/>
                <a:ea typeface="DejaVu Sans"/>
              </a:rPr>
              <a:t>#include &lt;stdio.h&gt;</a:t>
            </a:r>
            <a:endParaRPr b="0" lang="en-US" sz="1400" spc="-1" strike="noStrike">
              <a:latin typeface="Arial"/>
            </a:endParaRPr>
          </a:p>
          <a:p>
            <a:pPr>
              <a:lnSpc>
                <a:spcPct val="100000"/>
              </a:lnSpc>
            </a:pPr>
            <a:endParaRPr b="0" lang="en-US" sz="1400" spc="-1" strike="noStrike">
              <a:latin typeface="Arial"/>
            </a:endParaRPr>
          </a:p>
          <a:p>
            <a:pPr>
              <a:lnSpc>
                <a:spcPct val="100000"/>
              </a:lnSpc>
            </a:pPr>
            <a:r>
              <a:rPr b="1" lang="en-US" sz="1400" spc="-1" strike="noStrike">
                <a:solidFill>
                  <a:srgbClr val="3366ff"/>
                </a:solidFill>
                <a:latin typeface="Courier New"/>
                <a:ea typeface="DejaVu Sans"/>
              </a:rPr>
              <a:t>int</a:t>
            </a:r>
            <a:endParaRPr b="0" lang="en-US" sz="1400" spc="-1" strike="noStrike">
              <a:latin typeface="Arial"/>
            </a:endParaRPr>
          </a:p>
          <a:p>
            <a:pPr>
              <a:lnSpc>
                <a:spcPct val="100000"/>
              </a:lnSpc>
            </a:pPr>
            <a:r>
              <a:rPr b="1" lang="en-US" sz="1400" spc="-1" strike="noStrike">
                <a:solidFill>
                  <a:srgbClr val="3366ff"/>
                </a:solidFill>
                <a:latin typeface="Courier New"/>
                <a:ea typeface="DejaVu Sans"/>
              </a:rPr>
              <a:t>main</a:t>
            </a:r>
            <a:endParaRPr b="0" lang="en-US" sz="1400" spc="-1" strike="noStrike">
              <a:latin typeface="Arial"/>
            </a:endParaRPr>
          </a:p>
          <a:p>
            <a:pPr>
              <a:lnSpc>
                <a:spcPct val="100000"/>
              </a:lnSpc>
            </a:pPr>
            <a:r>
              <a:rPr b="1" lang="en-US" sz="1400" spc="-1" strike="noStrike">
                <a:solidFill>
                  <a:srgbClr val="3366ff"/>
                </a:solidFill>
                <a:latin typeface="Courier New"/>
                <a:ea typeface="DejaVu Sans"/>
              </a:rPr>
              <a:t>(int argc, char **argv)</a:t>
            </a:r>
            <a:endParaRPr b="0" lang="en-US" sz="1400" spc="-1" strike="noStrike">
              <a:latin typeface="Arial"/>
            </a:endParaRPr>
          </a:p>
          <a:p>
            <a:pPr>
              <a:lnSpc>
                <a:spcPct val="100000"/>
              </a:lnSpc>
            </a:pPr>
            <a:r>
              <a:rPr b="1" lang="en-US" sz="1400" spc="-1" strike="noStrike">
                <a:solidFill>
                  <a:srgbClr val="3366ff"/>
                </a:solidFill>
                <a:latin typeface="Courier New"/>
                <a:ea typeface="DejaVu Sans"/>
              </a:rPr>
              <a:t>{</a:t>
            </a:r>
            <a:endParaRPr b="0" lang="en-US" sz="1400" spc="-1" strike="noStrike">
              <a:latin typeface="Arial"/>
            </a:endParaRPr>
          </a:p>
          <a:p>
            <a:pPr>
              <a:lnSpc>
                <a:spcPct val="100000"/>
              </a:lnSpc>
            </a:pPr>
            <a:r>
              <a:rPr b="1" lang="en-US" sz="1400" spc="-1" strike="noStrike">
                <a:solidFill>
                  <a:srgbClr val="3366ff"/>
                </a:solidFill>
                <a:latin typeface="Courier New"/>
                <a:ea typeface="DejaVu Sans"/>
              </a:rPr>
              <a:t>  </a:t>
            </a:r>
            <a:r>
              <a:rPr b="1" lang="en-US" sz="1400" spc="-1" strike="noStrike">
                <a:solidFill>
                  <a:srgbClr val="3366ff"/>
                </a:solidFill>
                <a:latin typeface="Courier New"/>
                <a:ea typeface="DejaVu Sans"/>
              </a:rPr>
              <a:t>//64 billion floats</a:t>
            </a:r>
            <a:endParaRPr b="0" lang="en-US" sz="1400" spc="-1" strike="noStrike">
              <a:latin typeface="Arial"/>
            </a:endParaRPr>
          </a:p>
          <a:p>
            <a:pPr>
              <a:lnSpc>
                <a:spcPct val="100000"/>
              </a:lnSpc>
            </a:pPr>
            <a:r>
              <a:rPr b="1" lang="en-US" sz="1400" spc="-1" strike="noStrike">
                <a:solidFill>
                  <a:srgbClr val="3366ff"/>
                </a:solidFill>
                <a:latin typeface="Courier New"/>
                <a:ea typeface="DejaVu Sans"/>
              </a:rPr>
              <a:t>  </a:t>
            </a:r>
            <a:r>
              <a:rPr b="1" lang="en-US" sz="1400" spc="-1" strike="noStrike">
                <a:solidFill>
                  <a:srgbClr val="3366ff"/>
                </a:solidFill>
                <a:latin typeface="Courier New"/>
                <a:ea typeface="DejaVu Sans"/>
              </a:rPr>
              <a:t>size_t len    = 64 * 1024*1024*1024;</a:t>
            </a:r>
            <a:endParaRPr b="0" lang="en-US" sz="1400" spc="-1" strike="noStrike">
              <a:latin typeface="Arial"/>
            </a:endParaRPr>
          </a:p>
          <a:p>
            <a:pPr>
              <a:lnSpc>
                <a:spcPct val="100000"/>
              </a:lnSpc>
            </a:pPr>
            <a:endParaRPr b="0" lang="en-US" sz="1400" spc="-1" strike="noStrike">
              <a:latin typeface="Arial"/>
            </a:endParaRPr>
          </a:p>
          <a:p>
            <a:pPr>
              <a:lnSpc>
                <a:spcPct val="100000"/>
              </a:lnSpc>
            </a:pPr>
            <a:r>
              <a:rPr b="1" lang="en-US" sz="1400" spc="-1" strike="noStrike">
                <a:solidFill>
                  <a:srgbClr val="3366ff"/>
                </a:solidFill>
                <a:latin typeface="Courier New"/>
                <a:ea typeface="DejaVu Sans"/>
              </a:rPr>
              <a:t>  </a:t>
            </a:r>
            <a:r>
              <a:rPr b="1" lang="en-US" sz="1400" spc="-1" strike="noStrike">
                <a:solidFill>
                  <a:srgbClr val="3366ff"/>
                </a:solidFill>
                <a:latin typeface="Courier New"/>
                <a:ea typeface="DejaVu Sans"/>
              </a:rPr>
              <a:t>//256GB allocation</a:t>
            </a:r>
            <a:endParaRPr b="0" lang="en-US" sz="1400" spc="-1" strike="noStrike">
              <a:latin typeface="Arial"/>
            </a:endParaRPr>
          </a:p>
          <a:p>
            <a:pPr>
              <a:lnSpc>
                <a:spcPct val="100000"/>
              </a:lnSpc>
            </a:pPr>
            <a:r>
              <a:rPr b="1" lang="en-US" sz="1400" spc="-1" strike="noStrike">
                <a:solidFill>
                  <a:srgbClr val="3366ff"/>
                </a:solidFill>
                <a:latin typeface="Courier New"/>
                <a:ea typeface="DejaVu Sans"/>
              </a:rPr>
              <a:t>  </a:t>
            </a:r>
            <a:r>
              <a:rPr b="1" lang="en-US" sz="1400" spc="-1" strike="noStrike">
                <a:solidFill>
                  <a:srgbClr val="3366ff"/>
                </a:solidFill>
                <a:latin typeface="Courier New"/>
                <a:ea typeface="DejaVu Sans"/>
              </a:rPr>
              <a:t>float *buffer = </a:t>
            </a:r>
            <a:br/>
            <a:r>
              <a:rPr b="1" lang="en-US" sz="1400" spc="-1" strike="noStrike">
                <a:solidFill>
                  <a:srgbClr val="3366ff"/>
                </a:solidFill>
                <a:latin typeface="Courier New"/>
                <a:ea typeface="DejaVu Sans"/>
              </a:rPr>
              <a:t>             malloc(len*sizeof(float));</a:t>
            </a:r>
            <a:endParaRPr b="0" lang="en-US" sz="1400" spc="-1" strike="noStrike">
              <a:latin typeface="Arial"/>
            </a:endParaRPr>
          </a:p>
          <a:p>
            <a:pPr>
              <a:lnSpc>
                <a:spcPct val="100000"/>
              </a:lnSpc>
            </a:pPr>
            <a:endParaRPr b="0" lang="en-US" sz="1400" spc="-1" strike="noStrike">
              <a:latin typeface="Arial"/>
            </a:endParaRPr>
          </a:p>
          <a:p>
            <a:pPr>
              <a:lnSpc>
                <a:spcPct val="100000"/>
              </a:lnSpc>
            </a:pPr>
            <a:r>
              <a:rPr b="1" lang="en-US" sz="1400" spc="-1" strike="noStrike">
                <a:solidFill>
                  <a:srgbClr val="3366ff"/>
                </a:solidFill>
                <a:latin typeface="Courier New"/>
                <a:ea typeface="DejaVu Sans"/>
              </a:rPr>
              <a:t>  </a:t>
            </a:r>
            <a:r>
              <a:rPr b="1" lang="en-US" sz="1400" spc="-1" strike="noStrike">
                <a:solidFill>
                  <a:srgbClr val="3366ff"/>
                </a:solidFill>
                <a:latin typeface="Courier New"/>
                <a:ea typeface="DejaVu Sans"/>
              </a:rPr>
              <a:t>if (NULL == buffer)</a:t>
            </a:r>
            <a:endParaRPr b="0" lang="en-US" sz="1400" spc="-1" strike="noStrike">
              <a:latin typeface="Arial"/>
            </a:endParaRPr>
          </a:p>
          <a:p>
            <a:pPr>
              <a:lnSpc>
                <a:spcPct val="100000"/>
              </a:lnSpc>
            </a:pPr>
            <a:r>
              <a:rPr b="1" lang="en-US" sz="1400" spc="-1" strike="noStrike">
                <a:solidFill>
                  <a:srgbClr val="3366ff"/>
                </a:solidFill>
                <a:latin typeface="Courier New"/>
                <a:ea typeface="DejaVu Sans"/>
              </a:rPr>
              <a:t>  </a:t>
            </a:r>
            <a:r>
              <a:rPr b="1" lang="en-US" sz="1400" spc="-1" strike="noStrike">
                <a:solidFill>
                  <a:srgbClr val="3366ff"/>
                </a:solidFill>
                <a:latin typeface="Courier New"/>
                <a:ea typeface="DejaVu Sans"/>
              </a:rPr>
              <a:t>{</a:t>
            </a:r>
            <a:endParaRPr b="0" lang="en-US" sz="1400" spc="-1" strike="noStrike">
              <a:latin typeface="Arial"/>
            </a:endParaRPr>
          </a:p>
          <a:p>
            <a:pPr>
              <a:lnSpc>
                <a:spcPct val="100000"/>
              </a:lnSpc>
            </a:pPr>
            <a:r>
              <a:rPr b="1" lang="en-US" sz="1400" spc="-1" strike="noStrike">
                <a:solidFill>
                  <a:srgbClr val="3366ff"/>
                </a:solidFill>
                <a:latin typeface="Courier New"/>
                <a:ea typeface="DejaVu Sans"/>
              </a:rPr>
              <a:t>    </a:t>
            </a:r>
            <a:r>
              <a:rPr b="1" lang="en-US" sz="1400" spc="-1" strike="noStrike">
                <a:solidFill>
                  <a:srgbClr val="3366ff"/>
                </a:solidFill>
                <a:latin typeface="Courier New"/>
                <a:ea typeface="DejaVu Sans"/>
              </a:rPr>
              <a:t>fprintf(stderr, "malloc failed\n");</a:t>
            </a:r>
            <a:endParaRPr b="0" lang="en-US" sz="1400" spc="-1" strike="noStrike">
              <a:latin typeface="Arial"/>
            </a:endParaRPr>
          </a:p>
          <a:p>
            <a:pPr>
              <a:lnSpc>
                <a:spcPct val="100000"/>
              </a:lnSpc>
            </a:pPr>
            <a:r>
              <a:rPr b="1" lang="en-US" sz="1400" spc="-1" strike="noStrike">
                <a:solidFill>
                  <a:srgbClr val="3366ff"/>
                </a:solidFill>
                <a:latin typeface="Courier New"/>
                <a:ea typeface="DejaVu Sans"/>
              </a:rPr>
              <a:t>    </a:t>
            </a:r>
            <a:r>
              <a:rPr b="1" lang="en-US" sz="1400" spc="-1" strike="noStrike">
                <a:solidFill>
                  <a:srgbClr val="3366ff"/>
                </a:solidFill>
                <a:latin typeface="Courier New"/>
                <a:ea typeface="DejaVu Sans"/>
              </a:rPr>
              <a:t>return 1;</a:t>
            </a:r>
            <a:endParaRPr b="0" lang="en-US" sz="1400" spc="-1" strike="noStrike">
              <a:latin typeface="Arial"/>
            </a:endParaRPr>
          </a:p>
          <a:p>
            <a:pPr>
              <a:lnSpc>
                <a:spcPct val="100000"/>
              </a:lnSpc>
            </a:pPr>
            <a:r>
              <a:rPr b="1" lang="en-US" sz="1400" spc="-1" strike="noStrike">
                <a:solidFill>
                  <a:srgbClr val="3366ff"/>
                </a:solidFill>
                <a:latin typeface="Courier New"/>
                <a:ea typeface="DejaVu Sans"/>
              </a:rPr>
              <a:t>  </a:t>
            </a:r>
            <a:r>
              <a:rPr b="1" lang="en-US" sz="1400" spc="-1" strike="noStrike">
                <a:solidFill>
                  <a:srgbClr val="3366ff"/>
                </a:solidFill>
                <a:latin typeface="Courier New"/>
                <a:ea typeface="DejaVu Sans"/>
              </a:rPr>
              <a:t>}</a:t>
            </a:r>
            <a:endParaRPr b="0" lang="en-US" sz="1400" spc="-1" strike="noStrike">
              <a:latin typeface="Arial"/>
            </a:endParaRPr>
          </a:p>
          <a:p>
            <a:pPr>
              <a:lnSpc>
                <a:spcPct val="100000"/>
              </a:lnSpc>
            </a:pPr>
            <a:endParaRPr b="0" lang="en-US" sz="1400" spc="-1" strike="noStrike">
              <a:latin typeface="Arial"/>
            </a:endParaRPr>
          </a:p>
          <a:p>
            <a:pPr>
              <a:lnSpc>
                <a:spcPct val="100000"/>
              </a:lnSpc>
            </a:pPr>
            <a:r>
              <a:rPr b="1" lang="en-US" sz="1400" spc="-1" strike="noStrike">
                <a:solidFill>
                  <a:srgbClr val="3366ff"/>
                </a:solidFill>
                <a:latin typeface="Courier New"/>
                <a:ea typeface="DejaVu Sans"/>
              </a:rPr>
              <a:t>  </a:t>
            </a:r>
            <a:r>
              <a:rPr b="1" lang="en-US" sz="1400" spc="-1" strike="noStrike">
                <a:solidFill>
                  <a:srgbClr val="3366ff"/>
                </a:solidFill>
                <a:latin typeface="Courier New"/>
                <a:ea typeface="DejaVu Sans"/>
              </a:rPr>
              <a:t>printf("got ptr %p\n", buffer);</a:t>
            </a:r>
            <a:endParaRPr b="0" lang="en-US" sz="1400" spc="-1" strike="noStrike">
              <a:latin typeface="Arial"/>
            </a:endParaRPr>
          </a:p>
          <a:p>
            <a:pPr>
              <a:lnSpc>
                <a:spcPct val="100000"/>
              </a:lnSpc>
            </a:pPr>
            <a:r>
              <a:rPr b="1" lang="en-US" sz="1400" spc="-1" strike="noStrike">
                <a:solidFill>
                  <a:srgbClr val="3366ff"/>
                </a:solidFill>
                <a:latin typeface="Courier New"/>
                <a:ea typeface="DejaVu Sans"/>
              </a:rPr>
              <a:t>  </a:t>
            </a:r>
            <a:r>
              <a:rPr b="1" lang="en-US" sz="1400" spc="-1" strike="noStrike">
                <a:solidFill>
                  <a:srgbClr val="3366ff"/>
                </a:solidFill>
                <a:latin typeface="Courier New"/>
                <a:ea typeface="DejaVu Sans"/>
              </a:rPr>
              <a:t>return 0;</a:t>
            </a:r>
            <a:endParaRPr b="0" lang="en-US" sz="1400" spc="-1" strike="noStrike">
              <a:latin typeface="Arial"/>
            </a:endParaRPr>
          </a:p>
          <a:p>
            <a:pPr>
              <a:lnSpc>
                <a:spcPct val="100000"/>
              </a:lnSpc>
            </a:pPr>
            <a:r>
              <a:rPr b="1" lang="en-US" sz="1400" spc="-1" strike="noStrike">
                <a:solidFill>
                  <a:srgbClr val="3366ff"/>
                </a:solidFill>
                <a:latin typeface="Courier New"/>
                <a:ea typeface="DejaVu Sans"/>
              </a:rPr>
              <a:t>}</a:t>
            </a:r>
            <a:endParaRPr b="0" lang="en-US" sz="1400" spc="-1" strike="noStrike">
              <a:latin typeface="Arial"/>
            </a:endParaRPr>
          </a:p>
        </p:txBody>
      </p:sp>
      <p:sp>
        <p:nvSpPr>
          <p:cNvPr id="2339" name="CustomShape 4"/>
          <p:cNvSpPr/>
          <p:nvPr/>
        </p:nvSpPr>
        <p:spPr>
          <a:xfrm>
            <a:off x="-189360" y="6488640"/>
            <a:ext cx="5863680" cy="3643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Trebuchet MS"/>
                <a:ea typeface="DejaVu Sans"/>
              </a:rPr>
              <a:t>* This might not be true for an embedded system</a:t>
            </a:r>
            <a:endParaRPr b="0" lang="en-US" sz="1800" spc="-1" strike="noStrike">
              <a:latin typeface="Arial"/>
            </a:endParaRPr>
          </a:p>
        </p:txBody>
      </p:sp>
    </p:spTree>
  </p:cSld>
</p:sld>
</file>

<file path=ppt/slides/slide2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0"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Malloc Recap</a:t>
            </a:r>
            <a:endParaRPr b="0" lang="en-US" sz="4400" spc="-1" strike="noStrike">
              <a:latin typeface="Arial"/>
            </a:endParaRPr>
          </a:p>
        </p:txBody>
      </p:sp>
      <p:sp>
        <p:nvSpPr>
          <p:cNvPr id="2341" name="CustomShape 2"/>
          <p:cNvSpPr/>
          <p:nvPr/>
        </p:nvSpPr>
        <p:spPr>
          <a:xfrm>
            <a:off x="457200" y="1556640"/>
            <a:ext cx="4039560" cy="456876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479"/>
              </a:spcBef>
              <a:buClr>
                <a:srgbClr val="000000"/>
              </a:buClr>
              <a:buFont typeface="Arial"/>
              <a:buChar char="•"/>
            </a:pPr>
            <a:r>
              <a:rPr b="0" lang="en-US" sz="2400" spc="-1" strike="noStrike">
                <a:solidFill>
                  <a:srgbClr val="000000"/>
                </a:solidFill>
                <a:latin typeface="Trebuchet MS"/>
              </a:rPr>
              <a:t>This program does not actually allocate any memory</a:t>
            </a:r>
            <a:endParaRPr b="0" lang="en-US" sz="2400" spc="-1" strike="noStrike">
              <a:latin typeface="Arial"/>
            </a:endParaRPr>
          </a:p>
          <a:p>
            <a:pPr marL="343080" indent="-342360">
              <a:lnSpc>
                <a:spcPct val="100000"/>
              </a:lnSpc>
              <a:spcBef>
                <a:spcPts val="479"/>
              </a:spcBef>
              <a:buClr>
                <a:srgbClr val="000000"/>
              </a:buClr>
              <a:buFont typeface="Arial"/>
              <a:buChar char="•"/>
            </a:pPr>
            <a:r>
              <a:rPr b="0" lang="en-US" sz="2400" spc="-1" strike="noStrike">
                <a:solidFill>
                  <a:srgbClr val="000000"/>
                </a:solidFill>
                <a:latin typeface="Trebuchet MS"/>
              </a:rPr>
              <a:t>We call malloc, but we never use it!</a:t>
            </a:r>
            <a:endParaRPr b="0" lang="en-US" sz="2400" spc="-1" strike="noStrike">
              <a:latin typeface="Arial"/>
            </a:endParaRPr>
          </a:p>
        </p:txBody>
      </p:sp>
      <p:sp>
        <p:nvSpPr>
          <p:cNvPr id="2342" name="CustomShape 3"/>
          <p:cNvSpPr/>
          <p:nvPr/>
        </p:nvSpPr>
        <p:spPr>
          <a:xfrm>
            <a:off x="4644000" y="1556640"/>
            <a:ext cx="4391640" cy="3286800"/>
          </a:xfrm>
          <a:prstGeom prst="rect">
            <a:avLst/>
          </a:prstGeom>
          <a:noFill/>
          <a:ln>
            <a:noFill/>
          </a:ln>
        </p:spPr>
        <p:style>
          <a:lnRef idx="0"/>
          <a:fillRef idx="0"/>
          <a:effectRef idx="0"/>
          <a:fontRef idx="minor"/>
        </p:style>
        <p:txBody>
          <a:bodyPr lIns="90000" rIns="90000" tIns="45000" bIns="45000"/>
          <a:p>
            <a:pPr>
              <a:lnSpc>
                <a:spcPct val="100000"/>
              </a:lnSpc>
            </a:pPr>
            <a:r>
              <a:rPr b="1" lang="en-US" sz="1400" spc="-1" strike="noStrike">
                <a:solidFill>
                  <a:srgbClr val="3366ff"/>
                </a:solidFill>
                <a:latin typeface="Courier New"/>
                <a:ea typeface="DejaVu Sans"/>
              </a:rPr>
              <a:t>#include &lt;stdlib.h&gt;</a:t>
            </a:r>
            <a:endParaRPr b="0" lang="en-US" sz="1400" spc="-1" strike="noStrike">
              <a:latin typeface="Arial"/>
            </a:endParaRPr>
          </a:p>
          <a:p>
            <a:pPr>
              <a:lnSpc>
                <a:spcPct val="100000"/>
              </a:lnSpc>
            </a:pPr>
            <a:r>
              <a:rPr b="1" lang="en-US" sz="1400" spc="-1" strike="noStrike">
                <a:solidFill>
                  <a:srgbClr val="3366ff"/>
                </a:solidFill>
                <a:latin typeface="Courier New"/>
                <a:ea typeface="DejaVu Sans"/>
              </a:rPr>
              <a:t>#include &lt;stdio.h&gt;</a:t>
            </a:r>
            <a:endParaRPr b="0" lang="en-US" sz="1400" spc="-1" strike="noStrike">
              <a:latin typeface="Arial"/>
            </a:endParaRPr>
          </a:p>
          <a:p>
            <a:pPr>
              <a:lnSpc>
                <a:spcPct val="100000"/>
              </a:lnSpc>
            </a:pPr>
            <a:endParaRPr b="0" lang="en-US" sz="1400" spc="-1" strike="noStrike">
              <a:latin typeface="Arial"/>
            </a:endParaRPr>
          </a:p>
          <a:p>
            <a:pPr>
              <a:lnSpc>
                <a:spcPct val="100000"/>
              </a:lnSpc>
            </a:pPr>
            <a:r>
              <a:rPr b="1" lang="en-US" sz="1400" spc="-1" strike="noStrike">
                <a:solidFill>
                  <a:srgbClr val="3366ff"/>
                </a:solidFill>
                <a:latin typeface="Courier New"/>
                <a:ea typeface="DejaVu Sans"/>
              </a:rPr>
              <a:t>int </a:t>
            </a:r>
            <a:endParaRPr b="0" lang="en-US" sz="1400" spc="-1" strike="noStrike">
              <a:latin typeface="Arial"/>
            </a:endParaRPr>
          </a:p>
          <a:p>
            <a:pPr>
              <a:lnSpc>
                <a:spcPct val="100000"/>
              </a:lnSpc>
            </a:pPr>
            <a:r>
              <a:rPr b="1" lang="en-US" sz="1400" spc="-1" strike="noStrike">
                <a:solidFill>
                  <a:srgbClr val="3366ff"/>
                </a:solidFill>
                <a:latin typeface="Courier New"/>
                <a:ea typeface="DejaVu Sans"/>
              </a:rPr>
              <a:t>main </a:t>
            </a:r>
            <a:endParaRPr b="0" lang="en-US" sz="1400" spc="-1" strike="noStrike">
              <a:latin typeface="Arial"/>
            </a:endParaRPr>
          </a:p>
          <a:p>
            <a:pPr>
              <a:lnSpc>
                <a:spcPct val="100000"/>
              </a:lnSpc>
            </a:pPr>
            <a:r>
              <a:rPr b="1" lang="en-US" sz="1400" spc="-1" strike="noStrike">
                <a:solidFill>
                  <a:srgbClr val="3366ff"/>
                </a:solidFill>
                <a:latin typeface="Courier New"/>
                <a:ea typeface="DejaVu Sans"/>
              </a:rPr>
              <a:t>(int argc, char **argv)</a:t>
            </a:r>
            <a:endParaRPr b="0" lang="en-US" sz="1400" spc="-1" strike="noStrike">
              <a:latin typeface="Arial"/>
            </a:endParaRPr>
          </a:p>
          <a:p>
            <a:pPr>
              <a:lnSpc>
                <a:spcPct val="100000"/>
              </a:lnSpc>
            </a:pPr>
            <a:r>
              <a:rPr b="1" lang="en-US" sz="1400" spc="-1" strike="noStrike">
                <a:solidFill>
                  <a:srgbClr val="3366ff"/>
                </a:solidFill>
                <a:latin typeface="Courier New"/>
                <a:ea typeface="DejaVu Sans"/>
              </a:rPr>
              <a:t>{</a:t>
            </a:r>
            <a:endParaRPr b="0" lang="en-US" sz="1400" spc="-1" strike="noStrike">
              <a:latin typeface="Arial"/>
            </a:endParaRPr>
          </a:p>
          <a:p>
            <a:pPr>
              <a:lnSpc>
                <a:spcPct val="100000"/>
              </a:lnSpc>
            </a:pPr>
            <a:r>
              <a:rPr b="1" lang="en-US" sz="1400" spc="-1" strike="noStrike">
                <a:solidFill>
                  <a:srgbClr val="3366ff"/>
                </a:solidFill>
                <a:latin typeface="Courier New"/>
                <a:ea typeface="DejaVu Sans"/>
              </a:rPr>
              <a:t>  </a:t>
            </a:r>
            <a:r>
              <a:rPr b="1" lang="en-US" sz="1400" spc="-1" strike="noStrike">
                <a:solidFill>
                  <a:srgbClr val="3366ff"/>
                </a:solidFill>
                <a:latin typeface="Courier New"/>
                <a:ea typeface="DejaVu Sans"/>
              </a:rPr>
              <a:t>size_t len    = 16 * 1024*1024;</a:t>
            </a:r>
            <a:endParaRPr b="0" lang="en-US" sz="1400" spc="-1" strike="noStrike">
              <a:latin typeface="Arial"/>
            </a:endParaRPr>
          </a:p>
          <a:p>
            <a:pPr>
              <a:lnSpc>
                <a:spcPct val="100000"/>
              </a:lnSpc>
            </a:pPr>
            <a:endParaRPr b="0" lang="en-US" sz="1400" spc="-1" strike="noStrike">
              <a:latin typeface="Arial"/>
            </a:endParaRPr>
          </a:p>
          <a:p>
            <a:pPr>
              <a:lnSpc>
                <a:spcPct val="100000"/>
              </a:lnSpc>
            </a:pPr>
            <a:r>
              <a:rPr b="1" lang="en-US" sz="1400" spc="-1" strike="noStrike">
                <a:solidFill>
                  <a:srgbClr val="3366ff"/>
                </a:solidFill>
                <a:latin typeface="Courier New"/>
                <a:ea typeface="DejaVu Sans"/>
              </a:rPr>
              <a:t>  </a:t>
            </a:r>
            <a:r>
              <a:rPr b="1" lang="en-US" sz="1400" spc="-1" strike="noStrike">
                <a:solidFill>
                  <a:srgbClr val="3366ff"/>
                </a:solidFill>
                <a:latin typeface="Courier New"/>
                <a:ea typeface="DejaVu Sans"/>
              </a:rPr>
              <a:t>float *buffer = </a:t>
            </a:r>
            <a:br/>
            <a:r>
              <a:rPr b="1" lang="en-US" sz="1400" spc="-1" strike="noStrike">
                <a:solidFill>
                  <a:srgbClr val="3366ff"/>
                </a:solidFill>
                <a:latin typeface="Courier New"/>
                <a:ea typeface="DejaVu Sans"/>
              </a:rPr>
              <a:t>             malloc(len*sizeof(float));</a:t>
            </a:r>
            <a:endParaRPr b="0" lang="en-US" sz="1400" spc="-1" strike="noStrike">
              <a:latin typeface="Arial"/>
            </a:endParaRPr>
          </a:p>
          <a:p>
            <a:pPr>
              <a:lnSpc>
                <a:spcPct val="100000"/>
              </a:lnSpc>
            </a:pPr>
            <a:endParaRPr b="0" lang="en-US" sz="1400" spc="-1" strike="noStrike">
              <a:latin typeface="Arial"/>
            </a:endParaRPr>
          </a:p>
          <a:p>
            <a:pPr>
              <a:lnSpc>
                <a:spcPct val="100000"/>
              </a:lnSpc>
            </a:pPr>
            <a:r>
              <a:rPr b="1" lang="en-US" sz="1400" spc="-1" strike="noStrike">
                <a:solidFill>
                  <a:srgbClr val="3366ff"/>
                </a:solidFill>
                <a:latin typeface="Courier New"/>
                <a:ea typeface="DejaVu Sans"/>
              </a:rPr>
              <a:t>  </a:t>
            </a:r>
            <a:r>
              <a:rPr b="1" lang="en-US" sz="1400" spc="-1" strike="noStrike">
                <a:solidFill>
                  <a:srgbClr val="3366ff"/>
                </a:solidFill>
                <a:latin typeface="Courier New"/>
                <a:ea typeface="DejaVu Sans"/>
              </a:rPr>
              <a:t>return 0;</a:t>
            </a:r>
            <a:endParaRPr b="0" lang="en-US" sz="1400" spc="-1" strike="noStrike">
              <a:latin typeface="Arial"/>
            </a:endParaRPr>
          </a:p>
          <a:p>
            <a:pPr>
              <a:lnSpc>
                <a:spcPct val="100000"/>
              </a:lnSpc>
            </a:pPr>
            <a:r>
              <a:rPr b="1" lang="en-US" sz="1400" spc="-1" strike="noStrike">
                <a:solidFill>
                  <a:srgbClr val="3366ff"/>
                </a:solidFill>
                <a:latin typeface="Courier New"/>
                <a:ea typeface="DejaVu Sans"/>
              </a:rPr>
              <a:t>}</a:t>
            </a:r>
            <a:endParaRPr b="0" lang="en-US" sz="1400" spc="-1" strike="noStrike">
              <a:latin typeface="Arial"/>
            </a:endParaRPr>
          </a:p>
          <a:p>
            <a:pPr>
              <a:lnSpc>
                <a:spcPct val="100000"/>
              </a:lnSpc>
            </a:pPr>
            <a:endParaRPr b="0" lang="en-US" sz="1400" spc="-1" strike="noStrike">
              <a:latin typeface="Arial"/>
            </a:endParaRPr>
          </a:p>
        </p:txBody>
      </p:sp>
    </p:spTree>
  </p:cSld>
</p:sld>
</file>

<file path=ppt/slides/slide2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3"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Malloc Recap</a:t>
            </a:r>
            <a:endParaRPr b="0" lang="en-US" sz="4400" spc="-1" strike="noStrike">
              <a:latin typeface="Arial"/>
            </a:endParaRPr>
          </a:p>
        </p:txBody>
      </p:sp>
      <p:sp>
        <p:nvSpPr>
          <p:cNvPr id="2344" name="CustomShape 2"/>
          <p:cNvSpPr/>
          <p:nvPr/>
        </p:nvSpPr>
        <p:spPr>
          <a:xfrm>
            <a:off x="457200" y="1556640"/>
            <a:ext cx="4039560" cy="456876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479"/>
              </a:spcBef>
              <a:buClr>
                <a:srgbClr val="000000"/>
              </a:buClr>
              <a:buFont typeface="Arial"/>
              <a:buChar char="•"/>
            </a:pPr>
            <a:r>
              <a:rPr b="0" lang="en-US" sz="2400" spc="-1" strike="noStrike">
                <a:solidFill>
                  <a:srgbClr val="000000"/>
                </a:solidFill>
                <a:latin typeface="Trebuchet MS"/>
              </a:rPr>
              <a:t>So what happens here?</a:t>
            </a:r>
            <a:endParaRPr b="0" lang="en-US" sz="2400" spc="-1" strike="noStrike">
              <a:latin typeface="Arial"/>
            </a:endParaRPr>
          </a:p>
          <a:p>
            <a:pPr marL="343080" indent="-342360">
              <a:lnSpc>
                <a:spcPct val="100000"/>
              </a:lnSpc>
              <a:spcBef>
                <a:spcPts val="479"/>
              </a:spcBef>
              <a:buClr>
                <a:srgbClr val="000000"/>
              </a:buClr>
              <a:buFont typeface="Arial"/>
              <a:buChar char="•"/>
            </a:pPr>
            <a:r>
              <a:rPr b="0" lang="en-US" sz="2400" spc="-1" strike="noStrike">
                <a:solidFill>
                  <a:srgbClr val="000000"/>
                </a:solidFill>
                <a:latin typeface="Trebuchet MS"/>
              </a:rPr>
              <a:t>The pointer we got back, when accessed, will trigger a page fault in the kernel.</a:t>
            </a:r>
            <a:endParaRPr b="0" lang="en-US" sz="2400" spc="-1" strike="noStrike">
              <a:latin typeface="Arial"/>
            </a:endParaRPr>
          </a:p>
          <a:p>
            <a:pPr marL="343080" indent="-342360">
              <a:lnSpc>
                <a:spcPct val="100000"/>
              </a:lnSpc>
              <a:spcBef>
                <a:spcPts val="479"/>
              </a:spcBef>
              <a:buClr>
                <a:srgbClr val="000000"/>
              </a:buClr>
              <a:buFont typeface="Arial"/>
              <a:buChar char="•"/>
            </a:pPr>
            <a:r>
              <a:rPr b="0" lang="en-US" sz="2400" spc="-1" strike="noStrike">
                <a:solidFill>
                  <a:srgbClr val="000000"/>
                </a:solidFill>
                <a:latin typeface="Trebuchet MS"/>
              </a:rPr>
              <a:t>The kernel will then allocate us some memory, and allow us to write to it.</a:t>
            </a:r>
            <a:endParaRPr b="0" lang="en-US" sz="2400" spc="-1" strike="noStrike">
              <a:latin typeface="Arial"/>
            </a:endParaRPr>
          </a:p>
          <a:p>
            <a:pPr marL="343080" indent="-342360">
              <a:lnSpc>
                <a:spcPct val="100000"/>
              </a:lnSpc>
              <a:spcBef>
                <a:spcPts val="479"/>
              </a:spcBef>
              <a:buClr>
                <a:srgbClr val="000000"/>
              </a:buClr>
              <a:buFont typeface="Arial"/>
              <a:buChar char="•"/>
            </a:pPr>
            <a:r>
              <a:rPr b="0" lang="en-US" sz="2400" spc="-1" strike="noStrike">
                <a:solidFill>
                  <a:srgbClr val="000000"/>
                </a:solidFill>
                <a:latin typeface="Trebuchet MS"/>
              </a:rPr>
              <a:t>But how much was allocated in this code? Only 4096 bytes (one page)</a:t>
            </a:r>
            <a:endParaRPr b="0" lang="en-US" sz="2400" spc="-1" strike="noStrike">
              <a:latin typeface="Arial"/>
            </a:endParaRPr>
          </a:p>
        </p:txBody>
      </p:sp>
      <p:sp>
        <p:nvSpPr>
          <p:cNvPr id="2345" name="CustomShape 3"/>
          <p:cNvSpPr/>
          <p:nvPr/>
        </p:nvSpPr>
        <p:spPr>
          <a:xfrm>
            <a:off x="4644000" y="1556640"/>
            <a:ext cx="4391640" cy="3713040"/>
          </a:xfrm>
          <a:prstGeom prst="rect">
            <a:avLst/>
          </a:prstGeom>
          <a:noFill/>
          <a:ln>
            <a:noFill/>
          </a:ln>
        </p:spPr>
        <p:style>
          <a:lnRef idx="0"/>
          <a:fillRef idx="0"/>
          <a:effectRef idx="0"/>
          <a:fontRef idx="minor"/>
        </p:style>
        <p:txBody>
          <a:bodyPr lIns="90000" rIns="90000" tIns="45000" bIns="45000"/>
          <a:p>
            <a:pPr>
              <a:lnSpc>
                <a:spcPct val="100000"/>
              </a:lnSpc>
            </a:pPr>
            <a:r>
              <a:rPr b="1" lang="en-US" sz="1400" spc="-1" strike="noStrike">
                <a:solidFill>
                  <a:srgbClr val="3366ff"/>
                </a:solidFill>
                <a:latin typeface="Courier New"/>
                <a:ea typeface="DejaVu Sans"/>
              </a:rPr>
              <a:t>#include &lt;stdlib.h&gt;</a:t>
            </a:r>
            <a:endParaRPr b="0" lang="en-US" sz="1400" spc="-1" strike="noStrike">
              <a:latin typeface="Arial"/>
            </a:endParaRPr>
          </a:p>
          <a:p>
            <a:pPr>
              <a:lnSpc>
                <a:spcPct val="100000"/>
              </a:lnSpc>
            </a:pPr>
            <a:r>
              <a:rPr b="1" lang="en-US" sz="1400" spc="-1" strike="noStrike">
                <a:solidFill>
                  <a:srgbClr val="3366ff"/>
                </a:solidFill>
                <a:latin typeface="Courier New"/>
                <a:ea typeface="DejaVu Sans"/>
              </a:rPr>
              <a:t>#include &lt;stdio.h&gt;</a:t>
            </a:r>
            <a:endParaRPr b="0" lang="en-US" sz="1400" spc="-1" strike="noStrike">
              <a:latin typeface="Arial"/>
            </a:endParaRPr>
          </a:p>
          <a:p>
            <a:pPr>
              <a:lnSpc>
                <a:spcPct val="100000"/>
              </a:lnSpc>
            </a:pPr>
            <a:endParaRPr b="0" lang="en-US" sz="1400" spc="-1" strike="noStrike">
              <a:latin typeface="Arial"/>
            </a:endParaRPr>
          </a:p>
          <a:p>
            <a:pPr>
              <a:lnSpc>
                <a:spcPct val="100000"/>
              </a:lnSpc>
            </a:pPr>
            <a:r>
              <a:rPr b="1" lang="en-US" sz="1400" spc="-1" strike="noStrike">
                <a:solidFill>
                  <a:srgbClr val="3366ff"/>
                </a:solidFill>
                <a:latin typeface="Courier New"/>
                <a:ea typeface="DejaVu Sans"/>
              </a:rPr>
              <a:t>int </a:t>
            </a:r>
            <a:endParaRPr b="0" lang="en-US" sz="1400" spc="-1" strike="noStrike">
              <a:latin typeface="Arial"/>
            </a:endParaRPr>
          </a:p>
          <a:p>
            <a:pPr>
              <a:lnSpc>
                <a:spcPct val="100000"/>
              </a:lnSpc>
            </a:pPr>
            <a:r>
              <a:rPr b="1" lang="en-US" sz="1400" spc="-1" strike="noStrike">
                <a:solidFill>
                  <a:srgbClr val="3366ff"/>
                </a:solidFill>
                <a:latin typeface="Courier New"/>
                <a:ea typeface="DejaVu Sans"/>
              </a:rPr>
              <a:t>main </a:t>
            </a:r>
            <a:endParaRPr b="0" lang="en-US" sz="1400" spc="-1" strike="noStrike">
              <a:latin typeface="Arial"/>
            </a:endParaRPr>
          </a:p>
          <a:p>
            <a:pPr>
              <a:lnSpc>
                <a:spcPct val="100000"/>
              </a:lnSpc>
            </a:pPr>
            <a:r>
              <a:rPr b="1" lang="en-US" sz="1400" spc="-1" strike="noStrike">
                <a:solidFill>
                  <a:srgbClr val="3366ff"/>
                </a:solidFill>
                <a:latin typeface="Courier New"/>
                <a:ea typeface="DejaVu Sans"/>
              </a:rPr>
              <a:t>(int argc, char **argv)</a:t>
            </a:r>
            <a:endParaRPr b="0" lang="en-US" sz="1400" spc="-1" strike="noStrike">
              <a:latin typeface="Arial"/>
            </a:endParaRPr>
          </a:p>
          <a:p>
            <a:pPr>
              <a:lnSpc>
                <a:spcPct val="100000"/>
              </a:lnSpc>
            </a:pPr>
            <a:r>
              <a:rPr b="1" lang="en-US" sz="1400" spc="-1" strike="noStrike">
                <a:solidFill>
                  <a:srgbClr val="3366ff"/>
                </a:solidFill>
                <a:latin typeface="Courier New"/>
                <a:ea typeface="DejaVu Sans"/>
              </a:rPr>
              <a:t>{</a:t>
            </a:r>
            <a:endParaRPr b="0" lang="en-US" sz="1400" spc="-1" strike="noStrike">
              <a:latin typeface="Arial"/>
            </a:endParaRPr>
          </a:p>
          <a:p>
            <a:pPr>
              <a:lnSpc>
                <a:spcPct val="100000"/>
              </a:lnSpc>
            </a:pPr>
            <a:r>
              <a:rPr b="1" lang="en-US" sz="1400" spc="-1" strike="noStrike">
                <a:solidFill>
                  <a:srgbClr val="3366ff"/>
                </a:solidFill>
                <a:latin typeface="Courier New"/>
                <a:ea typeface="DejaVu Sans"/>
              </a:rPr>
              <a:t>  </a:t>
            </a:r>
            <a:r>
              <a:rPr b="1" lang="en-US" sz="1400" spc="-1" strike="noStrike">
                <a:solidFill>
                  <a:srgbClr val="3366ff"/>
                </a:solidFill>
                <a:latin typeface="Courier New"/>
                <a:ea typeface="DejaVu Sans"/>
              </a:rPr>
              <a:t>size_t len    = 16 * 1024*1024;</a:t>
            </a:r>
            <a:endParaRPr b="0" lang="en-US" sz="1400" spc="-1" strike="noStrike">
              <a:latin typeface="Arial"/>
            </a:endParaRPr>
          </a:p>
          <a:p>
            <a:pPr>
              <a:lnSpc>
                <a:spcPct val="100000"/>
              </a:lnSpc>
            </a:pPr>
            <a:endParaRPr b="0" lang="en-US" sz="1400" spc="-1" strike="noStrike">
              <a:latin typeface="Arial"/>
            </a:endParaRPr>
          </a:p>
          <a:p>
            <a:pPr>
              <a:lnSpc>
                <a:spcPct val="100000"/>
              </a:lnSpc>
            </a:pPr>
            <a:r>
              <a:rPr b="1" lang="en-US" sz="1400" spc="-1" strike="noStrike">
                <a:solidFill>
                  <a:srgbClr val="3366ff"/>
                </a:solidFill>
                <a:latin typeface="Courier New"/>
                <a:ea typeface="DejaVu Sans"/>
              </a:rPr>
              <a:t>  </a:t>
            </a:r>
            <a:r>
              <a:rPr b="1" lang="en-US" sz="1400" spc="-1" strike="noStrike">
                <a:solidFill>
                  <a:srgbClr val="3366ff"/>
                </a:solidFill>
                <a:latin typeface="Courier New"/>
                <a:ea typeface="DejaVu Sans"/>
              </a:rPr>
              <a:t>float *buffer = </a:t>
            </a:r>
            <a:br/>
            <a:r>
              <a:rPr b="1" lang="en-US" sz="1400" spc="-1" strike="noStrike">
                <a:solidFill>
                  <a:srgbClr val="3366ff"/>
                </a:solidFill>
                <a:latin typeface="Courier New"/>
                <a:ea typeface="DejaVu Sans"/>
              </a:rPr>
              <a:t>             malloc(len*sizeof(float));</a:t>
            </a:r>
            <a:endParaRPr b="0" lang="en-US" sz="1400" spc="-1" strike="noStrike">
              <a:latin typeface="Arial"/>
            </a:endParaRPr>
          </a:p>
          <a:p>
            <a:pPr>
              <a:lnSpc>
                <a:spcPct val="100000"/>
              </a:lnSpc>
            </a:pPr>
            <a:endParaRPr b="0" lang="en-US" sz="1400" spc="-1" strike="noStrike">
              <a:latin typeface="Arial"/>
            </a:endParaRPr>
          </a:p>
          <a:p>
            <a:pPr>
              <a:lnSpc>
                <a:spcPct val="100000"/>
              </a:lnSpc>
            </a:pPr>
            <a:r>
              <a:rPr b="1" lang="en-US" sz="1400" spc="-1" strike="noStrike">
                <a:solidFill>
                  <a:srgbClr val="3366ff"/>
                </a:solidFill>
                <a:latin typeface="Courier New"/>
                <a:ea typeface="DejaVu Sans"/>
              </a:rPr>
              <a:t>  </a:t>
            </a:r>
            <a:r>
              <a:rPr b="1" lang="en-US" sz="1400" spc="-1" strike="noStrike">
                <a:solidFill>
                  <a:srgbClr val="3366ff"/>
                </a:solidFill>
                <a:latin typeface="Courier New"/>
                <a:ea typeface="DejaVu Sans"/>
              </a:rPr>
              <a:t>buffer[0] = 10.0f;</a:t>
            </a:r>
            <a:endParaRPr b="0" lang="en-US" sz="1400" spc="-1" strike="noStrike">
              <a:latin typeface="Arial"/>
            </a:endParaRPr>
          </a:p>
          <a:p>
            <a:pPr>
              <a:lnSpc>
                <a:spcPct val="100000"/>
              </a:lnSpc>
            </a:pPr>
            <a:endParaRPr b="0" lang="en-US" sz="1400" spc="-1" strike="noStrike">
              <a:latin typeface="Arial"/>
            </a:endParaRPr>
          </a:p>
          <a:p>
            <a:pPr>
              <a:lnSpc>
                <a:spcPct val="100000"/>
              </a:lnSpc>
            </a:pPr>
            <a:r>
              <a:rPr b="1" lang="en-US" sz="1400" spc="-1" strike="noStrike">
                <a:solidFill>
                  <a:srgbClr val="3366ff"/>
                </a:solidFill>
                <a:latin typeface="Courier New"/>
                <a:ea typeface="DejaVu Sans"/>
              </a:rPr>
              <a:t>  </a:t>
            </a:r>
            <a:r>
              <a:rPr b="1" lang="en-US" sz="1400" spc="-1" strike="noStrike">
                <a:solidFill>
                  <a:srgbClr val="3366ff"/>
                </a:solidFill>
                <a:latin typeface="Courier New"/>
                <a:ea typeface="DejaVu Sans"/>
              </a:rPr>
              <a:t>return 0;</a:t>
            </a:r>
            <a:endParaRPr b="0" lang="en-US" sz="1400" spc="-1" strike="noStrike">
              <a:latin typeface="Arial"/>
            </a:endParaRPr>
          </a:p>
          <a:p>
            <a:pPr>
              <a:lnSpc>
                <a:spcPct val="100000"/>
              </a:lnSpc>
            </a:pPr>
            <a:r>
              <a:rPr b="1" lang="en-US" sz="1400" spc="-1" strike="noStrike">
                <a:solidFill>
                  <a:srgbClr val="3366ff"/>
                </a:solidFill>
                <a:latin typeface="Courier New"/>
                <a:ea typeface="DejaVu Sans"/>
              </a:rPr>
              <a:t>}</a:t>
            </a:r>
            <a:endParaRPr b="0" lang="en-US" sz="1400" spc="-1" strike="noStrike">
              <a:latin typeface="Arial"/>
            </a:endParaRPr>
          </a:p>
          <a:p>
            <a:pPr>
              <a:lnSpc>
                <a:spcPct val="100000"/>
              </a:lnSpc>
            </a:pPr>
            <a:endParaRPr b="0" lang="en-US" sz="1400" spc="-1" strike="noStrike">
              <a:latin typeface="Arial"/>
            </a:endParaRPr>
          </a:p>
        </p:txBody>
      </p:sp>
    </p:spTree>
  </p:cSld>
</p:sld>
</file>

<file path=ppt/slides/slide2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6"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Malloc Recap</a:t>
            </a:r>
            <a:endParaRPr b="0" lang="en-US" sz="4400" spc="-1" strike="noStrike">
              <a:latin typeface="Arial"/>
            </a:endParaRPr>
          </a:p>
        </p:txBody>
      </p:sp>
      <p:sp>
        <p:nvSpPr>
          <p:cNvPr id="2347" name="CustomShape 2"/>
          <p:cNvSpPr/>
          <p:nvPr/>
        </p:nvSpPr>
        <p:spPr>
          <a:xfrm>
            <a:off x="457200" y="1600200"/>
            <a:ext cx="8228880" cy="4852440"/>
          </a:xfrm>
          <a:prstGeom prst="rect">
            <a:avLst/>
          </a:prstGeom>
          <a:noFill/>
          <a:ln>
            <a:noFill/>
          </a:ln>
        </p:spPr>
        <p:style>
          <a:lnRef idx="0"/>
          <a:fillRef idx="0"/>
          <a:effectRef idx="0"/>
          <a:fontRef idx="minor"/>
        </p:style>
        <p:txBody>
          <a:bodyPr lIns="90000" rIns="90000" tIns="45000" bIns="45000">
            <a:normAutofit/>
          </a:bodyPr>
          <a:p>
            <a:pPr marL="343080" indent="-342360">
              <a:lnSpc>
                <a:spcPct val="110000"/>
              </a:lnSpc>
              <a:spcBef>
                <a:spcPts val="641"/>
              </a:spcBef>
              <a:buClr>
                <a:srgbClr val="000000"/>
              </a:buClr>
              <a:buFont typeface="Arial"/>
              <a:buChar char="•"/>
            </a:pPr>
            <a:r>
              <a:rPr b="0" lang="en-US" sz="3200" spc="-1" strike="noStrike">
                <a:solidFill>
                  <a:srgbClr val="000000"/>
                </a:solidFill>
                <a:latin typeface="Trebuchet MS"/>
              </a:rPr>
              <a:t>4KB pages will be allocated at a time, and can also be swapped to disk dynamically</a:t>
            </a:r>
            <a:endParaRPr b="0" lang="en-US" sz="3200" spc="-1" strike="noStrike">
              <a:latin typeface="Arial"/>
            </a:endParaRPr>
          </a:p>
          <a:p>
            <a:pPr marL="343080" indent="-342360">
              <a:lnSpc>
                <a:spcPct val="110000"/>
              </a:lnSpc>
              <a:spcBef>
                <a:spcPts val="641"/>
              </a:spcBef>
              <a:buClr>
                <a:srgbClr val="000000"/>
              </a:buClr>
              <a:buFont typeface="Arial"/>
              <a:buChar char="•"/>
            </a:pPr>
            <a:r>
              <a:rPr b="0" lang="en-US" sz="3200" spc="-1" strike="noStrike">
                <a:solidFill>
                  <a:srgbClr val="000000"/>
                </a:solidFill>
                <a:latin typeface="Trebuchet MS"/>
              </a:rPr>
              <a:t>In fact, an allocation may not even be contiguous</a:t>
            </a:r>
            <a:endParaRPr b="0" lang="en-US" sz="3200" spc="-1" strike="noStrike">
              <a:latin typeface="Arial"/>
            </a:endParaRPr>
          </a:p>
          <a:p>
            <a:pPr marL="343080" indent="-342360">
              <a:lnSpc>
                <a:spcPct val="110000"/>
              </a:lnSpc>
              <a:spcBef>
                <a:spcPts val="641"/>
              </a:spcBef>
              <a:buClr>
                <a:srgbClr val="000000"/>
              </a:buClr>
              <a:buFont typeface="Arial"/>
              <a:buChar char="•"/>
            </a:pPr>
            <a:r>
              <a:rPr b="0" lang="en-US" sz="3200" spc="-1" strike="noStrike">
                <a:solidFill>
                  <a:srgbClr val="000000"/>
                </a:solidFill>
                <a:latin typeface="Trebuchet MS"/>
              </a:rPr>
              <a:t>So, enqueueRead/enqueueWrite </a:t>
            </a:r>
            <a:r>
              <a:rPr b="1" i="1" lang="en-US" sz="3200" spc="-1" strike="noStrike">
                <a:solidFill>
                  <a:srgbClr val="000000"/>
                </a:solidFill>
                <a:latin typeface="Trebuchet MS"/>
              </a:rPr>
              <a:t>must</a:t>
            </a:r>
            <a:r>
              <a:rPr b="0" lang="en-US" sz="3200" spc="-1" strike="noStrike">
                <a:solidFill>
                  <a:srgbClr val="000000"/>
                </a:solidFill>
                <a:latin typeface="Trebuchet MS"/>
              </a:rPr>
              <a:t> incur an additional host memory to host memory copy, wasting bandwidth and costing performance</a:t>
            </a:r>
            <a:endParaRPr b="0" lang="en-US" sz="3200" spc="-1" strike="noStrike">
              <a:latin typeface="Arial"/>
            </a:endParaRPr>
          </a:p>
        </p:txBody>
      </p:sp>
    </p:spTree>
  </p:cSld>
</p:sld>
</file>

<file path=ppt/slides/slide2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8" name="CustomShape 1"/>
          <p:cNvSpPr/>
          <p:nvPr/>
        </p:nvSpPr>
        <p:spPr>
          <a:xfrm>
            <a:off x="457200" y="260640"/>
            <a:ext cx="8228880" cy="633600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641"/>
              </a:spcBef>
              <a:buClr>
                <a:srgbClr val="000000"/>
              </a:buClr>
              <a:buFont typeface="Arial"/>
              <a:buChar char="•"/>
            </a:pPr>
            <a:r>
              <a:rPr b="1" lang="en-US" sz="3200" spc="-1" strike="noStrike">
                <a:solidFill>
                  <a:srgbClr val="000000"/>
                </a:solidFill>
                <a:latin typeface="Trebuchet MS"/>
              </a:rPr>
              <a:t>EnqueueWrite</a:t>
            </a:r>
            <a:r>
              <a:rPr b="0" lang="en-US" sz="3200" spc="-1" strike="noStrike">
                <a:solidFill>
                  <a:srgbClr val="000000"/>
                </a:solidFill>
                <a:latin typeface="Trebuchet MS"/>
              </a:rPr>
              <a:t>:</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Allocate contiguous portion of DRAM</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Copy host data into this contiguous memory</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Signal the DMA engines to start the transfer</a:t>
            </a:r>
            <a:endParaRPr b="0" lang="en-US" sz="2800" spc="-1" strike="noStrike">
              <a:latin typeface="Arial"/>
            </a:endParaRPr>
          </a:p>
          <a:p>
            <a:pPr marL="343080" indent="-342360">
              <a:lnSpc>
                <a:spcPct val="100000"/>
              </a:lnSpc>
              <a:spcBef>
                <a:spcPts val="641"/>
              </a:spcBef>
              <a:buClr>
                <a:srgbClr val="000000"/>
              </a:buClr>
              <a:buFont typeface="Arial"/>
              <a:buChar char="•"/>
            </a:pPr>
            <a:r>
              <a:rPr b="1" lang="en-US" sz="3200" spc="-1" strike="noStrike">
                <a:solidFill>
                  <a:srgbClr val="000000"/>
                </a:solidFill>
                <a:latin typeface="Trebuchet MS"/>
              </a:rPr>
              <a:t>EnqueueRead</a:t>
            </a:r>
            <a:r>
              <a:rPr b="0" lang="en-US" sz="3200" spc="-1" strike="noStrike">
                <a:solidFill>
                  <a:srgbClr val="000000"/>
                </a:solidFill>
                <a:latin typeface="Trebuchet MS"/>
              </a:rPr>
              <a:t>:</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Allocate contiguous portion of DRAM</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Signal DMA engine to start transfer</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Wait for interrupt to signal that the transfer has finished</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Copy transferred data from the contiguous memory into memory in the host code’s address space</a:t>
            </a:r>
            <a:endParaRPr b="0" lang="en-US" sz="2800" spc="-1" strike="noStrike">
              <a:latin typeface="Arial"/>
            </a:endParaRPr>
          </a:p>
        </p:txBody>
      </p:sp>
    </p:spTree>
  </p:cSld>
</p:sld>
</file>

<file path=ppt/slides/slide2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9" name="CustomShape 1"/>
          <p:cNvSpPr/>
          <p:nvPr/>
        </p:nvSpPr>
        <p:spPr>
          <a:xfrm>
            <a:off x="457200" y="260640"/>
            <a:ext cx="8228880" cy="633600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Pinned memory side-steps this issue by giving the host process </a:t>
            </a:r>
            <a:r>
              <a:rPr b="0" i="1" lang="en-US" sz="3200" spc="-1" strike="noStrike">
                <a:solidFill>
                  <a:srgbClr val="000000"/>
                </a:solidFill>
                <a:latin typeface="Trebuchet MS"/>
              </a:rPr>
              <a:t>direct</a:t>
            </a:r>
            <a:r>
              <a:rPr b="0" lang="en-US" sz="3200" spc="-1" strike="noStrike">
                <a:solidFill>
                  <a:srgbClr val="000000"/>
                </a:solidFill>
                <a:latin typeface="Trebuchet MS"/>
              </a:rPr>
              <a:t> access to the portions of host memory that the DMA engines read and write to.</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This results in much less time spent waiting for transfers!</a:t>
            </a:r>
            <a:endParaRPr b="0" lang="en-US" sz="3200" spc="-1" strike="noStrike">
              <a:latin typeface="Arial"/>
            </a:endParaRPr>
          </a:p>
          <a:p>
            <a:pPr>
              <a:lnSpc>
                <a:spcPct val="100000"/>
              </a:lnSpc>
              <a:spcBef>
                <a:spcPts val="641"/>
              </a:spcBef>
            </a:pP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Disclaimer: Not all drivers support it, and it makes allocations much more expensive (so it would be slow to continually allocate and free pinned memory!)</a:t>
            </a:r>
            <a:endParaRPr b="0" lang="en-US" sz="3200" spc="-1" strike="noStrike">
              <a:latin typeface="Arial"/>
            </a:endParaRPr>
          </a:p>
        </p:txBody>
      </p:sp>
    </p:spTree>
  </p:cSld>
</p:sld>
</file>

<file path=ppt/slides/slide2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0" name="CustomShape 1"/>
          <p:cNvSpPr/>
          <p:nvPr/>
        </p:nvSpPr>
        <p:spPr>
          <a:xfrm>
            <a:off x="467640" y="0"/>
            <a:ext cx="8228880" cy="979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Using Pinned Memory</a:t>
            </a:r>
            <a:endParaRPr b="0" lang="en-US" sz="4400" spc="-1" strike="noStrike">
              <a:latin typeface="Arial"/>
            </a:endParaRPr>
          </a:p>
        </p:txBody>
      </p:sp>
      <p:sp>
        <p:nvSpPr>
          <p:cNvPr id="2351" name="CustomShape 2"/>
          <p:cNvSpPr/>
          <p:nvPr/>
        </p:nvSpPr>
        <p:spPr>
          <a:xfrm>
            <a:off x="0" y="980640"/>
            <a:ext cx="3779280" cy="5616000"/>
          </a:xfrm>
          <a:prstGeom prst="rect">
            <a:avLst/>
          </a:prstGeom>
          <a:noFill/>
          <a:ln>
            <a:noFill/>
          </a:ln>
        </p:spPr>
        <p:style>
          <a:lnRef idx="0"/>
          <a:fillRef idx="0"/>
          <a:effectRef idx="0"/>
          <a:fontRef idx="minor"/>
        </p:style>
        <p:txBody>
          <a:bodyPr lIns="90000" rIns="90000" tIns="45000" bIns="45000">
            <a:normAutofit/>
          </a:bodyPr>
          <a:p>
            <a:pPr marL="285840" indent="-285120">
              <a:lnSpc>
                <a:spcPct val="110000"/>
              </a:lnSpc>
              <a:spcBef>
                <a:spcPts val="641"/>
              </a:spcBef>
              <a:buClr>
                <a:srgbClr val="000000"/>
              </a:buClr>
              <a:buFont typeface="Arial"/>
              <a:buChar char="•"/>
            </a:pPr>
            <a:r>
              <a:rPr b="0" lang="en-US" sz="3200" spc="-1" strike="noStrike">
                <a:solidFill>
                  <a:srgbClr val="000000"/>
                </a:solidFill>
                <a:latin typeface="Trebuchet MS"/>
              </a:rPr>
              <a:t>OpenCL has no official support for pinned memory </a:t>
            </a:r>
            <a:endParaRPr b="0" lang="en-US" sz="3200" spc="-1" strike="noStrike">
              <a:latin typeface="Arial"/>
            </a:endParaRPr>
          </a:p>
          <a:p>
            <a:pPr marL="285840" indent="-285120">
              <a:lnSpc>
                <a:spcPct val="110000"/>
              </a:lnSpc>
              <a:spcBef>
                <a:spcPts val="641"/>
              </a:spcBef>
              <a:buClr>
                <a:srgbClr val="000000"/>
              </a:buClr>
              <a:buFont typeface="Arial"/>
              <a:buChar char="•"/>
            </a:pPr>
            <a:r>
              <a:rPr b="0" lang="en-US" sz="3200" spc="-1" strike="noStrike">
                <a:solidFill>
                  <a:srgbClr val="000000"/>
                </a:solidFill>
                <a:latin typeface="Trebuchet MS"/>
              </a:rPr>
              <a:t>But e.g. NVIDIA supports pinned memory allocations (</a:t>
            </a:r>
            <a:r>
              <a:rPr b="1" lang="en-US" sz="3200" spc="-1" strike="noStrike">
                <a:solidFill>
                  <a:srgbClr val="3366ff"/>
                </a:solidFill>
                <a:latin typeface="Courier New"/>
              </a:rPr>
              <a:t>CL_MEM_ALLOC_HOST_PTR</a:t>
            </a:r>
            <a:r>
              <a:rPr b="0" lang="en-US" sz="3200" spc="-1" strike="noStrike">
                <a:solidFill>
                  <a:srgbClr val="3366ff"/>
                </a:solidFill>
                <a:latin typeface="Trebuchet MS"/>
              </a:rPr>
              <a:t> </a:t>
            </a:r>
            <a:r>
              <a:rPr b="0" lang="en-US" sz="3200" spc="-1" strike="noStrike">
                <a:solidFill>
                  <a:srgbClr val="000000"/>
                </a:solidFill>
                <a:latin typeface="Trebuchet MS"/>
              </a:rPr>
              <a:t>flag)</a:t>
            </a:r>
            <a:endParaRPr b="0" lang="en-US" sz="3200" spc="-1" strike="noStrike">
              <a:latin typeface="Arial"/>
            </a:endParaRPr>
          </a:p>
          <a:p>
            <a:pPr marL="285840" indent="-285120">
              <a:lnSpc>
                <a:spcPct val="110000"/>
              </a:lnSpc>
              <a:spcBef>
                <a:spcPts val="641"/>
              </a:spcBef>
              <a:buClr>
                <a:srgbClr val="000000"/>
              </a:buClr>
              <a:buFont typeface="Arial"/>
              <a:buChar char="•"/>
            </a:pPr>
            <a:r>
              <a:rPr b="0" lang="en-US" sz="3200" spc="-1" strike="noStrike">
                <a:solidFill>
                  <a:srgbClr val="000000"/>
                </a:solidFill>
                <a:latin typeface="Trebuchet MS"/>
              </a:rPr>
              <a:t>When you allocate a cl_mem object, you also allocate page-locked host memory of the same size</a:t>
            </a:r>
            <a:endParaRPr b="0" lang="en-US" sz="3200" spc="-1" strike="noStrike">
              <a:latin typeface="Arial"/>
            </a:endParaRPr>
          </a:p>
          <a:p>
            <a:pPr marL="285840" indent="-285120">
              <a:lnSpc>
                <a:spcPct val="110000"/>
              </a:lnSpc>
              <a:spcBef>
                <a:spcPts val="641"/>
              </a:spcBef>
              <a:buClr>
                <a:srgbClr val="000000"/>
              </a:buClr>
              <a:buFont typeface="Arial"/>
              <a:buChar char="•"/>
            </a:pPr>
            <a:r>
              <a:rPr b="0" lang="en-US" sz="3200" spc="-1" strike="noStrike">
                <a:solidFill>
                  <a:srgbClr val="000000"/>
                </a:solidFill>
                <a:latin typeface="Trebuchet MS"/>
              </a:rPr>
              <a:t>But this does not return the host pointer </a:t>
            </a:r>
            <a:endParaRPr b="0" lang="en-US" sz="3200" spc="-1" strike="noStrike">
              <a:latin typeface="Arial"/>
            </a:endParaRPr>
          </a:p>
          <a:p>
            <a:pPr marL="285840" indent="-285120">
              <a:lnSpc>
                <a:spcPct val="110000"/>
              </a:lnSpc>
              <a:spcBef>
                <a:spcPts val="641"/>
              </a:spcBef>
              <a:buClr>
                <a:srgbClr val="000000"/>
              </a:buClr>
              <a:buFont typeface="Arial"/>
              <a:buChar char="•"/>
            </a:pPr>
            <a:r>
              <a:rPr b="0" lang="en-US" sz="3200" spc="-1" strike="noStrike">
                <a:solidFill>
                  <a:srgbClr val="000000"/>
                </a:solidFill>
                <a:latin typeface="Trebuchet MS"/>
              </a:rPr>
              <a:t>Reading and writing data is handled by </a:t>
            </a:r>
            <a:r>
              <a:rPr b="1" lang="en-US" sz="3200" spc="-1" strike="noStrike">
                <a:solidFill>
                  <a:srgbClr val="000000"/>
                </a:solidFill>
                <a:latin typeface="Trebuchet MS"/>
              </a:rPr>
              <a:t>enqueueMapBuffer</a:t>
            </a:r>
            <a:r>
              <a:rPr b="0" lang="en-US" sz="3200" spc="-1" strike="noStrike">
                <a:solidFill>
                  <a:srgbClr val="000000"/>
                </a:solidFill>
                <a:latin typeface="Trebuchet MS"/>
              </a:rPr>
              <a:t>, which </a:t>
            </a:r>
            <a:r>
              <a:rPr b="0" i="1" lang="en-US" sz="3200" spc="-1" strike="noStrike">
                <a:solidFill>
                  <a:srgbClr val="000000"/>
                </a:solidFill>
                <a:latin typeface="Trebuchet MS"/>
              </a:rPr>
              <a:t>does</a:t>
            </a:r>
            <a:r>
              <a:rPr b="0" lang="en-US" sz="3200" spc="-1" strike="noStrike">
                <a:solidFill>
                  <a:srgbClr val="000000"/>
                </a:solidFill>
                <a:latin typeface="Trebuchet MS"/>
              </a:rPr>
              <a:t> return the host pointer</a:t>
            </a:r>
            <a:endParaRPr b="0" lang="en-US" sz="3200" spc="-1" strike="noStrike">
              <a:latin typeface="Arial"/>
            </a:endParaRPr>
          </a:p>
          <a:p>
            <a:pPr marL="285840" indent="-285120">
              <a:lnSpc>
                <a:spcPct val="110000"/>
              </a:lnSpc>
              <a:spcBef>
                <a:spcPts val="641"/>
              </a:spcBef>
              <a:buClr>
                <a:srgbClr val="000000"/>
              </a:buClr>
              <a:buFont typeface="Arial"/>
              <a:buChar char="•"/>
            </a:pPr>
            <a:r>
              <a:rPr b="0" lang="en-US" sz="3200" spc="-1" strike="noStrike">
                <a:solidFill>
                  <a:srgbClr val="000000"/>
                </a:solidFill>
                <a:latin typeface="Trebuchet MS"/>
              </a:rPr>
              <a:t>Eventually call clEnqueueUnmapMemObject when you're done</a:t>
            </a:r>
            <a:endParaRPr b="0" lang="en-US" sz="3200" spc="-1" strike="noStrike">
              <a:latin typeface="Arial"/>
            </a:endParaRPr>
          </a:p>
        </p:txBody>
      </p:sp>
      <p:sp>
        <p:nvSpPr>
          <p:cNvPr id="2352" name="CustomShape 3"/>
          <p:cNvSpPr/>
          <p:nvPr/>
        </p:nvSpPr>
        <p:spPr>
          <a:xfrm>
            <a:off x="4032360" y="836640"/>
            <a:ext cx="5110920" cy="585252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281"/>
              </a:spcBef>
            </a:pPr>
            <a:r>
              <a:rPr b="1" lang="en-US" sz="1400" spc="-1" strike="noStrike">
                <a:solidFill>
                  <a:srgbClr val="3366ff"/>
                </a:solidFill>
                <a:latin typeface="Courier New"/>
              </a:rPr>
              <a:t>//create device buffer</a:t>
            </a:r>
            <a:endParaRPr b="0" lang="en-US" sz="1400" spc="-1" strike="noStrike">
              <a:latin typeface="Arial"/>
            </a:endParaRPr>
          </a:p>
          <a:p>
            <a:pPr>
              <a:lnSpc>
                <a:spcPct val="100000"/>
              </a:lnSpc>
              <a:spcBef>
                <a:spcPts val="281"/>
              </a:spcBef>
            </a:pPr>
            <a:r>
              <a:rPr b="1" lang="en-US" sz="1400" spc="-1" strike="noStrike">
                <a:solidFill>
                  <a:srgbClr val="3366ff"/>
                </a:solidFill>
                <a:latin typeface="Courier New"/>
              </a:rPr>
              <a:t>cl_mem devPtrA = clCreateBuffer(</a:t>
            </a:r>
            <a:endParaRPr b="0" lang="en-US" sz="1400" spc="-1" strike="noStrike">
              <a:latin typeface="Arial"/>
            </a:endParaRPr>
          </a:p>
          <a:p>
            <a:pPr>
              <a:lnSpc>
                <a:spcPct val="100000"/>
              </a:lnSpc>
              <a:spcBef>
                <a:spcPts val="281"/>
              </a:spcBef>
            </a:pPr>
            <a:r>
              <a:rPr b="1" lang="en-US" sz="1400" spc="-1" strike="noStrike">
                <a:solidFill>
                  <a:srgbClr val="3366ff"/>
                </a:solidFill>
                <a:latin typeface="Courier New"/>
              </a:rPr>
              <a:t>  </a:t>
            </a:r>
            <a:r>
              <a:rPr b="1" lang="en-US" sz="1400" spc="-1" strike="noStrike">
                <a:solidFill>
                  <a:srgbClr val="3366ff"/>
                </a:solidFill>
                <a:latin typeface="Courier New"/>
              </a:rPr>
              <a:t>context,</a:t>
            </a:r>
            <a:endParaRPr b="0" lang="en-US" sz="1400" spc="-1" strike="noStrike">
              <a:latin typeface="Arial"/>
            </a:endParaRPr>
          </a:p>
          <a:p>
            <a:pPr>
              <a:lnSpc>
                <a:spcPct val="100000"/>
              </a:lnSpc>
              <a:spcBef>
                <a:spcPts val="281"/>
              </a:spcBef>
            </a:pPr>
            <a:r>
              <a:rPr b="1" lang="en-US" sz="1400" spc="-1" strike="noStrike">
                <a:solidFill>
                  <a:srgbClr val="3366ff"/>
                </a:solidFill>
                <a:latin typeface="Courier New"/>
              </a:rPr>
              <a:t>  </a:t>
            </a:r>
            <a:r>
              <a:rPr b="1" lang="en-US" sz="1400" spc="-1" strike="noStrike">
                <a:solidFill>
                  <a:srgbClr val="3366ff"/>
                </a:solidFill>
                <a:latin typeface="Courier New"/>
              </a:rPr>
              <a:t>CL_MEM_ALLOC_HOST_PTR, //pinned memory flag</a:t>
            </a:r>
            <a:endParaRPr b="0" lang="en-US" sz="1400" spc="-1" strike="noStrike">
              <a:latin typeface="Arial"/>
            </a:endParaRPr>
          </a:p>
          <a:p>
            <a:pPr>
              <a:lnSpc>
                <a:spcPct val="100000"/>
              </a:lnSpc>
              <a:spcBef>
                <a:spcPts val="281"/>
              </a:spcBef>
            </a:pPr>
            <a:r>
              <a:rPr b="1" lang="en-US" sz="1400" spc="-1" strike="noStrike">
                <a:solidFill>
                  <a:srgbClr val="3366ff"/>
                </a:solidFill>
                <a:latin typeface="Courier New"/>
              </a:rPr>
              <a:t>  </a:t>
            </a:r>
            <a:r>
              <a:rPr b="1" lang="en-US" sz="1400" spc="-1" strike="noStrike">
                <a:solidFill>
                  <a:srgbClr val="3366ff"/>
                </a:solidFill>
                <a:latin typeface="Courier New"/>
              </a:rPr>
              <a:t>len,</a:t>
            </a:r>
            <a:endParaRPr b="0" lang="en-US" sz="1400" spc="-1" strike="noStrike">
              <a:latin typeface="Arial"/>
            </a:endParaRPr>
          </a:p>
          <a:p>
            <a:pPr>
              <a:lnSpc>
                <a:spcPct val="100000"/>
              </a:lnSpc>
              <a:spcBef>
                <a:spcPts val="281"/>
              </a:spcBef>
            </a:pPr>
            <a:r>
              <a:rPr b="1" lang="en-US" sz="1400" spc="-1" strike="noStrike">
                <a:solidFill>
                  <a:srgbClr val="3366ff"/>
                </a:solidFill>
                <a:latin typeface="Courier New"/>
              </a:rPr>
              <a:t>  </a:t>
            </a:r>
            <a:r>
              <a:rPr b="1" lang="en-US" sz="1400" spc="-1" strike="noStrike">
                <a:solidFill>
                  <a:srgbClr val="3366ff"/>
                </a:solidFill>
                <a:latin typeface="Courier New"/>
              </a:rPr>
              <a:t>NULL, //host pointer must be NULL</a:t>
            </a:r>
            <a:endParaRPr b="0" lang="en-US" sz="1400" spc="-1" strike="noStrike">
              <a:latin typeface="Arial"/>
            </a:endParaRPr>
          </a:p>
          <a:p>
            <a:pPr>
              <a:lnSpc>
                <a:spcPct val="100000"/>
              </a:lnSpc>
              <a:spcBef>
                <a:spcPts val="281"/>
              </a:spcBef>
            </a:pPr>
            <a:r>
              <a:rPr b="1" lang="en-US" sz="1400" spc="-1" strike="noStrike">
                <a:solidFill>
                  <a:srgbClr val="3366ff"/>
                </a:solidFill>
                <a:latin typeface="Courier New"/>
              </a:rPr>
              <a:t>  </a:t>
            </a:r>
            <a:r>
              <a:rPr b="1" lang="en-US" sz="1400" spc="-1" strike="noStrike">
                <a:solidFill>
                  <a:srgbClr val="3366ff"/>
                </a:solidFill>
                <a:latin typeface="Courier New"/>
              </a:rPr>
              <a:t>NULL</a:t>
            </a:r>
            <a:endParaRPr b="0" lang="en-US" sz="1400" spc="-1" strike="noStrike">
              <a:latin typeface="Arial"/>
            </a:endParaRPr>
          </a:p>
          <a:p>
            <a:pPr>
              <a:lnSpc>
                <a:spcPct val="100000"/>
              </a:lnSpc>
              <a:spcBef>
                <a:spcPts val="281"/>
              </a:spcBef>
            </a:pPr>
            <a:r>
              <a:rPr b="1" lang="en-US" sz="1400" spc="-1" strike="noStrike">
                <a:solidFill>
                  <a:srgbClr val="3366ff"/>
                </a:solidFill>
                <a:latin typeface="Courier New"/>
              </a:rPr>
              <a:t>);</a:t>
            </a:r>
            <a:endParaRPr b="0" lang="en-US" sz="1400" spc="-1" strike="noStrike">
              <a:latin typeface="Arial"/>
            </a:endParaRPr>
          </a:p>
          <a:p>
            <a:pPr>
              <a:lnSpc>
                <a:spcPct val="100000"/>
              </a:lnSpc>
              <a:spcBef>
                <a:spcPts val="281"/>
              </a:spcBef>
            </a:pPr>
            <a:endParaRPr b="0" lang="en-US" sz="1400" spc="-1" strike="noStrike">
              <a:latin typeface="Arial"/>
            </a:endParaRPr>
          </a:p>
          <a:p>
            <a:pPr>
              <a:lnSpc>
                <a:spcPct val="100000"/>
              </a:lnSpc>
              <a:spcBef>
                <a:spcPts val="281"/>
              </a:spcBef>
            </a:pPr>
            <a:r>
              <a:rPr b="1" lang="en-US" sz="1400" spc="-1" strike="noStrike">
                <a:solidFill>
                  <a:srgbClr val="3366ff"/>
                </a:solidFill>
                <a:latin typeface="Courier New"/>
              </a:rPr>
              <a:t>float *hostPtrA = </a:t>
            </a:r>
            <a:endParaRPr b="0" lang="en-US" sz="1400" spc="-1" strike="noStrike">
              <a:latin typeface="Arial"/>
            </a:endParaRPr>
          </a:p>
          <a:p>
            <a:pPr>
              <a:lnSpc>
                <a:spcPct val="100000"/>
              </a:lnSpc>
              <a:spcBef>
                <a:spcPts val="281"/>
              </a:spcBef>
            </a:pPr>
            <a:r>
              <a:rPr b="1" lang="en-US" sz="1400" spc="-1" strike="noStrike">
                <a:solidFill>
                  <a:srgbClr val="3366ff"/>
                </a:solidFill>
                <a:latin typeface="Courier New"/>
              </a:rPr>
              <a:t>(float *) clEnqueueMapBuffer(</a:t>
            </a:r>
            <a:endParaRPr b="0" lang="en-US" sz="1400" spc="-1" strike="noStrike">
              <a:latin typeface="Arial"/>
            </a:endParaRPr>
          </a:p>
          <a:p>
            <a:pPr>
              <a:lnSpc>
                <a:spcPct val="100000"/>
              </a:lnSpc>
              <a:spcBef>
                <a:spcPts val="281"/>
              </a:spcBef>
            </a:pPr>
            <a:r>
              <a:rPr b="1" lang="en-US" sz="1400" spc="-1" strike="noStrike">
                <a:solidFill>
                  <a:srgbClr val="3366ff"/>
                </a:solidFill>
                <a:latin typeface="Courier New"/>
              </a:rPr>
              <a:t>  </a:t>
            </a:r>
            <a:r>
              <a:rPr b="1" lang="en-US" sz="1400" spc="-1" strike="noStrike">
                <a:solidFill>
                  <a:srgbClr val="3366ff"/>
                </a:solidFill>
                <a:latin typeface="Courier New"/>
              </a:rPr>
              <a:t>queue, </a:t>
            </a:r>
            <a:endParaRPr b="0" lang="en-US" sz="1400" spc="-1" strike="noStrike">
              <a:latin typeface="Arial"/>
            </a:endParaRPr>
          </a:p>
          <a:p>
            <a:pPr>
              <a:lnSpc>
                <a:spcPct val="100000"/>
              </a:lnSpc>
              <a:spcBef>
                <a:spcPts val="281"/>
              </a:spcBef>
            </a:pPr>
            <a:r>
              <a:rPr b="1" lang="en-US" sz="1400" spc="-1" strike="noStrike">
                <a:solidFill>
                  <a:srgbClr val="3366ff"/>
                </a:solidFill>
                <a:latin typeface="Courier New"/>
              </a:rPr>
              <a:t>  </a:t>
            </a:r>
            <a:r>
              <a:rPr b="1" lang="en-US" sz="1400" spc="-1" strike="noStrike">
                <a:solidFill>
                  <a:srgbClr val="3366ff"/>
                </a:solidFill>
                <a:latin typeface="Courier New"/>
              </a:rPr>
              <a:t>devPtrA, </a:t>
            </a:r>
            <a:endParaRPr b="0" lang="en-US" sz="1400" spc="-1" strike="noStrike">
              <a:latin typeface="Arial"/>
            </a:endParaRPr>
          </a:p>
          <a:p>
            <a:pPr>
              <a:lnSpc>
                <a:spcPct val="100000"/>
              </a:lnSpc>
              <a:spcBef>
                <a:spcPts val="281"/>
              </a:spcBef>
            </a:pPr>
            <a:r>
              <a:rPr b="1" lang="en-US" sz="1400" spc="-1" strike="noStrike">
                <a:solidFill>
                  <a:srgbClr val="3366ff"/>
                </a:solidFill>
                <a:latin typeface="Courier New"/>
              </a:rPr>
              <a:t>  </a:t>
            </a:r>
            <a:r>
              <a:rPr b="1" lang="en-US" sz="1400" spc="-1" strike="noStrike">
                <a:solidFill>
                  <a:srgbClr val="3366ff"/>
                </a:solidFill>
                <a:latin typeface="Courier New"/>
              </a:rPr>
              <a:t>CL_TRUE, //blocking map</a:t>
            </a:r>
            <a:endParaRPr b="0" lang="en-US" sz="1400" spc="-1" strike="noStrike">
              <a:latin typeface="Arial"/>
            </a:endParaRPr>
          </a:p>
          <a:p>
            <a:pPr>
              <a:lnSpc>
                <a:spcPct val="100000"/>
              </a:lnSpc>
              <a:spcBef>
                <a:spcPts val="281"/>
              </a:spcBef>
            </a:pPr>
            <a:r>
              <a:rPr b="1" lang="en-US" sz="1400" spc="-1" strike="noStrike">
                <a:solidFill>
                  <a:srgbClr val="3366ff"/>
                </a:solidFill>
                <a:latin typeface="Courier New"/>
              </a:rPr>
              <a:t>  </a:t>
            </a:r>
            <a:r>
              <a:rPr b="1" lang="en-US" sz="1400" spc="-1" strike="noStrike">
                <a:solidFill>
                  <a:srgbClr val="3366ff"/>
                </a:solidFill>
                <a:latin typeface="Courier New"/>
              </a:rPr>
              <a:t>CL_MAP_WRITE_INVALIDATE_REGION, //write data</a:t>
            </a:r>
            <a:endParaRPr b="0" lang="en-US" sz="1400" spc="-1" strike="noStrike">
              <a:latin typeface="Arial"/>
            </a:endParaRPr>
          </a:p>
          <a:p>
            <a:pPr>
              <a:lnSpc>
                <a:spcPct val="100000"/>
              </a:lnSpc>
              <a:spcBef>
                <a:spcPts val="281"/>
              </a:spcBef>
            </a:pPr>
            <a:r>
              <a:rPr b="1" lang="en-US" sz="1400" spc="-1" strike="noStrike">
                <a:solidFill>
                  <a:srgbClr val="3366ff"/>
                </a:solidFill>
                <a:latin typeface="Courier New"/>
              </a:rPr>
              <a:t>  </a:t>
            </a:r>
            <a:r>
              <a:rPr b="1" lang="en-US" sz="1400" spc="-1" strike="noStrike">
                <a:solidFill>
                  <a:srgbClr val="3366ff"/>
                </a:solidFill>
                <a:latin typeface="Courier New"/>
              </a:rPr>
              <a:t>0,       //offset of region</a:t>
            </a:r>
            <a:endParaRPr b="0" lang="en-US" sz="1400" spc="-1" strike="noStrike">
              <a:latin typeface="Arial"/>
            </a:endParaRPr>
          </a:p>
          <a:p>
            <a:pPr>
              <a:lnSpc>
                <a:spcPct val="100000"/>
              </a:lnSpc>
              <a:spcBef>
                <a:spcPts val="281"/>
              </a:spcBef>
            </a:pPr>
            <a:r>
              <a:rPr b="1" lang="en-US" sz="1400" spc="-1" strike="noStrike">
                <a:solidFill>
                  <a:srgbClr val="3366ff"/>
                </a:solidFill>
                <a:latin typeface="Courier New"/>
              </a:rPr>
              <a:t>  </a:t>
            </a:r>
            <a:r>
              <a:rPr b="1" lang="en-US" sz="1400" spc="-1" strike="noStrike">
                <a:solidFill>
                  <a:srgbClr val="3366ff"/>
                </a:solidFill>
                <a:latin typeface="Courier New"/>
              </a:rPr>
              <a:t>len,     //amount of data to be mapped</a:t>
            </a:r>
            <a:endParaRPr b="0" lang="en-US" sz="1400" spc="-1" strike="noStrike">
              <a:latin typeface="Arial"/>
            </a:endParaRPr>
          </a:p>
          <a:p>
            <a:pPr>
              <a:lnSpc>
                <a:spcPct val="100000"/>
              </a:lnSpc>
              <a:spcBef>
                <a:spcPts val="281"/>
              </a:spcBef>
            </a:pPr>
            <a:r>
              <a:rPr b="1" lang="en-US" sz="1400" spc="-1" strike="noStrike">
                <a:solidFill>
                  <a:srgbClr val="3366ff"/>
                </a:solidFill>
                <a:latin typeface="Courier New"/>
              </a:rPr>
              <a:t>  </a:t>
            </a:r>
            <a:r>
              <a:rPr b="1" lang="en-US" sz="1400" spc="-1" strike="noStrike">
                <a:solidFill>
                  <a:srgbClr val="3366ff"/>
                </a:solidFill>
                <a:latin typeface="Courier New"/>
              </a:rPr>
              <a:t>0, NULL, NULL, //event information</a:t>
            </a:r>
            <a:endParaRPr b="0" lang="en-US" sz="1400" spc="-1" strike="noStrike">
              <a:latin typeface="Arial"/>
            </a:endParaRPr>
          </a:p>
          <a:p>
            <a:pPr>
              <a:lnSpc>
                <a:spcPct val="100000"/>
              </a:lnSpc>
              <a:spcBef>
                <a:spcPts val="281"/>
              </a:spcBef>
            </a:pPr>
            <a:r>
              <a:rPr b="1" lang="en-US" sz="1400" spc="-1" strike="noStrike">
                <a:solidFill>
                  <a:srgbClr val="3366ff"/>
                </a:solidFill>
                <a:latin typeface="Courier New"/>
              </a:rPr>
              <a:t>  </a:t>
            </a:r>
            <a:r>
              <a:rPr b="1" lang="en-US" sz="1400" spc="-1" strike="noStrike">
                <a:solidFill>
                  <a:srgbClr val="3366ff"/>
                </a:solidFill>
                <a:latin typeface="Courier New"/>
              </a:rPr>
              <a:t>NULL     //error code pointer</a:t>
            </a:r>
            <a:endParaRPr b="0" lang="en-US" sz="1400" spc="-1" strike="noStrike">
              <a:latin typeface="Arial"/>
            </a:endParaRPr>
          </a:p>
          <a:p>
            <a:pPr>
              <a:lnSpc>
                <a:spcPct val="100000"/>
              </a:lnSpc>
              <a:spcBef>
                <a:spcPts val="281"/>
              </a:spcBef>
            </a:pPr>
            <a:r>
              <a:rPr b="1" lang="en-US" sz="1400" spc="-1" strike="noStrike">
                <a:solidFill>
                  <a:srgbClr val="3366ff"/>
                </a:solidFill>
                <a:latin typeface="Courier New"/>
              </a:rPr>
              <a:t>);</a:t>
            </a:r>
            <a:endParaRPr b="0" lang="en-US" sz="1400" spc="-1" strike="noStrike">
              <a:latin typeface="Arial"/>
            </a:endParaRPr>
          </a:p>
        </p:txBody>
      </p:sp>
      <p:sp>
        <p:nvSpPr>
          <p:cNvPr id="2353" name="CustomShape 4"/>
          <p:cNvSpPr/>
          <p:nvPr/>
        </p:nvSpPr>
        <p:spPr>
          <a:xfrm>
            <a:off x="4068000" y="6093360"/>
            <a:ext cx="5075280" cy="636840"/>
          </a:xfrm>
          <a:prstGeom prst="rect">
            <a:avLst/>
          </a:prstGeom>
          <a:noFill/>
          <a:ln>
            <a:noFill/>
          </a:ln>
        </p:spPr>
        <p:style>
          <a:lnRef idx="0"/>
          <a:fillRef idx="0"/>
          <a:effectRef idx="0"/>
          <a:fontRef idx="minor"/>
        </p:style>
        <p:txBody>
          <a:bodyPr lIns="90000" rIns="90000" tIns="45000" bIns="45000"/>
          <a:p>
            <a:pPr>
              <a:lnSpc>
                <a:spcPct val="100000"/>
              </a:lnSpc>
            </a:pPr>
            <a:r>
              <a:rPr b="1" lang="en-US" sz="1200" spc="-1" strike="noStrike">
                <a:solidFill>
                  <a:srgbClr val="3366ff"/>
                </a:solidFill>
                <a:latin typeface="Courier New"/>
                <a:ea typeface="DejaVu Sans"/>
              </a:rPr>
              <a:t>CL_MAP_WRITE_INVALIDATE_REGION </a:t>
            </a:r>
            <a:r>
              <a:rPr b="1" lang="en-US" sz="1200" spc="-1" strike="noStrike">
                <a:solidFill>
                  <a:srgbClr val="000000"/>
                </a:solidFill>
                <a:latin typeface="Trebuchet MS"/>
                <a:ea typeface="DejaVu Sans"/>
              </a:rPr>
              <a:t>is a v1.2 feature; if using v1.1 or earlier, would have to use </a:t>
            </a:r>
            <a:r>
              <a:rPr b="1" lang="en-US" sz="1200" spc="-1" strike="noStrike">
                <a:solidFill>
                  <a:srgbClr val="3366ff"/>
                </a:solidFill>
                <a:latin typeface="Courier New"/>
                <a:ea typeface="DejaVu Sans"/>
              </a:rPr>
              <a:t>CL_MAP_WRITE </a:t>
            </a:r>
            <a:r>
              <a:rPr b="1" lang="en-US" sz="1200" spc="-1" strike="noStrike">
                <a:solidFill>
                  <a:srgbClr val="000000"/>
                </a:solidFill>
                <a:latin typeface="Trebuchet MS"/>
                <a:ea typeface="DejaVu Sans"/>
              </a:rPr>
              <a:t>instead</a:t>
            </a:r>
            <a:r>
              <a:rPr b="1" lang="en-US" sz="1200" spc="-1" strike="noStrike">
                <a:solidFill>
                  <a:srgbClr val="3366ff"/>
                </a:solidFill>
                <a:latin typeface="Courier New"/>
                <a:ea typeface="DejaVu Sans"/>
              </a:rPr>
              <a:t>.</a:t>
            </a:r>
            <a:endParaRPr b="0" lang="en-US" sz="1200" spc="-1" strike="noStrike">
              <a:latin typeface="Arial"/>
            </a:endParaRPr>
          </a:p>
        </p:txBody>
      </p:sp>
    </p:spTree>
  </p:cSld>
</p:sld>
</file>

<file path=ppt/slides/slide2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4"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Caveats</a:t>
            </a:r>
            <a:endParaRPr b="0" lang="en-US" sz="4400" spc="-1" strike="noStrike">
              <a:latin typeface="Arial"/>
            </a:endParaRPr>
          </a:p>
        </p:txBody>
      </p:sp>
      <p:sp>
        <p:nvSpPr>
          <p:cNvPr id="2355"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Again, allocating pinned memory is much more expensive (about 100x slower) than regular memory, so frequent allocations will be bad for performance.</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However, frequent reads and writes will be much faster!</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Not all platforms support pinned memory. But, the above method will still work, and at least will not be any slower than regular use</a:t>
            </a:r>
            <a:endParaRPr b="0" lang="en-US" sz="3200" spc="-1" strike="noStrike">
              <a:latin typeface="Arial"/>
            </a:endParaRPr>
          </a:p>
        </p:txBody>
      </p:sp>
    </p:spTree>
  </p:cSld>
</p:sld>
</file>

<file path=ppt/slides/slide2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6" name="CustomShape 1"/>
          <p:cNvSpPr/>
          <p:nvPr/>
        </p:nvSpPr>
        <p:spPr>
          <a:xfrm>
            <a:off x="722160" y="4406760"/>
            <a:ext cx="7771680" cy="1361520"/>
          </a:xfrm>
          <a:prstGeom prst="rect">
            <a:avLst/>
          </a:prstGeom>
          <a:noFill/>
          <a:ln>
            <a:noFill/>
          </a:ln>
        </p:spPr>
        <p:style>
          <a:lnRef idx="0"/>
          <a:fillRef idx="0"/>
          <a:effectRef idx="0"/>
          <a:fontRef idx="minor"/>
        </p:style>
        <p:txBody>
          <a:bodyPr lIns="90000" rIns="90000" tIns="45000" bIns="45000"/>
          <a:p>
            <a:pPr>
              <a:lnSpc>
                <a:spcPct val="100000"/>
              </a:lnSpc>
            </a:pPr>
            <a:r>
              <a:rPr b="1" lang="en-US" sz="4000" spc="-1" strike="noStrike" cap="all">
                <a:solidFill>
                  <a:srgbClr val="000000"/>
                </a:solidFill>
                <a:latin typeface="Trebuchet MS"/>
              </a:rPr>
              <a:t>C++ for C Programmers</a:t>
            </a:r>
            <a:endParaRPr b="0" lang="en-US" sz="4000" spc="-1" strike="noStrike">
              <a:latin typeface="Arial"/>
            </a:endParaRPr>
          </a:p>
        </p:txBody>
      </p:sp>
      <p:sp>
        <p:nvSpPr>
          <p:cNvPr id="2357" name="CustomShape 2"/>
          <p:cNvSpPr/>
          <p:nvPr/>
        </p:nvSpPr>
        <p:spPr>
          <a:xfrm>
            <a:off x="722160" y="2906640"/>
            <a:ext cx="7771680" cy="1499400"/>
          </a:xfrm>
          <a:prstGeom prst="rect">
            <a:avLst/>
          </a:prstGeom>
          <a:noFill/>
          <a:ln>
            <a:noFill/>
          </a:ln>
        </p:spPr>
        <p:style>
          <a:lnRef idx="0"/>
          <a:fillRef idx="0"/>
          <a:effectRef idx="0"/>
          <a:fontRef idx="minor"/>
        </p:style>
        <p:txBody>
          <a:bodyPr lIns="90000" rIns="90000" tIns="45000" bIns="45000" anchor="b"/>
          <a:p>
            <a:pPr>
              <a:lnSpc>
                <a:spcPct val="100000"/>
              </a:lnSpc>
              <a:spcBef>
                <a:spcPts val="400"/>
              </a:spcBef>
            </a:pPr>
            <a:r>
              <a:rPr b="0" lang="en-US" sz="2000" spc="-1" strike="noStrike">
                <a:solidFill>
                  <a:srgbClr val="000000"/>
                </a:solidFill>
                <a:latin typeface="Trebuchet MS"/>
              </a:rPr>
              <a:t>Appendix D</a:t>
            </a:r>
            <a:endParaRPr b="0" lang="en-US" sz="2000" spc="-1" strike="noStrike">
              <a:latin typeface="Arial"/>
            </a:endParaRPr>
          </a:p>
        </p:txBody>
      </p:sp>
    </p:spTree>
  </p:cSld>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8" name="CustomShape 1"/>
          <p:cNvSpPr/>
          <p:nvPr/>
        </p:nvSpPr>
        <p:spPr>
          <a:xfrm>
            <a:off x="0" y="188640"/>
            <a:ext cx="9143280" cy="863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OpenCL: From cell phone to supercomputer</a:t>
            </a:r>
            <a:endParaRPr b="0" lang="en-US" sz="4400" spc="-1" strike="noStrike">
              <a:latin typeface="Arial"/>
            </a:endParaRPr>
          </a:p>
        </p:txBody>
      </p:sp>
      <p:sp>
        <p:nvSpPr>
          <p:cNvPr id="609" name="CustomShape 2"/>
          <p:cNvSpPr/>
          <p:nvPr/>
        </p:nvSpPr>
        <p:spPr>
          <a:xfrm>
            <a:off x="107640" y="1412640"/>
            <a:ext cx="5040000" cy="532800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561"/>
              </a:spcBef>
              <a:buClr>
                <a:srgbClr val="000000"/>
              </a:buClr>
              <a:buFont typeface="Arial"/>
              <a:buChar char="•"/>
            </a:pPr>
            <a:r>
              <a:rPr b="0" lang="en-US" sz="2800" spc="-1" strike="noStrike">
                <a:solidFill>
                  <a:srgbClr val="000000"/>
                </a:solidFill>
                <a:latin typeface="Trebuchet MS"/>
              </a:rPr>
              <a:t>OpenCL Embedded profile for mobile and embedded silicon</a:t>
            </a:r>
            <a:endParaRPr b="0" lang="en-US" sz="2800" spc="-1" strike="noStrike">
              <a:latin typeface="Arial"/>
            </a:endParaRPr>
          </a:p>
          <a:p>
            <a:pPr lvl="1" marL="743040" indent="-285120">
              <a:lnSpc>
                <a:spcPct val="100000"/>
              </a:lnSpc>
              <a:spcBef>
                <a:spcPts val="479"/>
              </a:spcBef>
              <a:buClr>
                <a:srgbClr val="000000"/>
              </a:buClr>
              <a:buFont typeface="Arial"/>
              <a:buChar char="–"/>
            </a:pPr>
            <a:r>
              <a:rPr b="0" lang="en-US" sz="2400" spc="-1" strike="noStrike">
                <a:solidFill>
                  <a:srgbClr val="000000"/>
                </a:solidFill>
                <a:latin typeface="Trebuchet MS"/>
              </a:rPr>
              <a:t>Relaxes some data type and precision requirements</a:t>
            </a:r>
            <a:endParaRPr b="0" lang="en-US" sz="2400" spc="-1" strike="noStrike">
              <a:latin typeface="Arial"/>
            </a:endParaRPr>
          </a:p>
          <a:p>
            <a:pPr lvl="1" marL="743040" indent="-285120">
              <a:lnSpc>
                <a:spcPct val="100000"/>
              </a:lnSpc>
              <a:spcBef>
                <a:spcPts val="479"/>
              </a:spcBef>
              <a:buClr>
                <a:srgbClr val="000000"/>
              </a:buClr>
              <a:buFont typeface="Arial"/>
              <a:buChar char="–"/>
            </a:pPr>
            <a:r>
              <a:rPr b="0" lang="en-US" sz="2400" spc="-1" strike="noStrike">
                <a:solidFill>
                  <a:srgbClr val="000000"/>
                </a:solidFill>
                <a:latin typeface="Trebuchet MS"/>
              </a:rPr>
              <a:t>Avoids the need for a separate “ES” specification</a:t>
            </a:r>
            <a:endParaRPr b="0" lang="en-US" sz="2400" spc="-1" strike="noStrike">
              <a:latin typeface="Arial"/>
            </a:endParaRPr>
          </a:p>
          <a:p>
            <a:pPr marL="343080" indent="-342360">
              <a:lnSpc>
                <a:spcPct val="100000"/>
              </a:lnSpc>
              <a:spcBef>
                <a:spcPts val="561"/>
              </a:spcBef>
              <a:buClr>
                <a:srgbClr val="000000"/>
              </a:buClr>
              <a:buFont typeface="Arial"/>
              <a:buChar char="•"/>
            </a:pPr>
            <a:r>
              <a:rPr b="0" lang="en-US" sz="2800" spc="-1" strike="noStrike">
                <a:solidFill>
                  <a:srgbClr val="000000"/>
                </a:solidFill>
                <a:latin typeface="Trebuchet MS"/>
              </a:rPr>
              <a:t>Khronos APIs provide computing support for imaging &amp; graphics</a:t>
            </a:r>
            <a:endParaRPr b="0" lang="en-US" sz="2800" spc="-1" strike="noStrike">
              <a:latin typeface="Arial"/>
            </a:endParaRPr>
          </a:p>
          <a:p>
            <a:pPr lvl="1" marL="743040" indent="-285120">
              <a:lnSpc>
                <a:spcPct val="100000"/>
              </a:lnSpc>
              <a:spcBef>
                <a:spcPts val="479"/>
              </a:spcBef>
              <a:buClr>
                <a:srgbClr val="000000"/>
              </a:buClr>
              <a:buFont typeface="Arial"/>
              <a:buChar char="–"/>
            </a:pPr>
            <a:r>
              <a:rPr b="0" lang="en-US" sz="2400" spc="-1" strike="noStrike">
                <a:solidFill>
                  <a:srgbClr val="000000"/>
                </a:solidFill>
                <a:latin typeface="Trebuchet MS"/>
              </a:rPr>
              <a:t>Enabling advanced applications in, e.g., Augmented Reality</a:t>
            </a:r>
            <a:endParaRPr b="0" lang="en-US" sz="2400" spc="-1" strike="noStrike">
              <a:latin typeface="Arial"/>
            </a:endParaRPr>
          </a:p>
          <a:p>
            <a:pPr marL="343080" indent="-342360">
              <a:lnSpc>
                <a:spcPct val="100000"/>
              </a:lnSpc>
              <a:spcBef>
                <a:spcPts val="561"/>
              </a:spcBef>
              <a:buClr>
                <a:srgbClr val="000000"/>
              </a:buClr>
              <a:buFont typeface="Arial"/>
              <a:buChar char="•"/>
            </a:pPr>
            <a:r>
              <a:rPr b="0" lang="en-US" sz="2800" spc="-1" strike="noStrike">
                <a:solidFill>
                  <a:srgbClr val="000000"/>
                </a:solidFill>
                <a:latin typeface="Trebuchet MS"/>
              </a:rPr>
              <a:t>OpenCL will enable parallel computing in new markets</a:t>
            </a:r>
            <a:endParaRPr b="0" lang="en-US" sz="2800" spc="-1" strike="noStrike">
              <a:latin typeface="Arial"/>
            </a:endParaRPr>
          </a:p>
          <a:p>
            <a:pPr lvl="1" marL="743040" indent="-285120">
              <a:lnSpc>
                <a:spcPct val="100000"/>
              </a:lnSpc>
              <a:spcBef>
                <a:spcPts val="479"/>
              </a:spcBef>
              <a:buClr>
                <a:srgbClr val="000000"/>
              </a:buClr>
              <a:buFont typeface="Arial"/>
              <a:buChar char="–"/>
            </a:pPr>
            <a:r>
              <a:rPr b="0" lang="en-US" sz="2400" spc="-1" strike="noStrike">
                <a:solidFill>
                  <a:srgbClr val="000000"/>
                </a:solidFill>
                <a:latin typeface="Trebuchet MS"/>
              </a:rPr>
              <a:t>Mobile phones, cars, avionics</a:t>
            </a:r>
            <a:endParaRPr b="0" lang="en-US" sz="2400" spc="-1" strike="noStrike">
              <a:latin typeface="Arial"/>
            </a:endParaRPr>
          </a:p>
          <a:p>
            <a:pPr>
              <a:lnSpc>
                <a:spcPct val="100000"/>
              </a:lnSpc>
              <a:spcBef>
                <a:spcPts val="561"/>
              </a:spcBef>
            </a:pPr>
            <a:endParaRPr b="0" lang="en-US" sz="2400" spc="-1" strike="noStrike">
              <a:latin typeface="Arial"/>
            </a:endParaRPr>
          </a:p>
        </p:txBody>
      </p:sp>
      <p:pic>
        <p:nvPicPr>
          <p:cNvPr id="610" name="Picture 2" descr=""/>
          <p:cNvPicPr/>
          <p:nvPr/>
        </p:nvPicPr>
        <p:blipFill>
          <a:blip r:embed="rId1"/>
          <a:stretch/>
        </p:blipFill>
        <p:spPr>
          <a:xfrm>
            <a:off x="5028120" y="1700640"/>
            <a:ext cx="3935880" cy="2951640"/>
          </a:xfrm>
          <a:prstGeom prst="rect">
            <a:avLst/>
          </a:prstGeom>
          <a:ln>
            <a:noFill/>
          </a:ln>
        </p:spPr>
      </p:pic>
      <p:sp>
        <p:nvSpPr>
          <p:cNvPr id="611" name="CustomShape 3"/>
          <p:cNvSpPr/>
          <p:nvPr/>
        </p:nvSpPr>
        <p:spPr>
          <a:xfrm>
            <a:off x="5292000" y="4805640"/>
            <a:ext cx="3599640" cy="1863000"/>
          </a:xfrm>
          <a:prstGeom prst="rect">
            <a:avLst/>
          </a:prstGeom>
          <a:noFill/>
          <a:ln>
            <a:noFill/>
          </a:ln>
        </p:spPr>
        <p:style>
          <a:lnRef idx="0"/>
          <a:fillRef idx="0"/>
          <a:effectRef idx="0"/>
          <a:fontRef idx="minor"/>
        </p:style>
        <p:txBody>
          <a:bodyPr lIns="90000" rIns="90000" tIns="45000" bIns="45000">
            <a:normAutofit/>
          </a:bodyPr>
          <a:p>
            <a:pPr algn="ctr">
              <a:lnSpc>
                <a:spcPct val="100000"/>
              </a:lnSpc>
              <a:spcBef>
                <a:spcPts val="400"/>
              </a:spcBef>
            </a:pPr>
            <a:r>
              <a:rPr b="0" lang="en-US" sz="2000" spc="-1" strike="noStrike">
                <a:solidFill>
                  <a:srgbClr val="000000"/>
                </a:solidFill>
                <a:latin typeface="Trebuchet MS"/>
                <a:ea typeface="DejaVu Sans"/>
              </a:rPr>
              <a:t>A camera phone with GPS processes images to recognize buildings and landmarks and provides relevant data from internet</a:t>
            </a:r>
            <a:endParaRPr b="0" lang="en-US" sz="2000" spc="-1" strike="noStrike">
              <a:latin typeface="Arial"/>
            </a:endParaRPr>
          </a:p>
        </p:txBody>
      </p:sp>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8"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C++ for C programmers</a:t>
            </a:r>
            <a:endParaRPr b="0" lang="en-US" sz="4400" spc="-1" strike="noStrike">
              <a:latin typeface="Arial"/>
            </a:endParaRPr>
          </a:p>
        </p:txBody>
      </p:sp>
      <p:sp>
        <p:nvSpPr>
          <p:cNvPr id="2359"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This Appendix shows and highlights some of the basic features and principles of C++.</a:t>
            </a:r>
            <a:endParaRPr b="0" lang="en-US" sz="3200" spc="-1" strike="noStrike">
              <a:latin typeface="Arial"/>
            </a:endParaRPr>
          </a:p>
          <a:p>
            <a:pPr>
              <a:lnSpc>
                <a:spcPct val="100000"/>
              </a:lnSpc>
              <a:spcBef>
                <a:spcPts val="641"/>
              </a:spcBef>
            </a:pP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It is intended for the working C programmer.</a:t>
            </a:r>
            <a:endParaRPr b="0" lang="en-US" sz="3200" spc="-1" strike="noStrike">
              <a:latin typeface="Arial"/>
            </a:endParaRPr>
          </a:p>
          <a:p>
            <a:pPr>
              <a:lnSpc>
                <a:spcPct val="100000"/>
              </a:lnSpc>
              <a:spcBef>
                <a:spcPts val="641"/>
              </a:spcBef>
            </a:pP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The C++ standards:</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ISO/ANSI Standard 1998 (revision 2003)</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ISO/ANSI Standard 2011 (aka C++0x or C++11) </a:t>
            </a:r>
            <a:endParaRPr b="0" lang="en-US" sz="2800" spc="-1" strike="noStrike">
              <a:latin typeface="Arial"/>
            </a:endParaRPr>
          </a:p>
          <a:p>
            <a:pPr>
              <a:lnSpc>
                <a:spcPct val="100000"/>
              </a:lnSpc>
              <a:spcBef>
                <a:spcPts val="641"/>
              </a:spcBef>
            </a:pPr>
            <a:endParaRPr b="0" lang="en-US" sz="2800" spc="-1" strike="noStrike">
              <a:latin typeface="Arial"/>
            </a:endParaRPr>
          </a:p>
        </p:txBody>
      </p:sp>
    </p:spTree>
  </p:cSld>
</p:sld>
</file>

<file path=ppt/slides/slide2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0" name="CustomShape 1"/>
          <p:cNvSpPr/>
          <p:nvPr/>
        </p:nvSpPr>
        <p:spPr>
          <a:xfrm>
            <a:off x="107640" y="274680"/>
            <a:ext cx="892836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Comments, includes, and variable definitions</a:t>
            </a:r>
            <a:endParaRPr b="0" lang="en-US" sz="4400" spc="-1" strike="noStrike">
              <a:latin typeface="Arial"/>
            </a:endParaRPr>
          </a:p>
        </p:txBody>
      </p:sp>
      <p:sp>
        <p:nvSpPr>
          <p:cNvPr id="2361" name="CustomShape 2"/>
          <p:cNvSpPr/>
          <p:nvPr/>
        </p:nvSpPr>
        <p:spPr>
          <a:xfrm>
            <a:off x="107640" y="1600200"/>
            <a:ext cx="8928360" cy="499644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Single line comments:</a:t>
            </a:r>
            <a:endParaRPr b="0" lang="en-US" sz="3200" spc="-1" strike="noStrike">
              <a:latin typeface="Arial"/>
            </a:endParaRPr>
          </a:p>
          <a:p>
            <a:pPr>
              <a:lnSpc>
                <a:spcPct val="100000"/>
              </a:lnSpc>
              <a:spcBef>
                <a:spcPts val="641"/>
              </a:spcBef>
            </a:pPr>
            <a:r>
              <a:rPr b="0" lang="en-US" sz="3200" spc="-1" strike="noStrike">
                <a:solidFill>
                  <a:srgbClr val="000000"/>
                </a:solidFill>
                <a:latin typeface="Courier New Bold"/>
              </a:rPr>
              <a:t>   </a:t>
            </a:r>
            <a:r>
              <a:rPr b="0" lang="en-US" sz="2400" spc="-1" strike="noStrike">
                <a:solidFill>
                  <a:srgbClr val="000000"/>
                </a:solidFill>
                <a:latin typeface="Courier New Bold"/>
              </a:rPr>
              <a:t>// this is a C++ comment</a:t>
            </a:r>
            <a:endParaRPr b="0" lang="en-US" sz="24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C includes are prefixed with “c”:</a:t>
            </a:r>
            <a:endParaRPr b="0" lang="en-US" sz="3200" spc="-1" strike="noStrike">
              <a:latin typeface="Arial"/>
            </a:endParaRPr>
          </a:p>
          <a:p>
            <a:pPr>
              <a:lnSpc>
                <a:spcPct val="100000"/>
              </a:lnSpc>
              <a:spcBef>
                <a:spcPts val="641"/>
              </a:spcBef>
            </a:pPr>
            <a:r>
              <a:rPr b="0" lang="en-US" sz="3200" spc="-1" strike="noStrike">
                <a:solidFill>
                  <a:srgbClr val="000000"/>
                </a:solidFill>
                <a:latin typeface="Trebuchet MS"/>
              </a:rPr>
              <a:t>   </a:t>
            </a:r>
            <a:r>
              <a:rPr b="0" lang="en-US" sz="2400" spc="-1" strike="noStrike">
                <a:solidFill>
                  <a:srgbClr val="000000"/>
                </a:solidFill>
                <a:latin typeface="Trebuchet MS"/>
              </a:rPr>
              <a:t>   </a:t>
            </a:r>
            <a:r>
              <a:rPr b="0" lang="en-US" sz="2400" spc="-1" strike="noStrike">
                <a:solidFill>
                  <a:srgbClr val="000000"/>
                </a:solidFill>
                <a:latin typeface="Courier New Bold"/>
              </a:rPr>
              <a:t>#include &lt;cstdio&gt;</a:t>
            </a:r>
            <a:endParaRPr b="0" lang="en-US" sz="24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IO from keyboard and to console</a:t>
            </a:r>
            <a:endParaRPr b="0" lang="en-US" sz="3200" spc="-1" strike="noStrike">
              <a:latin typeface="Arial"/>
            </a:endParaRPr>
          </a:p>
          <a:p>
            <a:pPr>
              <a:lnSpc>
                <a:spcPct val="100000"/>
              </a:lnSpc>
              <a:spcBef>
                <a:spcPts val="519"/>
              </a:spcBef>
            </a:pPr>
            <a:r>
              <a:rPr b="0" lang="en-US" sz="2600" spc="-1" strike="noStrike">
                <a:solidFill>
                  <a:srgbClr val="000000"/>
                </a:solidFill>
                <a:latin typeface="Letter Gothic Std"/>
              </a:rPr>
              <a:t>   </a:t>
            </a:r>
            <a:r>
              <a:rPr b="0" lang="en-US" sz="2400" spc="-1" strike="noStrike">
                <a:solidFill>
                  <a:srgbClr val="000000"/>
                </a:solidFill>
                <a:latin typeface="Letter Gothic Std"/>
              </a:rPr>
              <a:t>   </a:t>
            </a:r>
            <a:r>
              <a:rPr b="0" lang="en-US" sz="2400" spc="-1" strike="noStrike">
                <a:solidFill>
                  <a:srgbClr val="000000"/>
                </a:solidFill>
                <a:latin typeface="Courier New Bold"/>
              </a:rPr>
              <a:t>#include &lt;iosteam&gt;</a:t>
            </a:r>
            <a:endParaRPr b="0" lang="en-US" sz="2400" spc="-1" strike="noStrike">
              <a:latin typeface="Arial"/>
            </a:endParaRPr>
          </a:p>
          <a:p>
            <a:pPr>
              <a:lnSpc>
                <a:spcPct val="100000"/>
              </a:lnSpc>
              <a:spcBef>
                <a:spcPts val="479"/>
              </a:spcBef>
            </a:pPr>
            <a:r>
              <a:rPr b="0" lang="en-US" sz="2400" spc="-1" strike="noStrike">
                <a:solidFill>
                  <a:srgbClr val="17375e"/>
                </a:solidFill>
                <a:latin typeface="Courier New Bold"/>
              </a:rPr>
              <a:t>   </a:t>
            </a:r>
            <a:r>
              <a:rPr b="0" lang="en-US" sz="2400" spc="-1" strike="noStrike">
                <a:solidFill>
                  <a:srgbClr val="17375e"/>
                </a:solidFill>
                <a:latin typeface="Courier New Bold"/>
              </a:rPr>
              <a:t>int</a:t>
            </a:r>
            <a:r>
              <a:rPr b="0" lang="en-US" sz="2400" spc="-1" strike="noStrike">
                <a:solidFill>
                  <a:srgbClr val="c0504d"/>
                </a:solidFill>
                <a:latin typeface="Courier New Bold"/>
              </a:rPr>
              <a:t> </a:t>
            </a:r>
            <a:r>
              <a:rPr b="0" lang="en-US" sz="2400" spc="-1" strike="noStrike">
                <a:solidFill>
                  <a:srgbClr val="000000"/>
                </a:solidFill>
                <a:latin typeface="Courier New Bold"/>
              </a:rPr>
              <a:t>a;  </a:t>
            </a:r>
            <a:endParaRPr b="0" lang="en-US" sz="2400" spc="-1" strike="noStrike">
              <a:latin typeface="Arial"/>
            </a:endParaRPr>
          </a:p>
          <a:p>
            <a:pPr>
              <a:lnSpc>
                <a:spcPct val="100000"/>
              </a:lnSpc>
              <a:spcBef>
                <a:spcPts val="479"/>
              </a:spcBef>
            </a:pPr>
            <a:r>
              <a:rPr b="0" lang="en-US" sz="2400" spc="-1" strike="noStrike">
                <a:solidFill>
                  <a:srgbClr val="000000"/>
                </a:solidFill>
                <a:latin typeface="Courier New Bold"/>
              </a:rPr>
              <a:t>   </a:t>
            </a:r>
            <a:r>
              <a:rPr b="0" lang="en-US" sz="2400" spc="-1" strike="noStrike">
                <a:solidFill>
                  <a:srgbClr val="000000"/>
                </a:solidFill>
                <a:latin typeface="Courier New Bold"/>
              </a:rPr>
              <a:t>std::cin &gt;&gt; a;  // input integer to ‘a’</a:t>
            </a:r>
            <a:endParaRPr b="0" lang="en-US" sz="2400" spc="-1" strike="noStrike">
              <a:latin typeface="Arial"/>
            </a:endParaRPr>
          </a:p>
          <a:p>
            <a:pPr>
              <a:lnSpc>
                <a:spcPct val="100000"/>
              </a:lnSpc>
              <a:spcBef>
                <a:spcPts val="479"/>
              </a:spcBef>
            </a:pPr>
            <a:r>
              <a:rPr b="0" lang="en-US" sz="2400" spc="-1" strike="noStrike">
                <a:solidFill>
                  <a:srgbClr val="000000"/>
                </a:solidFill>
                <a:latin typeface="Courier New Bold"/>
              </a:rPr>
              <a:t>   </a:t>
            </a:r>
            <a:r>
              <a:rPr b="0" lang="en-US" sz="2400" spc="-1" strike="noStrike">
                <a:solidFill>
                  <a:srgbClr val="000000"/>
                </a:solidFill>
                <a:latin typeface="Courier New Bold"/>
              </a:rPr>
              <a:t>std::cout &lt;&lt; a; // outputs ‘a’ to console</a:t>
            </a:r>
            <a:endParaRPr b="0" lang="en-US" sz="2400" spc="-1" strike="noStrike">
              <a:latin typeface="Arial"/>
            </a:endParaRPr>
          </a:p>
          <a:p>
            <a:pPr>
              <a:lnSpc>
                <a:spcPct val="100000"/>
              </a:lnSpc>
              <a:spcBef>
                <a:spcPts val="641"/>
              </a:spcBef>
            </a:pPr>
            <a:endParaRPr b="0" lang="en-US" sz="2400" spc="-1" strike="noStrike">
              <a:latin typeface="Arial"/>
            </a:endParaRPr>
          </a:p>
          <a:p>
            <a:pPr>
              <a:lnSpc>
                <a:spcPct val="100000"/>
              </a:lnSpc>
              <a:spcBef>
                <a:spcPts val="641"/>
              </a:spcBef>
            </a:pPr>
            <a:endParaRPr b="0" lang="en-US" sz="2400" spc="-1" strike="noStrike">
              <a:latin typeface="Arial"/>
            </a:endParaRPr>
          </a:p>
        </p:txBody>
      </p:sp>
    </p:spTree>
  </p:cSld>
</p:sld>
</file>

<file path=ppt/slides/slide2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2"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Namespaces</a:t>
            </a:r>
            <a:endParaRPr b="0" lang="en-US" sz="4400" spc="-1" strike="noStrike">
              <a:latin typeface="Arial"/>
            </a:endParaRPr>
          </a:p>
        </p:txBody>
      </p:sp>
      <p:sp>
        <p:nvSpPr>
          <p:cNvPr id="2363" name="CustomShape 2"/>
          <p:cNvSpPr/>
          <p:nvPr/>
        </p:nvSpPr>
        <p:spPr>
          <a:xfrm>
            <a:off x="179640" y="1600200"/>
            <a:ext cx="8784360" cy="506844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Definitions and variables can be scoped with namespaces.</a:t>
            </a:r>
            <a:endParaRPr b="0" lang="en-US" sz="3200" spc="-1" strike="noStrike">
              <a:latin typeface="Arial"/>
            </a:endParaRPr>
          </a:p>
          <a:p>
            <a:pPr marL="457200">
              <a:lnSpc>
                <a:spcPct val="100000"/>
              </a:lnSpc>
              <a:spcBef>
                <a:spcPts val="561"/>
              </a:spcBef>
            </a:pPr>
            <a:r>
              <a:rPr b="0" lang="en-US" sz="2800" spc="-1" strike="noStrike">
                <a:solidFill>
                  <a:srgbClr val="000000"/>
                </a:solidFill>
                <a:latin typeface="Trebuchet MS"/>
              </a:rPr>
              <a:t> </a:t>
            </a:r>
            <a:r>
              <a:rPr b="0" lang="en-US" sz="2800" spc="-1" strike="noStrike">
                <a:solidFill>
                  <a:srgbClr val="000000"/>
                </a:solidFill>
                <a:latin typeface="Trebuchet MS"/>
              </a:rPr>
              <a:t>:: is used to dereference.</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Using namespace opens names space into current scope.</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Default namespace is std.</a:t>
            </a:r>
            <a:endParaRPr b="0" lang="en-US" sz="3200" spc="-1" strike="noStrike">
              <a:latin typeface="Arial"/>
            </a:endParaRPr>
          </a:p>
          <a:p>
            <a:pPr>
              <a:lnSpc>
                <a:spcPct val="100000"/>
              </a:lnSpc>
              <a:spcBef>
                <a:spcPts val="641"/>
              </a:spcBef>
            </a:pPr>
            <a:endParaRPr b="0" lang="en-US" sz="3200" spc="-1" strike="noStrike">
              <a:latin typeface="Arial"/>
            </a:endParaRPr>
          </a:p>
          <a:p>
            <a:pPr>
              <a:lnSpc>
                <a:spcPct val="100000"/>
              </a:lnSpc>
              <a:spcBef>
                <a:spcPts val="641"/>
              </a:spcBef>
            </a:pPr>
            <a:r>
              <a:rPr b="1" lang="en-US" sz="3200" spc="-1" strike="noStrike">
                <a:solidFill>
                  <a:srgbClr val="000000"/>
                </a:solidFill>
                <a:latin typeface="Courier New Bold"/>
              </a:rPr>
              <a:t> </a:t>
            </a:r>
            <a:r>
              <a:rPr b="1" lang="en-US" sz="2900" spc="-1" strike="noStrike">
                <a:solidFill>
                  <a:srgbClr val="000000"/>
                </a:solidFill>
                <a:latin typeface="Courier New Bold"/>
              </a:rPr>
              <a:t>#</a:t>
            </a:r>
            <a:r>
              <a:rPr b="1" lang="en-US" sz="2900" spc="-1" strike="noStrike">
                <a:solidFill>
                  <a:srgbClr val="c0504d"/>
                </a:solidFill>
                <a:latin typeface="Courier New Bold"/>
              </a:rPr>
              <a:t>include</a:t>
            </a:r>
            <a:r>
              <a:rPr b="1" lang="en-US" sz="2900" spc="-1" strike="noStrike">
                <a:solidFill>
                  <a:srgbClr val="000000"/>
                </a:solidFill>
                <a:latin typeface="Courier New Bold"/>
              </a:rPr>
              <a:t> </a:t>
            </a:r>
            <a:r>
              <a:rPr b="1" lang="en-US" sz="2900" spc="-1" strike="noStrike">
                <a:solidFill>
                  <a:srgbClr val="8064a2"/>
                </a:solidFill>
                <a:latin typeface="Courier New Bold"/>
              </a:rPr>
              <a:t>&lt;iostream&gt; </a:t>
            </a:r>
            <a:r>
              <a:rPr b="1" lang="en-US" sz="2900" spc="-1" strike="noStrike">
                <a:solidFill>
                  <a:srgbClr val="000000"/>
                </a:solidFill>
                <a:latin typeface="Courier New Bold"/>
              </a:rPr>
              <a:t>// definitions in std namespace</a:t>
            </a:r>
            <a:endParaRPr b="0" lang="en-US" sz="2900" spc="-1" strike="noStrike">
              <a:latin typeface="Arial"/>
            </a:endParaRPr>
          </a:p>
          <a:p>
            <a:pPr>
              <a:lnSpc>
                <a:spcPct val="100000"/>
              </a:lnSpc>
              <a:spcBef>
                <a:spcPts val="581"/>
              </a:spcBef>
            </a:pPr>
            <a:r>
              <a:rPr b="1" lang="en-US" sz="2900" spc="-1" strike="noStrike">
                <a:solidFill>
                  <a:srgbClr val="000000"/>
                </a:solidFill>
                <a:latin typeface="Courier New Bold"/>
              </a:rPr>
              <a:t>         </a:t>
            </a:r>
            <a:r>
              <a:rPr b="1" lang="en-US" sz="2900" spc="-1" strike="noStrike">
                <a:solidFill>
                  <a:srgbClr val="c0504d"/>
                </a:solidFill>
                <a:latin typeface="Courier New Bold"/>
              </a:rPr>
              <a:t>namespace</a:t>
            </a:r>
            <a:r>
              <a:rPr b="1" lang="en-US" sz="2900" spc="-1" strike="noStrike">
                <a:solidFill>
                  <a:srgbClr val="000000"/>
                </a:solidFill>
                <a:latin typeface="Courier New Bold"/>
              </a:rPr>
              <a:t> foo {</a:t>
            </a:r>
            <a:endParaRPr b="0" lang="en-US" sz="2900" spc="-1" strike="noStrike">
              <a:latin typeface="Arial"/>
            </a:endParaRPr>
          </a:p>
          <a:p>
            <a:pPr>
              <a:lnSpc>
                <a:spcPct val="100000"/>
              </a:lnSpc>
              <a:spcBef>
                <a:spcPts val="581"/>
              </a:spcBef>
            </a:pPr>
            <a:r>
              <a:rPr b="1" lang="en-US" sz="2900" spc="-1" strike="noStrike">
                <a:solidFill>
                  <a:srgbClr val="17375e"/>
                </a:solidFill>
                <a:latin typeface="Courier New Bold"/>
              </a:rPr>
              <a:t>              </a:t>
            </a:r>
            <a:r>
              <a:rPr b="1" lang="en-US" sz="2900" spc="-1" strike="noStrike">
                <a:solidFill>
                  <a:srgbClr val="17375e"/>
                </a:solidFill>
                <a:latin typeface="Courier New Bold"/>
              </a:rPr>
              <a:t>int </a:t>
            </a:r>
            <a:r>
              <a:rPr b="1" lang="en-US" sz="2900" spc="-1" strike="noStrike">
                <a:solidFill>
                  <a:srgbClr val="4f81bd"/>
                </a:solidFill>
                <a:latin typeface="Courier New Bold"/>
              </a:rPr>
              <a:t>id</a:t>
            </a:r>
            <a:r>
              <a:rPr b="1" lang="en-US" sz="2900" spc="-1" strike="noStrike">
                <a:solidFill>
                  <a:srgbClr val="000000"/>
                </a:solidFill>
                <a:latin typeface="Courier New Bold"/>
              </a:rPr>
              <a:t>(</a:t>
            </a:r>
            <a:r>
              <a:rPr b="1" lang="en-US" sz="2900" spc="-1" strike="noStrike">
                <a:solidFill>
                  <a:srgbClr val="17375e"/>
                </a:solidFill>
                <a:latin typeface="Courier New Bold"/>
              </a:rPr>
              <a:t>int</a:t>
            </a:r>
            <a:r>
              <a:rPr b="1" lang="en-US" sz="2900" spc="-1" strike="noStrike">
                <a:solidFill>
                  <a:srgbClr val="000000"/>
                </a:solidFill>
                <a:latin typeface="Courier New Bold"/>
              </a:rPr>
              <a:t> x) { </a:t>
            </a:r>
            <a:r>
              <a:rPr b="1" lang="en-US" sz="2900" spc="-1" strike="noStrike">
                <a:solidFill>
                  <a:srgbClr val="c0504d"/>
                </a:solidFill>
                <a:latin typeface="Courier New Bold"/>
              </a:rPr>
              <a:t>return</a:t>
            </a:r>
            <a:r>
              <a:rPr b="1" lang="en-US" sz="2900" spc="-1" strike="noStrike">
                <a:solidFill>
                  <a:srgbClr val="000000"/>
                </a:solidFill>
                <a:latin typeface="Courier New Bold"/>
              </a:rPr>
              <a:t> x; }</a:t>
            </a:r>
            <a:endParaRPr b="0" lang="en-US" sz="2900" spc="-1" strike="noStrike">
              <a:latin typeface="Arial"/>
            </a:endParaRPr>
          </a:p>
          <a:p>
            <a:pPr>
              <a:lnSpc>
                <a:spcPct val="100000"/>
              </a:lnSpc>
              <a:spcBef>
                <a:spcPts val="581"/>
              </a:spcBef>
            </a:pPr>
            <a:r>
              <a:rPr b="1" lang="en-US" sz="2900" spc="-1" strike="noStrike">
                <a:solidFill>
                  <a:srgbClr val="000000"/>
                </a:solidFill>
                <a:latin typeface="Courier New Bold"/>
              </a:rPr>
              <a:t>          </a:t>
            </a:r>
            <a:r>
              <a:rPr b="1" lang="en-US" sz="2900" spc="-1" strike="noStrike">
                <a:solidFill>
                  <a:srgbClr val="000000"/>
                </a:solidFill>
                <a:latin typeface="Courier New Bold"/>
              </a:rPr>
              <a:t>};</a:t>
            </a:r>
            <a:endParaRPr b="0" lang="en-US" sz="2900" spc="-1" strike="noStrike">
              <a:latin typeface="Arial"/>
            </a:endParaRPr>
          </a:p>
          <a:p>
            <a:pPr>
              <a:lnSpc>
                <a:spcPct val="100000"/>
              </a:lnSpc>
              <a:spcBef>
                <a:spcPts val="581"/>
              </a:spcBef>
            </a:pPr>
            <a:r>
              <a:rPr b="1" lang="en-US" sz="2900" spc="-1" strike="noStrike">
                <a:solidFill>
                  <a:srgbClr val="000000"/>
                </a:solidFill>
                <a:latin typeface="Courier New Bold"/>
              </a:rPr>
              <a:t>          </a:t>
            </a:r>
            <a:r>
              <a:rPr b="1" lang="en-US" sz="2900" spc="-1" strike="noStrike">
                <a:solidFill>
                  <a:srgbClr val="17375e"/>
                </a:solidFill>
                <a:latin typeface="Courier New Bold"/>
              </a:rPr>
              <a:t>int </a:t>
            </a:r>
            <a:r>
              <a:rPr b="1" lang="en-US" sz="2900" spc="-1" strike="noStrike">
                <a:solidFill>
                  <a:srgbClr val="000000"/>
                </a:solidFill>
                <a:latin typeface="Courier New Bold"/>
              </a:rPr>
              <a:t>x = foo::id(10);</a:t>
            </a:r>
            <a:endParaRPr b="0" lang="en-US" sz="2900" spc="-1" strike="noStrike">
              <a:latin typeface="Arial"/>
            </a:endParaRPr>
          </a:p>
          <a:p>
            <a:pPr>
              <a:lnSpc>
                <a:spcPct val="100000"/>
              </a:lnSpc>
              <a:spcBef>
                <a:spcPts val="581"/>
              </a:spcBef>
            </a:pPr>
            <a:r>
              <a:rPr b="1" lang="en-US" sz="2900" spc="-1" strike="noStrike">
                <a:solidFill>
                  <a:srgbClr val="000000"/>
                </a:solidFill>
                <a:latin typeface="Courier New Bold"/>
              </a:rPr>
              <a:t>          </a:t>
            </a:r>
            <a:r>
              <a:rPr b="1" lang="en-US" sz="2900" spc="-1" strike="noStrike">
                <a:solidFill>
                  <a:srgbClr val="c0504d"/>
                </a:solidFill>
                <a:latin typeface="Courier New Bold"/>
              </a:rPr>
              <a:t>using</a:t>
            </a:r>
            <a:r>
              <a:rPr b="1" lang="en-US" sz="2900" spc="-1" strike="noStrike">
                <a:solidFill>
                  <a:srgbClr val="000000"/>
                </a:solidFill>
                <a:latin typeface="Courier New Bold"/>
              </a:rPr>
              <a:t> namespace std;</a:t>
            </a:r>
            <a:endParaRPr b="0" lang="en-US" sz="2900" spc="-1" strike="noStrike">
              <a:latin typeface="Arial"/>
            </a:endParaRPr>
          </a:p>
          <a:p>
            <a:pPr>
              <a:lnSpc>
                <a:spcPct val="100000"/>
              </a:lnSpc>
              <a:spcBef>
                <a:spcPts val="581"/>
              </a:spcBef>
            </a:pPr>
            <a:r>
              <a:rPr b="1" lang="en-US" sz="2900" spc="-1" strike="noStrike">
                <a:solidFill>
                  <a:srgbClr val="000000"/>
                </a:solidFill>
                <a:latin typeface="Courier New Bold"/>
              </a:rPr>
              <a:t>          </a:t>
            </a:r>
            <a:r>
              <a:rPr b="1" lang="en-US" sz="2900" spc="-1" strike="noStrike">
                <a:solidFill>
                  <a:srgbClr val="000000"/>
                </a:solidFill>
                <a:latin typeface="Courier New Bold"/>
              </a:rPr>
              <a:t>cout &lt;&lt; x; // no need to prefix with std::</a:t>
            </a:r>
            <a:endParaRPr b="0" lang="en-US" sz="2900" spc="-1" strike="noStrike">
              <a:latin typeface="Arial"/>
            </a:endParaRPr>
          </a:p>
          <a:p>
            <a:pPr>
              <a:lnSpc>
                <a:spcPct val="100000"/>
              </a:lnSpc>
              <a:spcBef>
                <a:spcPts val="581"/>
              </a:spcBef>
            </a:pPr>
            <a:endParaRPr b="0" lang="en-US" sz="2900" spc="-1" strike="noStrike">
              <a:latin typeface="Arial"/>
            </a:endParaRPr>
          </a:p>
        </p:txBody>
      </p:sp>
    </p:spTree>
  </p:cSld>
</p:sld>
</file>

<file path=ppt/slides/slide2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4" name="CustomShape 1"/>
          <p:cNvSpPr/>
          <p:nvPr/>
        </p:nvSpPr>
        <p:spPr>
          <a:xfrm>
            <a:off x="107640" y="274680"/>
            <a:ext cx="892836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References in C++ … </a:t>
            </a:r>
            <a:br/>
            <a:r>
              <a:rPr b="0" lang="en-US" sz="4400" spc="-1" strike="noStrike">
                <a:solidFill>
                  <a:srgbClr val="000000"/>
                </a:solidFill>
                <a:latin typeface="Trebuchet MS"/>
              </a:rPr>
              <a:t>a safer way to do pointers</a:t>
            </a:r>
            <a:endParaRPr b="0" lang="en-US" sz="4400" spc="-1" strike="noStrike">
              <a:latin typeface="Arial"/>
            </a:endParaRPr>
          </a:p>
        </p:txBody>
      </p:sp>
      <p:sp>
        <p:nvSpPr>
          <p:cNvPr id="2365" name="CustomShape 2"/>
          <p:cNvSpPr/>
          <p:nvPr/>
        </p:nvSpPr>
        <p:spPr>
          <a:xfrm>
            <a:off x="179640" y="1600200"/>
            <a:ext cx="8784360" cy="506844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References are non-null pointers.  Since they can’t be NULL, you don’t have to check for NULL value all the time (as you do with C)</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For example, in C we need to write: </a:t>
            </a:r>
            <a:endParaRPr b="0" lang="en-US" sz="3200" spc="-1" strike="noStrike">
              <a:latin typeface="Arial"/>
            </a:endParaRPr>
          </a:p>
          <a:p>
            <a:pPr>
              <a:lnSpc>
                <a:spcPct val="100000"/>
              </a:lnSpc>
              <a:spcBef>
                <a:spcPts val="641"/>
              </a:spcBef>
            </a:pPr>
            <a:r>
              <a:rPr b="0" lang="en-US" sz="3200" spc="-1" strike="noStrike">
                <a:solidFill>
                  <a:srgbClr val="000000"/>
                </a:solidFill>
                <a:latin typeface="Letter Gothic Std"/>
              </a:rPr>
              <a:t>     </a:t>
            </a:r>
            <a:r>
              <a:rPr b="1" lang="en-US" sz="3200" spc="-1" strike="noStrike">
                <a:solidFill>
                  <a:srgbClr val="c0504d"/>
                </a:solidFill>
                <a:latin typeface="Courier New Bold"/>
              </a:rPr>
              <a:t>int </a:t>
            </a:r>
            <a:r>
              <a:rPr b="1" lang="en-US" sz="3200" spc="-1" strike="noStrike">
                <a:solidFill>
                  <a:srgbClr val="17375e"/>
                </a:solidFill>
                <a:latin typeface="Courier New Bold"/>
              </a:rPr>
              <a:t>foo</a:t>
            </a:r>
            <a:r>
              <a:rPr b="1" lang="en-US" sz="3200" spc="-1" strike="noStrike">
                <a:solidFill>
                  <a:srgbClr val="000000"/>
                </a:solidFill>
                <a:latin typeface="Courier New Bold"/>
              </a:rPr>
              <a:t>(</a:t>
            </a:r>
            <a:r>
              <a:rPr b="1" lang="en-US" sz="3200" spc="-1" strike="noStrike">
                <a:solidFill>
                  <a:srgbClr val="c0504d"/>
                </a:solidFill>
                <a:latin typeface="Courier New Bold"/>
              </a:rPr>
              <a:t>int</a:t>
            </a:r>
            <a:r>
              <a:rPr b="1" lang="en-US" sz="3200" spc="-1" strike="noStrike">
                <a:solidFill>
                  <a:srgbClr val="000000"/>
                </a:solidFill>
                <a:latin typeface="Courier New Bold"/>
              </a:rPr>
              <a:t> * x)  { </a:t>
            </a:r>
            <a:endParaRPr b="0" lang="en-US" sz="3200" spc="-1" strike="noStrike">
              <a:latin typeface="Arial"/>
            </a:endParaRPr>
          </a:p>
          <a:p>
            <a:pPr>
              <a:lnSpc>
                <a:spcPct val="100000"/>
              </a:lnSpc>
              <a:spcBef>
                <a:spcPts val="641"/>
              </a:spcBef>
            </a:pPr>
            <a:r>
              <a:rPr b="1" lang="en-US" sz="3200" spc="-1" strike="noStrike">
                <a:solidFill>
                  <a:srgbClr val="000000"/>
                </a:solidFill>
                <a:latin typeface="Courier New Bold"/>
              </a:rPr>
              <a:t>       </a:t>
            </a:r>
            <a:r>
              <a:rPr b="1" lang="en-US" sz="3200" spc="-1" strike="noStrike">
                <a:solidFill>
                  <a:srgbClr val="4f81bd"/>
                </a:solidFill>
                <a:latin typeface="Courier New Bold"/>
              </a:rPr>
              <a:t>if</a:t>
            </a:r>
            <a:r>
              <a:rPr b="1" lang="en-US" sz="3200" spc="-1" strike="noStrike">
                <a:solidFill>
                  <a:srgbClr val="000000"/>
                </a:solidFill>
                <a:latin typeface="Courier New Bold"/>
              </a:rPr>
              <a:t> (x != NULL) </a:t>
            </a:r>
            <a:r>
              <a:rPr b="1" lang="en-US" sz="3200" spc="-1" strike="noStrike">
                <a:solidFill>
                  <a:srgbClr val="c0504d"/>
                </a:solidFill>
                <a:latin typeface="Courier New Bold"/>
              </a:rPr>
              <a:t>return</a:t>
            </a:r>
            <a:r>
              <a:rPr b="1" lang="en-US" sz="3200" spc="-1" strike="noStrike">
                <a:solidFill>
                  <a:srgbClr val="000000"/>
                </a:solidFill>
                <a:latin typeface="Courier New Bold"/>
              </a:rPr>
              <a:t> *x;</a:t>
            </a:r>
            <a:endParaRPr b="0" lang="en-US" sz="3200" spc="-1" strike="noStrike">
              <a:latin typeface="Arial"/>
            </a:endParaRPr>
          </a:p>
          <a:p>
            <a:pPr>
              <a:lnSpc>
                <a:spcPct val="100000"/>
              </a:lnSpc>
              <a:spcBef>
                <a:spcPts val="641"/>
              </a:spcBef>
            </a:pPr>
            <a:r>
              <a:rPr b="1" lang="en-US" sz="3200" spc="-1" strike="noStrike">
                <a:solidFill>
                  <a:srgbClr val="000000"/>
                </a:solidFill>
                <a:latin typeface="Courier New Bold"/>
              </a:rPr>
              <a:t>       </a:t>
            </a:r>
            <a:r>
              <a:rPr b="1" lang="en-US" sz="3200" spc="-1" strike="noStrike">
                <a:solidFill>
                  <a:srgbClr val="c0504d"/>
                </a:solidFill>
                <a:latin typeface="Courier New Bold"/>
              </a:rPr>
              <a:t>else return </a:t>
            </a:r>
            <a:r>
              <a:rPr b="1" lang="en-US" sz="3200" spc="-1" strike="noStrike">
                <a:solidFill>
                  <a:srgbClr val="000000"/>
                </a:solidFill>
                <a:latin typeface="Courier New Bold"/>
              </a:rPr>
              <a:t>0;</a:t>
            </a:r>
            <a:endParaRPr b="0" lang="en-US" sz="3200" spc="-1" strike="noStrike">
              <a:latin typeface="Arial"/>
            </a:endParaRPr>
          </a:p>
          <a:p>
            <a:pPr>
              <a:lnSpc>
                <a:spcPct val="100000"/>
              </a:lnSpc>
              <a:spcBef>
                <a:spcPts val="641"/>
              </a:spcBef>
            </a:pPr>
            <a:r>
              <a:rPr b="1" lang="en-US" sz="3200" spc="-1" strike="noStrike">
                <a:solidFill>
                  <a:srgbClr val="000000"/>
                </a:solidFill>
                <a:latin typeface="Courier New Bold"/>
              </a:rPr>
              <a:t>     </a:t>
            </a:r>
            <a:r>
              <a:rPr b="1" lang="en-US" sz="3200" spc="-1" strike="noStrike">
                <a:solidFill>
                  <a:srgbClr val="000000"/>
                </a:solidFill>
                <a:latin typeface="Courier New Bold"/>
              </a:rPr>
              <a:t>}</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In C++ we could write:</a:t>
            </a:r>
            <a:endParaRPr b="0" lang="en-US" sz="3200" spc="-1" strike="noStrike">
              <a:latin typeface="Arial"/>
            </a:endParaRPr>
          </a:p>
          <a:p>
            <a:pPr>
              <a:lnSpc>
                <a:spcPct val="100000"/>
              </a:lnSpc>
              <a:spcBef>
                <a:spcPts val="641"/>
              </a:spcBef>
            </a:pPr>
            <a:r>
              <a:rPr b="0" lang="en-US" sz="3200" spc="-1" strike="noStrike">
                <a:solidFill>
                  <a:srgbClr val="000000"/>
                </a:solidFill>
                <a:latin typeface="Letter Gothic Std"/>
              </a:rPr>
              <a:t>       </a:t>
            </a:r>
            <a:r>
              <a:rPr b="1" lang="en-US" sz="3200" spc="-1" strike="noStrike">
                <a:solidFill>
                  <a:srgbClr val="17375e"/>
                </a:solidFill>
                <a:latin typeface="Courier New Bold"/>
              </a:rPr>
              <a:t>int </a:t>
            </a:r>
            <a:r>
              <a:rPr b="1" lang="en-US" sz="3200" spc="-1" strike="noStrike">
                <a:solidFill>
                  <a:srgbClr val="4f81bd"/>
                </a:solidFill>
                <a:latin typeface="Courier New Bold"/>
              </a:rPr>
              <a:t>foo</a:t>
            </a:r>
            <a:r>
              <a:rPr b="1" lang="en-US" sz="3200" spc="-1" strike="noStrike">
                <a:solidFill>
                  <a:srgbClr val="000000"/>
                </a:solidFill>
                <a:latin typeface="Courier New Bold"/>
              </a:rPr>
              <a:t>(</a:t>
            </a:r>
            <a:r>
              <a:rPr b="1" lang="en-US" sz="3200" spc="-1" strike="noStrike">
                <a:solidFill>
                  <a:srgbClr val="17375e"/>
                </a:solidFill>
                <a:latin typeface="Courier New Bold"/>
              </a:rPr>
              <a:t>int</a:t>
            </a:r>
            <a:r>
              <a:rPr b="1" lang="en-US" sz="3200" spc="-1" strike="noStrike">
                <a:solidFill>
                  <a:srgbClr val="000000"/>
                </a:solidFill>
                <a:latin typeface="Courier New Bold"/>
              </a:rPr>
              <a:t> &amp; x)  { </a:t>
            </a:r>
            <a:endParaRPr b="0" lang="en-US" sz="3200" spc="-1" strike="noStrike">
              <a:latin typeface="Arial"/>
            </a:endParaRPr>
          </a:p>
          <a:p>
            <a:pPr>
              <a:lnSpc>
                <a:spcPct val="100000"/>
              </a:lnSpc>
              <a:spcBef>
                <a:spcPts val="641"/>
              </a:spcBef>
            </a:pPr>
            <a:r>
              <a:rPr b="1" lang="en-US" sz="3200" spc="-1" strike="noStrike">
                <a:solidFill>
                  <a:srgbClr val="000000"/>
                </a:solidFill>
                <a:latin typeface="Courier New Bold"/>
              </a:rPr>
              <a:t>            </a:t>
            </a:r>
            <a:r>
              <a:rPr b="1" lang="en-US" sz="3200" spc="-1" strike="noStrike">
                <a:solidFill>
                  <a:srgbClr val="c0504d"/>
                </a:solidFill>
                <a:latin typeface="Courier New Bold"/>
              </a:rPr>
              <a:t>return</a:t>
            </a:r>
            <a:r>
              <a:rPr b="1" lang="en-US" sz="3200" spc="-1" strike="noStrike">
                <a:solidFill>
                  <a:srgbClr val="000000"/>
                </a:solidFill>
                <a:latin typeface="Courier New Bold"/>
              </a:rPr>
              <a:t> x;</a:t>
            </a:r>
            <a:endParaRPr b="0" lang="en-US" sz="3200" spc="-1" strike="noStrike">
              <a:latin typeface="Arial"/>
            </a:endParaRPr>
          </a:p>
          <a:p>
            <a:pPr>
              <a:lnSpc>
                <a:spcPct val="100000"/>
              </a:lnSpc>
              <a:spcBef>
                <a:spcPts val="641"/>
              </a:spcBef>
            </a:pPr>
            <a:r>
              <a:rPr b="1" lang="en-US" sz="3200" spc="-1" strike="noStrike">
                <a:solidFill>
                  <a:srgbClr val="000000"/>
                </a:solidFill>
                <a:latin typeface="Courier New Bold"/>
              </a:rPr>
              <a:t>     </a:t>
            </a:r>
            <a:r>
              <a:rPr b="1" lang="en-US" sz="3200" spc="-1" strike="noStrike">
                <a:solidFill>
                  <a:srgbClr val="000000"/>
                </a:solidFill>
                <a:latin typeface="Courier New Bold"/>
              </a:rPr>
              <a:t>}</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Note that in both cases the memory address of x is passed (i.e. by reference) and not the value!</a:t>
            </a:r>
            <a:endParaRPr b="0" lang="en-US" sz="3200" spc="-1" strike="noStrike">
              <a:latin typeface="Arial"/>
            </a:endParaRPr>
          </a:p>
          <a:p>
            <a:pPr>
              <a:lnSpc>
                <a:spcPct val="100000"/>
              </a:lnSpc>
              <a:spcBef>
                <a:spcPts val="641"/>
              </a:spcBef>
            </a:pPr>
            <a:endParaRPr b="0" lang="en-US" sz="3200" spc="-1" strike="noStrike">
              <a:latin typeface="Arial"/>
            </a:endParaRPr>
          </a:p>
        </p:txBody>
      </p:sp>
    </p:spTree>
  </p:cSld>
</p:sld>
</file>

<file path=ppt/slides/slide2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6"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New/Delete Memory allocation</a:t>
            </a:r>
            <a:endParaRPr b="0" lang="en-US" sz="4400" spc="-1" strike="noStrike">
              <a:latin typeface="Arial"/>
            </a:endParaRPr>
          </a:p>
        </p:txBody>
      </p:sp>
      <p:sp>
        <p:nvSpPr>
          <p:cNvPr id="2367"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C++ provides safe(r) memory allocation</a:t>
            </a:r>
            <a:endParaRPr b="0" lang="en-US" sz="3200" spc="-1" strike="noStrike">
              <a:latin typeface="Arial"/>
            </a:endParaRPr>
          </a:p>
          <a:p>
            <a:pPr marL="343080" indent="-342360">
              <a:lnSpc>
                <a:spcPct val="100000"/>
              </a:lnSpc>
              <a:spcBef>
                <a:spcPts val="641"/>
              </a:spcBef>
              <a:buClr>
                <a:srgbClr val="c0504d"/>
              </a:buClr>
              <a:buFont typeface="Arial"/>
              <a:buChar char="•"/>
            </a:pPr>
            <a:r>
              <a:rPr b="0" lang="en-US" sz="3200" spc="-1" strike="noStrike">
                <a:solidFill>
                  <a:srgbClr val="c0504d"/>
                </a:solidFill>
                <a:latin typeface="Trebuchet MS"/>
              </a:rPr>
              <a:t>new</a:t>
            </a:r>
            <a:r>
              <a:rPr b="0" lang="en-US" sz="3200" spc="-1" strike="noStrike">
                <a:solidFill>
                  <a:srgbClr val="000000"/>
                </a:solidFill>
                <a:latin typeface="Trebuchet MS"/>
              </a:rPr>
              <a:t>  and </a:t>
            </a:r>
            <a:r>
              <a:rPr b="0" lang="en-US" sz="3200" spc="-1" strike="noStrike">
                <a:solidFill>
                  <a:srgbClr val="c0504d"/>
                </a:solidFill>
                <a:latin typeface="Trebuchet MS"/>
              </a:rPr>
              <a:t>delete</a:t>
            </a:r>
            <a:r>
              <a:rPr b="0" lang="en-US" sz="3200" spc="-1" strike="noStrike">
                <a:solidFill>
                  <a:srgbClr val="000000"/>
                </a:solidFill>
                <a:latin typeface="Trebuchet MS"/>
              </a:rPr>
              <a:t> operator are defined for each type, including user defined types. No need to multiple by </a:t>
            </a:r>
            <a:r>
              <a:rPr b="0" lang="en-US" sz="3200" spc="-1" strike="noStrike">
                <a:solidFill>
                  <a:srgbClr val="4f81bd"/>
                </a:solidFill>
                <a:latin typeface="Trebuchet MS"/>
              </a:rPr>
              <a:t>sizeof</a:t>
            </a:r>
            <a:r>
              <a:rPr b="0" lang="en-US" sz="3200" spc="-1" strike="noStrike">
                <a:solidFill>
                  <a:srgbClr val="000000"/>
                </a:solidFill>
                <a:latin typeface="Trebuchet MS"/>
              </a:rPr>
              <a:t>(type) as in C.</a:t>
            </a:r>
            <a:endParaRPr b="0" lang="en-US" sz="3200" spc="-1" strike="noStrike">
              <a:latin typeface="Arial"/>
            </a:endParaRPr>
          </a:p>
          <a:p>
            <a:pPr>
              <a:lnSpc>
                <a:spcPct val="100000"/>
              </a:lnSpc>
              <a:spcBef>
                <a:spcPts val="641"/>
              </a:spcBef>
            </a:pPr>
            <a:r>
              <a:rPr b="0" lang="en-US" sz="3200" spc="-1" strike="noStrike">
                <a:solidFill>
                  <a:srgbClr val="000000"/>
                </a:solidFill>
                <a:latin typeface="Letter Gothic Std"/>
              </a:rPr>
              <a:t>     </a:t>
            </a:r>
            <a:r>
              <a:rPr b="1" lang="en-US" sz="3200" spc="-1" strike="noStrike">
                <a:solidFill>
                  <a:srgbClr val="17375e"/>
                </a:solidFill>
                <a:latin typeface="Courier New Bold"/>
              </a:rPr>
              <a:t>int </a:t>
            </a:r>
            <a:r>
              <a:rPr b="1" lang="en-US" sz="3200" spc="-1" strike="noStrike">
                <a:solidFill>
                  <a:srgbClr val="000000"/>
                </a:solidFill>
                <a:latin typeface="Courier New Bold"/>
              </a:rPr>
              <a:t>* x = </a:t>
            </a:r>
            <a:r>
              <a:rPr b="1" lang="en-US" sz="3200" spc="-1" strike="noStrike">
                <a:solidFill>
                  <a:srgbClr val="c0504d"/>
                </a:solidFill>
                <a:latin typeface="Courier New Bold"/>
              </a:rPr>
              <a:t>new</a:t>
            </a:r>
            <a:r>
              <a:rPr b="1" lang="en-US" sz="3200" spc="-1" strike="noStrike">
                <a:solidFill>
                  <a:srgbClr val="000000"/>
                </a:solidFill>
                <a:latin typeface="Courier New Bold"/>
              </a:rPr>
              <a:t> </a:t>
            </a:r>
            <a:r>
              <a:rPr b="1" lang="en-US" sz="3200" spc="-1" strike="noStrike">
                <a:solidFill>
                  <a:srgbClr val="17375e"/>
                </a:solidFill>
                <a:latin typeface="Courier New Bold"/>
              </a:rPr>
              <a:t>int</a:t>
            </a:r>
            <a:r>
              <a:rPr b="1" lang="en-US" sz="3200" spc="-1" strike="noStrike">
                <a:solidFill>
                  <a:srgbClr val="000000"/>
                </a:solidFill>
                <a:latin typeface="Courier New Bold"/>
              </a:rPr>
              <a:t>;</a:t>
            </a:r>
            <a:endParaRPr b="0" lang="en-US" sz="3200" spc="-1" strike="noStrike">
              <a:latin typeface="Arial"/>
            </a:endParaRPr>
          </a:p>
          <a:p>
            <a:pPr>
              <a:lnSpc>
                <a:spcPct val="100000"/>
              </a:lnSpc>
              <a:spcBef>
                <a:spcPts val="641"/>
              </a:spcBef>
            </a:pPr>
            <a:r>
              <a:rPr b="1" lang="en-US" sz="3200" spc="-1" strike="noStrike">
                <a:solidFill>
                  <a:srgbClr val="000000"/>
                </a:solidFill>
                <a:latin typeface="Courier New Bold"/>
              </a:rPr>
              <a:t>     </a:t>
            </a:r>
            <a:r>
              <a:rPr b="1" lang="en-US" sz="3200" spc="-1" strike="noStrike">
                <a:solidFill>
                  <a:srgbClr val="c0504d"/>
                </a:solidFill>
                <a:latin typeface="Courier New Bold"/>
              </a:rPr>
              <a:t>delete</a:t>
            </a:r>
            <a:r>
              <a:rPr b="1" lang="en-US" sz="3200" spc="-1" strike="noStrike">
                <a:solidFill>
                  <a:srgbClr val="000000"/>
                </a:solidFill>
                <a:latin typeface="Courier New Bold"/>
              </a:rPr>
              <a:t> x;</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For multi element allocation (i.e. arrays) we must use delete[].</a:t>
            </a:r>
            <a:endParaRPr b="0" lang="en-US" sz="3200" spc="-1" strike="noStrike">
              <a:latin typeface="Arial"/>
            </a:endParaRPr>
          </a:p>
          <a:p>
            <a:pPr>
              <a:lnSpc>
                <a:spcPct val="100000"/>
              </a:lnSpc>
              <a:spcBef>
                <a:spcPts val="641"/>
              </a:spcBef>
            </a:pPr>
            <a:r>
              <a:rPr b="1" lang="en-US" sz="3200" spc="-1" strike="noStrike">
                <a:solidFill>
                  <a:srgbClr val="000000"/>
                </a:solidFill>
                <a:latin typeface="Courier New Bold"/>
              </a:rPr>
              <a:t>     </a:t>
            </a:r>
            <a:r>
              <a:rPr b="1" lang="en-US" sz="3200" spc="-1" strike="noStrike">
                <a:solidFill>
                  <a:srgbClr val="17375e"/>
                </a:solidFill>
                <a:latin typeface="Courier New Bold"/>
              </a:rPr>
              <a:t>int </a:t>
            </a:r>
            <a:r>
              <a:rPr b="1" lang="en-US" sz="3200" spc="-1" strike="noStrike">
                <a:solidFill>
                  <a:srgbClr val="000000"/>
                </a:solidFill>
                <a:latin typeface="Courier New Bold"/>
              </a:rPr>
              <a:t>* array = </a:t>
            </a:r>
            <a:r>
              <a:rPr b="1" lang="en-US" sz="3200" spc="-1" strike="noStrike">
                <a:solidFill>
                  <a:srgbClr val="c0504d"/>
                </a:solidFill>
                <a:latin typeface="Courier New Bold"/>
              </a:rPr>
              <a:t>new</a:t>
            </a:r>
            <a:r>
              <a:rPr b="1" lang="en-US" sz="3200" spc="-1" strike="noStrike">
                <a:solidFill>
                  <a:srgbClr val="000000"/>
                </a:solidFill>
                <a:latin typeface="Courier New Bold"/>
              </a:rPr>
              <a:t> </a:t>
            </a:r>
            <a:r>
              <a:rPr b="1" lang="en-US" sz="3200" spc="-1" strike="noStrike">
                <a:solidFill>
                  <a:srgbClr val="17375e"/>
                </a:solidFill>
                <a:latin typeface="Courier New Bold"/>
              </a:rPr>
              <a:t>int</a:t>
            </a:r>
            <a:r>
              <a:rPr b="1" lang="en-US" sz="3200" spc="-1" strike="noStrike">
                <a:solidFill>
                  <a:srgbClr val="000000"/>
                </a:solidFill>
                <a:latin typeface="Courier New Bold"/>
              </a:rPr>
              <a:t>[100];</a:t>
            </a:r>
            <a:endParaRPr b="0" lang="en-US" sz="3200" spc="-1" strike="noStrike">
              <a:latin typeface="Arial"/>
            </a:endParaRPr>
          </a:p>
          <a:p>
            <a:pPr>
              <a:lnSpc>
                <a:spcPct val="100000"/>
              </a:lnSpc>
              <a:spcBef>
                <a:spcPts val="641"/>
              </a:spcBef>
            </a:pPr>
            <a:r>
              <a:rPr b="1" lang="en-US" sz="3200" spc="-1" strike="noStrike">
                <a:solidFill>
                  <a:srgbClr val="000000"/>
                </a:solidFill>
                <a:latin typeface="Courier New Bold"/>
              </a:rPr>
              <a:t>     </a:t>
            </a:r>
            <a:r>
              <a:rPr b="1" lang="en-US" sz="3200" spc="-1" strike="noStrike">
                <a:solidFill>
                  <a:srgbClr val="c0504d"/>
                </a:solidFill>
                <a:latin typeface="Courier New Bold"/>
              </a:rPr>
              <a:t>delete</a:t>
            </a:r>
            <a:r>
              <a:rPr b="1" lang="en-US" sz="3200" spc="-1" strike="noStrike">
                <a:solidFill>
                  <a:srgbClr val="000000"/>
                </a:solidFill>
                <a:latin typeface="Courier New Bold"/>
              </a:rPr>
              <a:t>[] array;</a:t>
            </a:r>
            <a:endParaRPr b="0" lang="en-US" sz="3200" spc="-1" strike="noStrike">
              <a:latin typeface="Arial"/>
            </a:endParaRPr>
          </a:p>
          <a:p>
            <a:pPr>
              <a:lnSpc>
                <a:spcPct val="100000"/>
              </a:lnSpc>
              <a:spcBef>
                <a:spcPts val="641"/>
              </a:spcBef>
            </a:pPr>
            <a:endParaRPr b="0" lang="en-US" sz="3200" spc="-1" strike="noStrike">
              <a:latin typeface="Arial"/>
            </a:endParaRPr>
          </a:p>
          <a:p>
            <a:pPr>
              <a:lnSpc>
                <a:spcPct val="100000"/>
              </a:lnSpc>
              <a:spcBef>
                <a:spcPts val="641"/>
              </a:spcBef>
            </a:pPr>
            <a:endParaRPr b="0" lang="en-US" sz="3200" spc="-1" strike="noStrike">
              <a:latin typeface="Arial"/>
            </a:endParaRPr>
          </a:p>
        </p:txBody>
      </p:sp>
    </p:spTree>
  </p:cSld>
</p:sld>
</file>

<file path=ppt/slides/slide2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8"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Overloading</a:t>
            </a:r>
            <a:endParaRPr b="0" lang="en-US" sz="4400" spc="-1" strike="noStrike">
              <a:latin typeface="Arial"/>
            </a:endParaRPr>
          </a:p>
        </p:txBody>
      </p:sp>
      <p:sp>
        <p:nvSpPr>
          <p:cNvPr id="2369" name="CustomShape 2"/>
          <p:cNvSpPr/>
          <p:nvPr/>
        </p:nvSpPr>
        <p:spPr>
          <a:xfrm>
            <a:off x="107640" y="1412640"/>
            <a:ext cx="8856360" cy="525600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C++ allows functions to have the same name but with different argument types.</a:t>
            </a:r>
            <a:endParaRPr b="0" lang="en-US" sz="3200" spc="-1" strike="noStrike">
              <a:latin typeface="Arial"/>
            </a:endParaRPr>
          </a:p>
          <a:p>
            <a:pPr>
              <a:lnSpc>
                <a:spcPct val="100000"/>
              </a:lnSpc>
              <a:spcBef>
                <a:spcPts val="581"/>
              </a:spcBef>
            </a:pPr>
            <a:endParaRPr b="0" lang="en-US" sz="3200" spc="-1" strike="noStrike">
              <a:latin typeface="Arial"/>
            </a:endParaRPr>
          </a:p>
          <a:p>
            <a:pPr>
              <a:lnSpc>
                <a:spcPct val="100000"/>
              </a:lnSpc>
              <a:spcBef>
                <a:spcPts val="581"/>
              </a:spcBef>
            </a:pPr>
            <a:r>
              <a:rPr b="0" lang="en-US" sz="2900" spc="-1" strike="noStrike">
                <a:solidFill>
                  <a:srgbClr val="000000"/>
                </a:solidFill>
                <a:latin typeface="Letter Gothic Std"/>
              </a:rPr>
              <a:t>     </a:t>
            </a:r>
            <a:r>
              <a:rPr b="1" lang="en-US" sz="2900" spc="-1" strike="noStrike">
                <a:solidFill>
                  <a:srgbClr val="17375e"/>
                </a:solidFill>
                <a:latin typeface="Courier New Bold"/>
              </a:rPr>
              <a:t>int </a:t>
            </a:r>
            <a:r>
              <a:rPr b="1" lang="en-US" sz="2900" spc="-1" strike="noStrike">
                <a:solidFill>
                  <a:srgbClr val="4f81bd"/>
                </a:solidFill>
                <a:latin typeface="Courier New Bold"/>
              </a:rPr>
              <a:t>add</a:t>
            </a:r>
            <a:r>
              <a:rPr b="1" lang="en-US" sz="2900" spc="-1" strike="noStrike">
                <a:solidFill>
                  <a:srgbClr val="000000"/>
                </a:solidFill>
                <a:latin typeface="Courier New Bold"/>
              </a:rPr>
              <a:t>(</a:t>
            </a:r>
            <a:r>
              <a:rPr b="1" lang="en-US" sz="2900" spc="-1" strike="noStrike">
                <a:solidFill>
                  <a:srgbClr val="17375e"/>
                </a:solidFill>
                <a:latin typeface="Courier New Bold"/>
              </a:rPr>
              <a:t>int</a:t>
            </a:r>
            <a:r>
              <a:rPr b="1" lang="en-US" sz="2900" spc="-1" strike="noStrike">
                <a:solidFill>
                  <a:srgbClr val="000000"/>
                </a:solidFill>
                <a:latin typeface="Courier New Bold"/>
              </a:rPr>
              <a:t> x, </a:t>
            </a:r>
            <a:r>
              <a:rPr b="1" lang="en-US" sz="2900" spc="-1" strike="noStrike">
                <a:solidFill>
                  <a:srgbClr val="17375e"/>
                </a:solidFill>
                <a:latin typeface="Courier New Bold"/>
              </a:rPr>
              <a:t>int </a:t>
            </a:r>
            <a:r>
              <a:rPr b="1" lang="en-US" sz="2900" spc="-1" strike="noStrike">
                <a:solidFill>
                  <a:srgbClr val="000000"/>
                </a:solidFill>
                <a:latin typeface="Courier New Bold"/>
              </a:rPr>
              <a:t>y) </a:t>
            </a:r>
            <a:endParaRPr b="0" lang="en-US" sz="2900" spc="-1" strike="noStrike">
              <a:latin typeface="Arial"/>
            </a:endParaRPr>
          </a:p>
          <a:p>
            <a:pPr>
              <a:lnSpc>
                <a:spcPct val="100000"/>
              </a:lnSpc>
              <a:spcBef>
                <a:spcPts val="581"/>
              </a:spcBef>
            </a:pPr>
            <a:r>
              <a:rPr b="1" lang="en-US" sz="2900" spc="-1" strike="noStrike">
                <a:solidFill>
                  <a:srgbClr val="000000"/>
                </a:solidFill>
                <a:latin typeface="Courier New Bold"/>
              </a:rPr>
              <a:t>     </a:t>
            </a:r>
            <a:r>
              <a:rPr b="1" lang="en-US" sz="2900" spc="-1" strike="noStrike">
                <a:solidFill>
                  <a:srgbClr val="000000"/>
                </a:solidFill>
                <a:latin typeface="Courier New Bold"/>
              </a:rPr>
              <a:t>{</a:t>
            </a:r>
            <a:endParaRPr b="0" lang="en-US" sz="2900" spc="-1" strike="noStrike">
              <a:latin typeface="Arial"/>
            </a:endParaRPr>
          </a:p>
          <a:p>
            <a:pPr>
              <a:lnSpc>
                <a:spcPct val="100000"/>
              </a:lnSpc>
              <a:spcBef>
                <a:spcPts val="581"/>
              </a:spcBef>
            </a:pPr>
            <a:r>
              <a:rPr b="1" lang="en-US" sz="2900" spc="-1" strike="noStrike">
                <a:solidFill>
                  <a:srgbClr val="000000"/>
                </a:solidFill>
                <a:latin typeface="Courier New Bold"/>
              </a:rPr>
              <a:t>          </a:t>
            </a:r>
            <a:r>
              <a:rPr b="1" lang="en-US" sz="2900" spc="-1" strike="noStrike">
                <a:solidFill>
                  <a:srgbClr val="c0504d"/>
                </a:solidFill>
                <a:latin typeface="Courier New Bold"/>
              </a:rPr>
              <a:t>return</a:t>
            </a:r>
            <a:r>
              <a:rPr b="1" lang="en-US" sz="2900" spc="-1" strike="noStrike">
                <a:solidFill>
                  <a:srgbClr val="000000"/>
                </a:solidFill>
                <a:latin typeface="Courier New Bold"/>
              </a:rPr>
              <a:t> x+y;</a:t>
            </a:r>
            <a:endParaRPr b="0" lang="en-US" sz="2900" spc="-1" strike="noStrike">
              <a:latin typeface="Arial"/>
            </a:endParaRPr>
          </a:p>
          <a:p>
            <a:pPr>
              <a:lnSpc>
                <a:spcPct val="100000"/>
              </a:lnSpc>
              <a:spcBef>
                <a:spcPts val="581"/>
              </a:spcBef>
            </a:pPr>
            <a:r>
              <a:rPr b="1" lang="en-US" sz="2900" spc="-1" strike="noStrike">
                <a:solidFill>
                  <a:srgbClr val="000000"/>
                </a:solidFill>
                <a:latin typeface="Courier New Bold"/>
              </a:rPr>
              <a:t>     </a:t>
            </a:r>
            <a:r>
              <a:rPr b="1" lang="en-US" sz="2900" spc="-1" strike="noStrike">
                <a:solidFill>
                  <a:srgbClr val="000000"/>
                </a:solidFill>
                <a:latin typeface="Courier New Bold"/>
              </a:rPr>
              <a:t>}</a:t>
            </a:r>
            <a:endParaRPr b="0" lang="en-US" sz="2900" spc="-1" strike="noStrike">
              <a:latin typeface="Arial"/>
            </a:endParaRPr>
          </a:p>
          <a:p>
            <a:pPr>
              <a:lnSpc>
                <a:spcPct val="100000"/>
              </a:lnSpc>
              <a:spcBef>
                <a:spcPts val="581"/>
              </a:spcBef>
            </a:pPr>
            <a:r>
              <a:rPr b="1" lang="en-US" sz="2900" spc="-1" strike="noStrike">
                <a:solidFill>
                  <a:srgbClr val="000000"/>
                </a:solidFill>
                <a:latin typeface="Courier New Bold"/>
              </a:rPr>
              <a:t>     </a:t>
            </a:r>
            <a:r>
              <a:rPr b="1" lang="en-US" sz="2900" spc="-1" strike="noStrike">
                <a:solidFill>
                  <a:srgbClr val="17375e"/>
                </a:solidFill>
                <a:latin typeface="Courier New Bold"/>
              </a:rPr>
              <a:t>float</a:t>
            </a:r>
            <a:r>
              <a:rPr b="1" lang="en-US" sz="2900" spc="-1" strike="noStrike">
                <a:solidFill>
                  <a:srgbClr val="000000"/>
                </a:solidFill>
                <a:latin typeface="Courier New Bold"/>
              </a:rPr>
              <a:t> </a:t>
            </a:r>
            <a:r>
              <a:rPr b="1" lang="en-US" sz="2900" spc="-1" strike="noStrike">
                <a:solidFill>
                  <a:srgbClr val="4f81bd"/>
                </a:solidFill>
                <a:latin typeface="Courier New Bold"/>
              </a:rPr>
              <a:t>add</a:t>
            </a:r>
            <a:r>
              <a:rPr b="1" lang="en-US" sz="2900" spc="-1" strike="noStrike">
                <a:solidFill>
                  <a:srgbClr val="000000"/>
                </a:solidFill>
                <a:latin typeface="Courier New Bold"/>
              </a:rPr>
              <a:t>(</a:t>
            </a:r>
            <a:r>
              <a:rPr b="1" lang="en-US" sz="2900" spc="-1" strike="noStrike">
                <a:solidFill>
                  <a:srgbClr val="17375e"/>
                </a:solidFill>
                <a:latin typeface="Courier New Bold"/>
              </a:rPr>
              <a:t>float</a:t>
            </a:r>
            <a:r>
              <a:rPr b="1" lang="en-US" sz="2900" spc="-1" strike="noStrike">
                <a:solidFill>
                  <a:srgbClr val="000000"/>
                </a:solidFill>
                <a:latin typeface="Courier New Bold"/>
              </a:rPr>
              <a:t> x, </a:t>
            </a:r>
            <a:r>
              <a:rPr b="1" lang="en-US" sz="2900" spc="-1" strike="noStrike">
                <a:solidFill>
                  <a:srgbClr val="17375e"/>
                </a:solidFill>
                <a:latin typeface="Courier New Bold"/>
              </a:rPr>
              <a:t>float</a:t>
            </a:r>
            <a:r>
              <a:rPr b="1" lang="en-US" sz="2900" spc="-1" strike="noStrike">
                <a:solidFill>
                  <a:srgbClr val="000000"/>
                </a:solidFill>
                <a:latin typeface="Courier New Bold"/>
              </a:rPr>
              <a:t> y) </a:t>
            </a:r>
            <a:endParaRPr b="0" lang="en-US" sz="2900" spc="-1" strike="noStrike">
              <a:latin typeface="Arial"/>
            </a:endParaRPr>
          </a:p>
          <a:p>
            <a:pPr>
              <a:lnSpc>
                <a:spcPct val="100000"/>
              </a:lnSpc>
              <a:spcBef>
                <a:spcPts val="581"/>
              </a:spcBef>
            </a:pPr>
            <a:r>
              <a:rPr b="1" lang="en-US" sz="2900" spc="-1" strike="noStrike">
                <a:solidFill>
                  <a:srgbClr val="000000"/>
                </a:solidFill>
                <a:latin typeface="Courier New Bold"/>
              </a:rPr>
              <a:t>     </a:t>
            </a:r>
            <a:r>
              <a:rPr b="1" lang="en-US" sz="2900" spc="-1" strike="noStrike">
                <a:solidFill>
                  <a:srgbClr val="000000"/>
                </a:solidFill>
                <a:latin typeface="Courier New Bold"/>
              </a:rPr>
              <a:t>{</a:t>
            </a:r>
            <a:endParaRPr b="0" lang="en-US" sz="2900" spc="-1" strike="noStrike">
              <a:latin typeface="Arial"/>
            </a:endParaRPr>
          </a:p>
          <a:p>
            <a:pPr>
              <a:lnSpc>
                <a:spcPct val="100000"/>
              </a:lnSpc>
              <a:spcBef>
                <a:spcPts val="581"/>
              </a:spcBef>
            </a:pPr>
            <a:r>
              <a:rPr b="1" lang="en-US" sz="2900" spc="-1" strike="noStrike">
                <a:solidFill>
                  <a:srgbClr val="000000"/>
                </a:solidFill>
                <a:latin typeface="Courier New Bold"/>
              </a:rPr>
              <a:t>          </a:t>
            </a:r>
            <a:r>
              <a:rPr b="1" lang="en-US" sz="2900" spc="-1" strike="noStrike">
                <a:solidFill>
                  <a:srgbClr val="c0504d"/>
                </a:solidFill>
                <a:latin typeface="Courier New Bold"/>
              </a:rPr>
              <a:t>return</a:t>
            </a:r>
            <a:r>
              <a:rPr b="1" lang="en-US" sz="2900" spc="-1" strike="noStrike">
                <a:solidFill>
                  <a:srgbClr val="000000"/>
                </a:solidFill>
                <a:latin typeface="Courier New Bold"/>
              </a:rPr>
              <a:t> x+y;</a:t>
            </a:r>
            <a:endParaRPr b="0" lang="en-US" sz="2900" spc="-1" strike="noStrike">
              <a:latin typeface="Arial"/>
            </a:endParaRPr>
          </a:p>
          <a:p>
            <a:pPr>
              <a:lnSpc>
                <a:spcPct val="100000"/>
              </a:lnSpc>
              <a:spcBef>
                <a:spcPts val="581"/>
              </a:spcBef>
            </a:pPr>
            <a:r>
              <a:rPr b="1" lang="en-US" sz="2900" spc="-1" strike="noStrike">
                <a:solidFill>
                  <a:srgbClr val="000000"/>
                </a:solidFill>
                <a:latin typeface="Courier New Bold"/>
              </a:rPr>
              <a:t>     </a:t>
            </a:r>
            <a:r>
              <a:rPr b="1" lang="en-US" sz="2900" spc="-1" strike="noStrike">
                <a:solidFill>
                  <a:srgbClr val="000000"/>
                </a:solidFill>
                <a:latin typeface="Courier New Bold"/>
              </a:rPr>
              <a:t>}</a:t>
            </a:r>
            <a:endParaRPr b="0" lang="en-US" sz="2900" spc="-1" strike="noStrike">
              <a:latin typeface="Arial"/>
            </a:endParaRPr>
          </a:p>
          <a:p>
            <a:pPr>
              <a:lnSpc>
                <a:spcPct val="100000"/>
              </a:lnSpc>
              <a:spcBef>
                <a:spcPts val="581"/>
              </a:spcBef>
            </a:pPr>
            <a:r>
              <a:rPr b="1" lang="en-US" sz="2900" spc="-1" strike="noStrike">
                <a:solidFill>
                  <a:srgbClr val="000000"/>
                </a:solidFill>
                <a:latin typeface="Courier New Bold"/>
              </a:rPr>
              <a:t>     </a:t>
            </a:r>
            <a:r>
              <a:rPr b="1" lang="en-US" sz="2900" spc="-1" strike="noStrike">
                <a:solidFill>
                  <a:srgbClr val="000000"/>
                </a:solidFill>
                <a:latin typeface="Courier New Bold"/>
              </a:rPr>
              <a:t>// call the float version of add</a:t>
            </a:r>
            <a:endParaRPr b="0" lang="en-US" sz="2900" spc="-1" strike="noStrike">
              <a:latin typeface="Arial"/>
            </a:endParaRPr>
          </a:p>
          <a:p>
            <a:pPr>
              <a:lnSpc>
                <a:spcPct val="100000"/>
              </a:lnSpc>
              <a:spcBef>
                <a:spcPts val="581"/>
              </a:spcBef>
            </a:pPr>
            <a:r>
              <a:rPr b="1" lang="en-US" sz="2900" spc="-1" strike="noStrike">
                <a:solidFill>
                  <a:srgbClr val="000000"/>
                </a:solidFill>
                <a:latin typeface="Courier New Bold"/>
              </a:rPr>
              <a:t>     </a:t>
            </a:r>
            <a:r>
              <a:rPr b="1" lang="en-US" sz="2900" spc="-1" strike="noStrike">
                <a:solidFill>
                  <a:srgbClr val="17375e"/>
                </a:solidFill>
                <a:latin typeface="Courier New Bold"/>
              </a:rPr>
              <a:t>float</a:t>
            </a:r>
            <a:r>
              <a:rPr b="1" lang="en-US" sz="2900" spc="-1" strike="noStrike">
                <a:solidFill>
                  <a:srgbClr val="000000"/>
                </a:solidFill>
                <a:latin typeface="Courier New Bold"/>
              </a:rPr>
              <a:t>  f = </a:t>
            </a:r>
            <a:r>
              <a:rPr b="1" lang="en-US" sz="2900" spc="-1" strike="noStrike">
                <a:solidFill>
                  <a:srgbClr val="4f81bd"/>
                </a:solidFill>
                <a:latin typeface="Courier New Bold"/>
              </a:rPr>
              <a:t>add</a:t>
            </a:r>
            <a:r>
              <a:rPr b="1" lang="en-US" sz="2900" spc="-1" strike="noStrike">
                <a:solidFill>
                  <a:srgbClr val="000000"/>
                </a:solidFill>
                <a:latin typeface="Courier New Bold"/>
              </a:rPr>
              <a:t>(10.4f, 5.0f); </a:t>
            </a:r>
            <a:endParaRPr b="0" lang="en-US" sz="2900" spc="-1" strike="noStrike">
              <a:latin typeface="Arial"/>
            </a:endParaRPr>
          </a:p>
          <a:p>
            <a:pPr>
              <a:lnSpc>
                <a:spcPct val="100000"/>
              </a:lnSpc>
              <a:spcBef>
                <a:spcPts val="581"/>
              </a:spcBef>
            </a:pPr>
            <a:r>
              <a:rPr b="1" lang="en-US" sz="2900" spc="-1" strike="noStrike">
                <a:solidFill>
                  <a:srgbClr val="000000"/>
                </a:solidFill>
                <a:latin typeface="Courier New Bold"/>
              </a:rPr>
              <a:t>     </a:t>
            </a:r>
            <a:r>
              <a:rPr b="1" lang="en-US" sz="2900" spc="-1" strike="noStrike">
                <a:solidFill>
                  <a:srgbClr val="000000"/>
                </a:solidFill>
                <a:latin typeface="Courier New Bold"/>
              </a:rPr>
              <a:t>// call the int version of add</a:t>
            </a:r>
            <a:endParaRPr b="0" lang="en-US" sz="2900" spc="-1" strike="noStrike">
              <a:latin typeface="Arial"/>
            </a:endParaRPr>
          </a:p>
          <a:p>
            <a:pPr>
              <a:lnSpc>
                <a:spcPct val="100000"/>
              </a:lnSpc>
              <a:spcBef>
                <a:spcPts val="581"/>
              </a:spcBef>
            </a:pPr>
            <a:r>
              <a:rPr b="1" lang="en-US" sz="2900" spc="-1" strike="noStrike">
                <a:solidFill>
                  <a:srgbClr val="000000"/>
                </a:solidFill>
                <a:latin typeface="Courier New Bold"/>
              </a:rPr>
              <a:t>     </a:t>
            </a:r>
            <a:r>
              <a:rPr b="1" lang="en-US" sz="2900" spc="-1" strike="noStrike">
                <a:solidFill>
                  <a:srgbClr val="17375e"/>
                </a:solidFill>
                <a:latin typeface="Courier New Bold"/>
              </a:rPr>
              <a:t>int </a:t>
            </a:r>
            <a:r>
              <a:rPr b="1" lang="en-US" sz="2900" spc="-1" strike="noStrike">
                <a:solidFill>
                  <a:srgbClr val="000000"/>
                </a:solidFill>
                <a:latin typeface="Courier New Bold"/>
              </a:rPr>
              <a:t>i = </a:t>
            </a:r>
            <a:r>
              <a:rPr b="1" lang="en-US" sz="2900" spc="-1" strike="noStrike">
                <a:solidFill>
                  <a:srgbClr val="4f81bd"/>
                </a:solidFill>
                <a:latin typeface="Courier New Bold"/>
              </a:rPr>
              <a:t>add</a:t>
            </a:r>
            <a:r>
              <a:rPr b="1" lang="en-US" sz="2900" spc="-1" strike="noStrike">
                <a:solidFill>
                  <a:srgbClr val="000000"/>
                </a:solidFill>
                <a:latin typeface="Courier New Bold"/>
              </a:rPr>
              <a:t>(100,20);</a:t>
            </a:r>
            <a:endParaRPr b="0" lang="en-US" sz="2900" spc="-1" strike="noStrike">
              <a:latin typeface="Arial"/>
            </a:endParaRPr>
          </a:p>
        </p:txBody>
      </p:sp>
    </p:spTree>
  </p:cSld>
</p:sld>
</file>

<file path=ppt/slides/slide2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0" name="CustomShape 1"/>
          <p:cNvSpPr/>
          <p:nvPr/>
        </p:nvSpPr>
        <p:spPr>
          <a:xfrm>
            <a:off x="457200" y="-17136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Classes (and structs)</a:t>
            </a:r>
            <a:endParaRPr b="0" lang="en-US" sz="4400" spc="-1" strike="noStrike">
              <a:latin typeface="Arial"/>
            </a:endParaRPr>
          </a:p>
        </p:txBody>
      </p:sp>
      <p:sp>
        <p:nvSpPr>
          <p:cNvPr id="2371" name="CustomShape 2"/>
          <p:cNvSpPr/>
          <p:nvPr/>
        </p:nvSpPr>
        <p:spPr>
          <a:xfrm>
            <a:off x="457200" y="844920"/>
            <a:ext cx="8290440" cy="639000"/>
          </a:xfrm>
          <a:prstGeom prst="rect">
            <a:avLst/>
          </a:prstGeom>
          <a:noFill/>
          <a:ln>
            <a:noFill/>
          </a:ln>
        </p:spPr>
        <p:style>
          <a:lnRef idx="0"/>
          <a:fillRef idx="0"/>
          <a:effectRef idx="0"/>
          <a:fontRef idx="minor"/>
        </p:style>
        <p:txBody>
          <a:bodyPr lIns="90000" rIns="90000" tIns="45000" bIns="45000" anchor="b">
            <a:normAutofit/>
          </a:bodyPr>
          <a:p>
            <a:pPr marL="343080" indent="-342360">
              <a:lnSpc>
                <a:spcPct val="100000"/>
              </a:lnSpc>
              <a:spcBef>
                <a:spcPts val="479"/>
              </a:spcBef>
              <a:buClr>
                <a:srgbClr val="000000"/>
              </a:buClr>
              <a:buFont typeface="Arial"/>
              <a:buChar char="•"/>
            </a:pPr>
            <a:r>
              <a:rPr b="1" lang="en-US" sz="2400" spc="-1" strike="noStrike">
                <a:solidFill>
                  <a:srgbClr val="000000"/>
                </a:solidFill>
                <a:latin typeface="Trebuchet MS"/>
              </a:rPr>
              <a:t>C++ classes are an extension of C structs (and unions) that can functions (called member functions) as well as data.</a:t>
            </a:r>
            <a:endParaRPr b="0" lang="en-US" sz="2400" spc="-1" strike="noStrike">
              <a:latin typeface="Arial"/>
            </a:endParaRPr>
          </a:p>
        </p:txBody>
      </p:sp>
      <p:sp>
        <p:nvSpPr>
          <p:cNvPr id="2372" name="CustomShape 3"/>
          <p:cNvSpPr/>
          <p:nvPr/>
        </p:nvSpPr>
        <p:spPr>
          <a:xfrm>
            <a:off x="251640" y="5445360"/>
            <a:ext cx="8675640" cy="12564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479"/>
              </a:spcBef>
            </a:pPr>
            <a:r>
              <a:rPr b="0" lang="en-US" sz="2400" spc="-1" strike="noStrike">
                <a:solidFill>
                  <a:srgbClr val="000000"/>
                </a:solidFill>
                <a:latin typeface="Trebuchet MS"/>
              </a:rPr>
              <a:t>The keyword “const” can be applied to member functions such as getX() to state that the particular member function will not modify the internal state of the object, i.e it will not cause any visual effects to someone owning a pointer to the said object. This allows for the compiler to report errors if this is not the case, better static analysis, and to optimize uses of the object , i.e. promote it to a register or set of registers. </a:t>
            </a:r>
            <a:endParaRPr b="0" lang="en-US" sz="2400" spc="-1" strike="noStrike">
              <a:latin typeface="Arial"/>
            </a:endParaRPr>
          </a:p>
          <a:p>
            <a:pPr>
              <a:lnSpc>
                <a:spcPct val="100000"/>
              </a:lnSpc>
              <a:spcBef>
                <a:spcPts val="479"/>
              </a:spcBef>
            </a:pPr>
            <a:endParaRPr b="0" lang="en-US" sz="2400" spc="-1" strike="noStrike">
              <a:latin typeface="Arial"/>
            </a:endParaRPr>
          </a:p>
        </p:txBody>
      </p:sp>
      <p:sp>
        <p:nvSpPr>
          <p:cNvPr id="2373" name="CustomShape 4"/>
          <p:cNvSpPr/>
          <p:nvPr/>
        </p:nvSpPr>
        <p:spPr>
          <a:xfrm>
            <a:off x="457200" y="1566000"/>
            <a:ext cx="8506440" cy="3950640"/>
          </a:xfrm>
          <a:prstGeom prst="rect">
            <a:avLst/>
          </a:prstGeom>
          <a:noFill/>
          <a:ln>
            <a:noFill/>
          </a:ln>
        </p:spPr>
        <p:style>
          <a:lnRef idx="0"/>
          <a:fillRef idx="0"/>
          <a:effectRef idx="0"/>
          <a:fontRef idx="minor"/>
        </p:style>
        <p:txBody>
          <a:bodyPr lIns="90000" rIns="90000" tIns="45000" bIns="45000"/>
          <a:p>
            <a:pPr>
              <a:lnSpc>
                <a:spcPct val="100000"/>
              </a:lnSpc>
              <a:spcBef>
                <a:spcPts val="281"/>
              </a:spcBef>
            </a:pPr>
            <a:r>
              <a:rPr b="1" lang="en-US" sz="1400" spc="-1" strike="noStrike">
                <a:solidFill>
                  <a:srgbClr val="000000"/>
                </a:solidFill>
                <a:latin typeface="Courier New Bold"/>
              </a:rPr>
              <a:t> </a:t>
            </a:r>
            <a:r>
              <a:rPr b="1" lang="en-US" sz="1400" spc="-1" strike="noStrike">
                <a:solidFill>
                  <a:srgbClr val="17375e"/>
                </a:solidFill>
                <a:latin typeface="Courier New Bold"/>
              </a:rPr>
              <a:t>class</a:t>
            </a:r>
            <a:r>
              <a:rPr b="1" lang="en-US" sz="1400" spc="-1" strike="noStrike">
                <a:solidFill>
                  <a:srgbClr val="000000"/>
                </a:solidFill>
                <a:latin typeface="Courier New Bold"/>
              </a:rPr>
              <a:t> Vector {</a:t>
            </a:r>
            <a:endParaRPr b="0" lang="en-US" sz="1400" spc="-1" strike="noStrike">
              <a:latin typeface="Arial"/>
            </a:endParaRPr>
          </a:p>
          <a:p>
            <a:pPr>
              <a:lnSpc>
                <a:spcPct val="100000"/>
              </a:lnSpc>
              <a:spcBef>
                <a:spcPts val="281"/>
              </a:spcBef>
            </a:pPr>
            <a:r>
              <a:rPr b="1" lang="en-US" sz="1400" spc="-1" strike="noStrike">
                <a:solidFill>
                  <a:srgbClr val="000000"/>
                </a:solidFill>
                <a:latin typeface="Courier New Bold"/>
              </a:rPr>
              <a:t>    </a:t>
            </a:r>
            <a:r>
              <a:rPr b="1" lang="en-US" sz="1400" spc="-1" strike="noStrike">
                <a:solidFill>
                  <a:srgbClr val="c0504d"/>
                </a:solidFill>
                <a:latin typeface="Courier New Bold"/>
              </a:rPr>
              <a:t>private:</a:t>
            </a:r>
            <a:endParaRPr b="0" lang="en-US" sz="1400" spc="-1" strike="noStrike">
              <a:latin typeface="Arial"/>
            </a:endParaRPr>
          </a:p>
          <a:p>
            <a:pPr>
              <a:lnSpc>
                <a:spcPct val="100000"/>
              </a:lnSpc>
              <a:spcBef>
                <a:spcPts val="281"/>
              </a:spcBef>
            </a:pPr>
            <a:r>
              <a:rPr b="1" lang="en-US" sz="1400" spc="-1" strike="noStrike">
                <a:solidFill>
                  <a:srgbClr val="000000"/>
                </a:solidFill>
                <a:latin typeface="Courier New Bold"/>
              </a:rPr>
              <a:t>       </a:t>
            </a:r>
            <a:r>
              <a:rPr b="1" lang="en-US" sz="1400" spc="-1" strike="noStrike">
                <a:solidFill>
                  <a:srgbClr val="17375e"/>
                </a:solidFill>
                <a:latin typeface="Courier New Bold"/>
              </a:rPr>
              <a:t>int </a:t>
            </a:r>
            <a:r>
              <a:rPr b="1" lang="en-US" sz="1400" spc="-1" strike="noStrike">
                <a:solidFill>
                  <a:srgbClr val="000000"/>
                </a:solidFill>
                <a:latin typeface="Courier New Bold"/>
              </a:rPr>
              <a:t>x_, y_, z_ ;</a:t>
            </a:r>
            <a:endParaRPr b="0" lang="en-US" sz="1400" spc="-1" strike="noStrike">
              <a:latin typeface="Arial"/>
            </a:endParaRPr>
          </a:p>
          <a:p>
            <a:pPr>
              <a:lnSpc>
                <a:spcPct val="100000"/>
              </a:lnSpc>
              <a:spcBef>
                <a:spcPts val="281"/>
              </a:spcBef>
            </a:pPr>
            <a:r>
              <a:rPr b="1" lang="en-US" sz="1400" spc="-1" strike="noStrike">
                <a:solidFill>
                  <a:srgbClr val="c0504d"/>
                </a:solidFill>
                <a:latin typeface="Courier New Bold"/>
              </a:rPr>
              <a:t>    </a:t>
            </a:r>
            <a:r>
              <a:rPr b="1" lang="en-US" sz="1400" spc="-1" strike="noStrike">
                <a:solidFill>
                  <a:srgbClr val="c0504d"/>
                </a:solidFill>
                <a:latin typeface="Courier New Bold"/>
              </a:rPr>
              <a:t>public:</a:t>
            </a:r>
            <a:endParaRPr b="0" lang="en-US" sz="1400" spc="-1" strike="noStrike">
              <a:latin typeface="Arial"/>
            </a:endParaRPr>
          </a:p>
          <a:p>
            <a:pPr>
              <a:lnSpc>
                <a:spcPct val="100000"/>
              </a:lnSpc>
              <a:spcBef>
                <a:spcPts val="281"/>
              </a:spcBef>
            </a:pPr>
            <a:r>
              <a:rPr b="1" lang="en-US" sz="1400" spc="-1" strike="noStrike">
                <a:solidFill>
                  <a:srgbClr val="000000"/>
                </a:solidFill>
                <a:latin typeface="Courier New Bold"/>
              </a:rPr>
              <a:t>        </a:t>
            </a:r>
            <a:r>
              <a:rPr b="1" lang="en-US" sz="1400" spc="-1" strike="noStrike">
                <a:solidFill>
                  <a:srgbClr val="4f81bd"/>
                </a:solidFill>
                <a:latin typeface="Courier New Bold"/>
              </a:rPr>
              <a:t>Vector</a:t>
            </a:r>
            <a:r>
              <a:rPr b="1" lang="en-US" sz="1400" spc="-1" strike="noStrike">
                <a:solidFill>
                  <a:srgbClr val="000000"/>
                </a:solidFill>
                <a:latin typeface="Courier New Bold"/>
              </a:rPr>
              <a:t> (</a:t>
            </a:r>
            <a:r>
              <a:rPr b="1" lang="en-US" sz="1400" spc="-1" strike="noStrike">
                <a:solidFill>
                  <a:srgbClr val="17375e"/>
                </a:solidFill>
                <a:latin typeface="Courier New Bold"/>
              </a:rPr>
              <a:t>int </a:t>
            </a:r>
            <a:r>
              <a:rPr b="1" lang="en-US" sz="1400" spc="-1" strike="noStrike">
                <a:solidFill>
                  <a:srgbClr val="000000"/>
                </a:solidFill>
                <a:latin typeface="Courier New Bold"/>
              </a:rPr>
              <a:t>x, </a:t>
            </a:r>
            <a:r>
              <a:rPr b="1" lang="en-US" sz="1400" spc="-1" strike="noStrike">
                <a:solidFill>
                  <a:srgbClr val="17375e"/>
                </a:solidFill>
                <a:latin typeface="Courier New Bold"/>
              </a:rPr>
              <a:t>int </a:t>
            </a:r>
            <a:r>
              <a:rPr b="1" lang="en-US" sz="1400" spc="-1" strike="noStrike">
                <a:solidFill>
                  <a:srgbClr val="000000"/>
                </a:solidFill>
                <a:latin typeface="Courier New Bold"/>
              </a:rPr>
              <a:t>y, </a:t>
            </a:r>
            <a:r>
              <a:rPr b="1" lang="en-US" sz="1400" spc="-1" strike="noStrike">
                <a:solidFill>
                  <a:srgbClr val="17375e"/>
                </a:solidFill>
                <a:latin typeface="Courier New Bold"/>
              </a:rPr>
              <a:t>int </a:t>
            </a:r>
            <a:r>
              <a:rPr b="1" lang="en-US" sz="1400" spc="-1" strike="noStrike">
                <a:solidFill>
                  <a:srgbClr val="000000"/>
                </a:solidFill>
                <a:latin typeface="Courier New Bold"/>
              </a:rPr>
              <a:t>z) : x_(x), y_(y), z_(z) {} // constructor</a:t>
            </a:r>
            <a:endParaRPr b="0" lang="en-US" sz="1400" spc="-1" strike="noStrike">
              <a:latin typeface="Arial"/>
            </a:endParaRPr>
          </a:p>
          <a:p>
            <a:pPr>
              <a:lnSpc>
                <a:spcPct val="100000"/>
              </a:lnSpc>
              <a:spcBef>
                <a:spcPts val="281"/>
              </a:spcBef>
            </a:pPr>
            <a:r>
              <a:rPr b="1" lang="en-US" sz="1400" spc="-1" strike="noStrike">
                <a:solidFill>
                  <a:srgbClr val="000000"/>
                </a:solidFill>
                <a:latin typeface="Courier New Bold"/>
              </a:rPr>
              <a:t>      </a:t>
            </a:r>
            <a:endParaRPr b="0" lang="en-US" sz="1400" spc="-1" strike="noStrike">
              <a:latin typeface="Arial"/>
            </a:endParaRPr>
          </a:p>
          <a:p>
            <a:pPr>
              <a:lnSpc>
                <a:spcPct val="100000"/>
              </a:lnSpc>
              <a:spcBef>
                <a:spcPts val="281"/>
              </a:spcBef>
            </a:pPr>
            <a:r>
              <a:rPr b="1" lang="en-US" sz="1400" spc="-1" strike="noStrike">
                <a:solidFill>
                  <a:srgbClr val="000000"/>
                </a:solidFill>
                <a:latin typeface="Courier New Bold"/>
              </a:rPr>
              <a:t>       </a:t>
            </a:r>
            <a:r>
              <a:rPr b="1" lang="en-US" sz="1400" spc="-1" strike="noStrike">
                <a:solidFill>
                  <a:srgbClr val="000000"/>
                </a:solidFill>
                <a:latin typeface="Courier New Bold"/>
              </a:rPr>
              <a:t>~Vector // destructor</a:t>
            </a:r>
            <a:endParaRPr b="0" lang="en-US" sz="1400" spc="-1" strike="noStrike">
              <a:latin typeface="Arial"/>
            </a:endParaRPr>
          </a:p>
          <a:p>
            <a:pPr>
              <a:lnSpc>
                <a:spcPct val="100000"/>
              </a:lnSpc>
              <a:spcBef>
                <a:spcPts val="281"/>
              </a:spcBef>
            </a:pPr>
            <a:r>
              <a:rPr b="1" lang="en-US" sz="1400" spc="-1" strike="noStrike">
                <a:solidFill>
                  <a:srgbClr val="000000"/>
                </a:solidFill>
                <a:latin typeface="Courier New Bold"/>
              </a:rPr>
              <a:t>         </a:t>
            </a:r>
            <a:r>
              <a:rPr b="1" lang="en-US" sz="1400" spc="-1" strike="noStrike">
                <a:solidFill>
                  <a:srgbClr val="000000"/>
                </a:solidFill>
                <a:latin typeface="Courier New Bold"/>
              </a:rPr>
              <a:t>{             </a:t>
            </a:r>
            <a:endParaRPr b="0" lang="en-US" sz="1400" spc="-1" strike="noStrike">
              <a:latin typeface="Arial"/>
            </a:endParaRPr>
          </a:p>
          <a:p>
            <a:pPr>
              <a:lnSpc>
                <a:spcPct val="100000"/>
              </a:lnSpc>
              <a:spcBef>
                <a:spcPts val="281"/>
              </a:spcBef>
            </a:pPr>
            <a:r>
              <a:rPr b="1" lang="en-US" sz="1400" spc="-1" strike="noStrike">
                <a:solidFill>
                  <a:srgbClr val="000000"/>
                </a:solidFill>
                <a:latin typeface="Courier New Bold"/>
              </a:rPr>
              <a:t>             </a:t>
            </a:r>
            <a:r>
              <a:rPr b="1" lang="en-US" sz="1400" spc="-1" strike="noStrike">
                <a:solidFill>
                  <a:srgbClr val="000000"/>
                </a:solidFill>
                <a:latin typeface="Courier New Bold"/>
              </a:rPr>
              <a:t>cout &lt;&lt; “vector destructor”;         </a:t>
            </a:r>
            <a:endParaRPr b="0" lang="en-US" sz="1400" spc="-1" strike="noStrike">
              <a:latin typeface="Arial"/>
            </a:endParaRPr>
          </a:p>
          <a:p>
            <a:pPr>
              <a:lnSpc>
                <a:spcPct val="100000"/>
              </a:lnSpc>
              <a:spcBef>
                <a:spcPts val="281"/>
              </a:spcBef>
            </a:pPr>
            <a:r>
              <a:rPr b="1" lang="en-US" sz="1400" spc="-1" strike="noStrike">
                <a:solidFill>
                  <a:srgbClr val="000000"/>
                </a:solidFill>
                <a:latin typeface="Courier New Bold"/>
              </a:rPr>
              <a:t>         </a:t>
            </a:r>
            <a:r>
              <a:rPr b="1" lang="en-US" sz="1400" spc="-1" strike="noStrike">
                <a:solidFill>
                  <a:srgbClr val="000000"/>
                </a:solidFill>
                <a:latin typeface="Courier New Bold"/>
              </a:rPr>
              <a:t>} </a:t>
            </a:r>
            <a:endParaRPr b="0" lang="en-US" sz="1400" spc="-1" strike="noStrike">
              <a:latin typeface="Arial"/>
            </a:endParaRPr>
          </a:p>
          <a:p>
            <a:pPr>
              <a:lnSpc>
                <a:spcPct val="100000"/>
              </a:lnSpc>
              <a:spcBef>
                <a:spcPts val="281"/>
              </a:spcBef>
            </a:pPr>
            <a:r>
              <a:rPr b="1" lang="en-US" sz="1400" spc="-1" strike="noStrike">
                <a:solidFill>
                  <a:srgbClr val="000000"/>
                </a:solidFill>
                <a:latin typeface="Courier New Bold"/>
              </a:rPr>
              <a:t>        </a:t>
            </a:r>
            <a:r>
              <a:rPr b="1" lang="en-US" sz="1400" spc="-1" strike="noStrike">
                <a:solidFill>
                  <a:srgbClr val="17375e"/>
                </a:solidFill>
                <a:latin typeface="Courier New Bold"/>
              </a:rPr>
              <a:t>int </a:t>
            </a:r>
            <a:r>
              <a:rPr b="1" lang="en-US" sz="1400" spc="-1" strike="noStrike">
                <a:solidFill>
                  <a:srgbClr val="4f81bd"/>
                </a:solidFill>
                <a:latin typeface="Courier New Bold"/>
              </a:rPr>
              <a:t>getX</a:t>
            </a:r>
            <a:r>
              <a:rPr b="1" lang="en-US" sz="1400" spc="-1" strike="noStrike">
                <a:solidFill>
                  <a:srgbClr val="000000"/>
                </a:solidFill>
                <a:latin typeface="Courier New Bold"/>
              </a:rPr>
              <a:t>() </a:t>
            </a:r>
            <a:r>
              <a:rPr b="1" lang="en-US" sz="1400" spc="-1" strike="noStrike">
                <a:solidFill>
                  <a:srgbClr val="c0504d"/>
                </a:solidFill>
                <a:latin typeface="Courier New Bold"/>
              </a:rPr>
              <a:t>const </a:t>
            </a:r>
            <a:r>
              <a:rPr b="1" lang="en-US" sz="1400" spc="-1" strike="noStrike">
                <a:solidFill>
                  <a:srgbClr val="000000"/>
                </a:solidFill>
                <a:latin typeface="Courier New Bold"/>
              </a:rPr>
              <a:t>{ </a:t>
            </a:r>
            <a:r>
              <a:rPr b="1" lang="en-US" sz="1400" spc="-1" strike="noStrike">
                <a:solidFill>
                  <a:srgbClr val="c0504d"/>
                </a:solidFill>
                <a:latin typeface="Courier New Bold"/>
              </a:rPr>
              <a:t>return</a:t>
            </a:r>
            <a:r>
              <a:rPr b="1" lang="en-US" sz="1400" spc="-1" strike="noStrike">
                <a:solidFill>
                  <a:srgbClr val="000000"/>
                </a:solidFill>
                <a:latin typeface="Courier New Bold"/>
              </a:rPr>
              <a:t> x_; } // access member function</a:t>
            </a:r>
            <a:endParaRPr b="0" lang="en-US" sz="1400" spc="-1" strike="noStrike">
              <a:latin typeface="Arial"/>
            </a:endParaRPr>
          </a:p>
          <a:p>
            <a:pPr>
              <a:lnSpc>
                <a:spcPct val="100000"/>
              </a:lnSpc>
              <a:spcBef>
                <a:spcPts val="281"/>
              </a:spcBef>
            </a:pPr>
            <a:r>
              <a:rPr b="1" lang="en-US" sz="1400" spc="-1" strike="noStrike">
                <a:solidFill>
                  <a:srgbClr val="000000"/>
                </a:solidFill>
                <a:latin typeface="Courier New Bold"/>
              </a:rPr>
              <a:t>        …       </a:t>
            </a:r>
            <a:endParaRPr b="0" lang="en-US" sz="1400" spc="-1" strike="noStrike">
              <a:latin typeface="Arial"/>
            </a:endParaRPr>
          </a:p>
          <a:p>
            <a:pPr>
              <a:lnSpc>
                <a:spcPct val="100000"/>
              </a:lnSpc>
              <a:spcBef>
                <a:spcPts val="281"/>
              </a:spcBef>
            </a:pPr>
            <a:r>
              <a:rPr b="1" lang="en-US" sz="1400" spc="-1" strike="noStrike">
                <a:solidFill>
                  <a:srgbClr val="000000"/>
                </a:solidFill>
                <a:latin typeface="Courier New Bold"/>
              </a:rPr>
              <a:t>   </a:t>
            </a:r>
            <a:r>
              <a:rPr b="1" lang="en-US" sz="1400" spc="-1" strike="noStrike">
                <a:solidFill>
                  <a:srgbClr val="000000"/>
                </a:solidFill>
                <a:latin typeface="Courier New Bold"/>
              </a:rPr>
              <a:t>};</a:t>
            </a:r>
            <a:endParaRPr b="0" lang="en-US" sz="1400" spc="-1" strike="noStrike">
              <a:latin typeface="Arial"/>
            </a:endParaRPr>
          </a:p>
        </p:txBody>
      </p:sp>
      <p:sp>
        <p:nvSpPr>
          <p:cNvPr id="2374" name="CustomShape 5"/>
          <p:cNvSpPr/>
          <p:nvPr/>
        </p:nvSpPr>
        <p:spPr>
          <a:xfrm flipV="1">
            <a:off x="2123640" y="4436280"/>
            <a:ext cx="647280" cy="100728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Tree>
  </p:cSld>
</p:sld>
</file>

<file path=ppt/slides/slide2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5" name="CustomShape 1"/>
          <p:cNvSpPr/>
          <p:nvPr/>
        </p:nvSpPr>
        <p:spPr>
          <a:xfrm>
            <a:off x="0" y="-90360"/>
            <a:ext cx="914328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More information about constructors</a:t>
            </a:r>
            <a:endParaRPr b="0" lang="en-US" sz="4400" spc="-1" strike="noStrike">
              <a:latin typeface="Arial"/>
            </a:endParaRPr>
          </a:p>
        </p:txBody>
      </p:sp>
      <p:sp>
        <p:nvSpPr>
          <p:cNvPr id="2376" name="CustomShape 2"/>
          <p:cNvSpPr/>
          <p:nvPr/>
        </p:nvSpPr>
        <p:spPr>
          <a:xfrm>
            <a:off x="179640" y="980640"/>
            <a:ext cx="8784360" cy="568800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Consider the constructor from the previous slide …</a:t>
            </a:r>
            <a:endParaRPr b="0" lang="en-US" sz="3200" spc="-1" strike="noStrike">
              <a:latin typeface="Arial"/>
            </a:endParaRPr>
          </a:p>
          <a:p>
            <a:pPr marL="457200">
              <a:lnSpc>
                <a:spcPct val="100000"/>
              </a:lnSpc>
              <a:spcBef>
                <a:spcPts val="561"/>
              </a:spcBef>
            </a:pPr>
            <a:r>
              <a:rPr b="1" lang="en-US" sz="2800" spc="-1" strike="noStrike">
                <a:solidFill>
                  <a:srgbClr val="4f81bd"/>
                </a:solidFill>
                <a:latin typeface="Courier New Bold"/>
              </a:rPr>
              <a:t>Vector</a:t>
            </a:r>
            <a:r>
              <a:rPr b="1" lang="en-US" sz="2800" spc="-1" strike="noStrike">
                <a:solidFill>
                  <a:srgbClr val="000000"/>
                </a:solidFill>
                <a:latin typeface="Courier New Bold"/>
              </a:rPr>
              <a:t> (</a:t>
            </a:r>
            <a:r>
              <a:rPr b="1" lang="en-US" sz="2800" spc="-1" strike="noStrike">
                <a:solidFill>
                  <a:srgbClr val="17375e"/>
                </a:solidFill>
                <a:latin typeface="Courier New Bold"/>
              </a:rPr>
              <a:t>int </a:t>
            </a:r>
            <a:r>
              <a:rPr b="1" lang="en-US" sz="2800" spc="-1" strike="noStrike">
                <a:solidFill>
                  <a:srgbClr val="000000"/>
                </a:solidFill>
                <a:latin typeface="Courier New Bold"/>
              </a:rPr>
              <a:t>x, </a:t>
            </a:r>
            <a:r>
              <a:rPr b="1" lang="en-US" sz="2800" spc="-1" strike="noStrike">
                <a:solidFill>
                  <a:srgbClr val="17375e"/>
                </a:solidFill>
                <a:latin typeface="Courier New Bold"/>
              </a:rPr>
              <a:t>int </a:t>
            </a:r>
            <a:r>
              <a:rPr b="1" lang="en-US" sz="2800" spc="-1" strike="noStrike">
                <a:solidFill>
                  <a:srgbClr val="000000"/>
                </a:solidFill>
                <a:latin typeface="Courier New Bold"/>
              </a:rPr>
              <a:t>y, </a:t>
            </a:r>
            <a:r>
              <a:rPr b="1" lang="en-US" sz="2800" spc="-1" strike="noStrike">
                <a:solidFill>
                  <a:srgbClr val="17375e"/>
                </a:solidFill>
                <a:latin typeface="Courier New Bold"/>
              </a:rPr>
              <a:t>int </a:t>
            </a:r>
            <a:r>
              <a:rPr b="1" lang="en-US" sz="2800" spc="-1" strike="noStrike">
                <a:solidFill>
                  <a:srgbClr val="000000"/>
                </a:solidFill>
                <a:latin typeface="Courier New Bold"/>
              </a:rPr>
              <a:t>z): x_(x), y_(y), z_(z) {}</a:t>
            </a:r>
            <a:endParaRPr b="0" lang="en-US" sz="2800" spc="-1" strike="noStrike">
              <a:latin typeface="Arial"/>
            </a:endParaRPr>
          </a:p>
          <a:p>
            <a:pPr marL="514440" indent="-456480">
              <a:lnSpc>
                <a:spcPct val="100000"/>
              </a:lnSpc>
              <a:spcBef>
                <a:spcPts val="641"/>
              </a:spcBef>
              <a:buClr>
                <a:srgbClr val="000000"/>
              </a:buClr>
              <a:buFont typeface="Arial"/>
              <a:buChar char="•"/>
            </a:pPr>
            <a:r>
              <a:rPr b="0" lang="en-US" sz="3200" spc="-1" strike="noStrike">
                <a:solidFill>
                  <a:srgbClr val="000000"/>
                </a:solidFill>
                <a:latin typeface="Trebuchet MS"/>
              </a:rPr>
              <a:t>C++ member data local to a class (or struct) can be initialized using the noation</a:t>
            </a:r>
            <a:endParaRPr b="0" lang="en-US" sz="3200" spc="-1" strike="noStrike">
              <a:latin typeface="Arial"/>
            </a:endParaRPr>
          </a:p>
          <a:p>
            <a:pPr marL="457200">
              <a:lnSpc>
                <a:spcPct val="100000"/>
              </a:lnSpc>
              <a:spcBef>
                <a:spcPts val="561"/>
              </a:spcBef>
            </a:pPr>
            <a:r>
              <a:rPr b="1" lang="en-US" sz="2800" spc="-1" strike="noStrike">
                <a:solidFill>
                  <a:srgbClr val="000000"/>
                </a:solidFill>
                <a:latin typeface="Courier New Bold"/>
              </a:rPr>
              <a:t>: data_name(initializer_name), ...</a:t>
            </a:r>
            <a:endParaRPr b="0" lang="en-US" sz="2800" spc="-1" strike="noStrike">
              <a:latin typeface="Arial"/>
            </a:endParaRPr>
          </a:p>
          <a:p>
            <a:pPr marL="514440" indent="-456480">
              <a:lnSpc>
                <a:spcPct val="100000"/>
              </a:lnSpc>
              <a:spcBef>
                <a:spcPts val="641"/>
              </a:spcBef>
              <a:buClr>
                <a:srgbClr val="000000"/>
              </a:buClr>
              <a:buFont typeface="Arial"/>
              <a:buChar char="•"/>
            </a:pPr>
            <a:r>
              <a:rPr b="0" lang="en-US" sz="3200" spc="-1" strike="noStrike">
                <a:solidFill>
                  <a:srgbClr val="000000"/>
                </a:solidFill>
                <a:latin typeface="Trebuchet MS"/>
              </a:rPr>
              <a:t>Consider the following two semantically equivalent structs in which the constructor sets the data member x_ to the input value x:</a:t>
            </a:r>
            <a:endParaRPr b="0" lang="en-US" sz="3200" spc="-1" strike="noStrike">
              <a:latin typeface="Arial"/>
            </a:endParaRPr>
          </a:p>
          <a:p>
            <a:pPr>
              <a:lnSpc>
                <a:spcPct val="100000"/>
              </a:lnSpc>
              <a:spcBef>
                <a:spcPts val="641"/>
              </a:spcBef>
            </a:pPr>
            <a:endParaRPr b="0" lang="en-US" sz="3200" spc="-1" strike="noStrike">
              <a:latin typeface="Arial"/>
            </a:endParaRPr>
          </a:p>
          <a:p>
            <a:pPr>
              <a:lnSpc>
                <a:spcPct val="100000"/>
              </a:lnSpc>
              <a:spcBef>
                <a:spcPts val="641"/>
              </a:spcBef>
            </a:pPr>
            <a:endParaRPr b="0" lang="en-US" sz="3200" spc="-1" strike="noStrike">
              <a:latin typeface="Arial"/>
            </a:endParaRPr>
          </a:p>
          <a:p>
            <a:pPr>
              <a:lnSpc>
                <a:spcPct val="100000"/>
              </a:lnSpc>
              <a:spcBef>
                <a:spcPts val="641"/>
              </a:spcBef>
            </a:pPr>
            <a:endParaRPr b="0" lang="en-US" sz="3200" spc="-1" strike="noStrike">
              <a:latin typeface="Arial"/>
            </a:endParaRPr>
          </a:p>
          <a:p>
            <a:pPr>
              <a:lnSpc>
                <a:spcPct val="100000"/>
              </a:lnSpc>
              <a:spcBef>
                <a:spcPts val="641"/>
              </a:spcBef>
            </a:pPr>
            <a:endParaRPr b="0" lang="en-US" sz="3200" spc="-1" strike="noStrike">
              <a:latin typeface="Arial"/>
            </a:endParaRPr>
          </a:p>
          <a:p>
            <a:pPr>
              <a:lnSpc>
                <a:spcPct val="100000"/>
              </a:lnSpc>
              <a:spcBef>
                <a:spcPts val="641"/>
              </a:spcBef>
            </a:pPr>
            <a:endParaRPr b="0" lang="en-US" sz="3200" spc="-1" strike="noStrike">
              <a:latin typeface="Arial"/>
            </a:endParaRPr>
          </a:p>
          <a:p>
            <a:pPr marL="514440" indent="-456480">
              <a:lnSpc>
                <a:spcPct val="100000"/>
              </a:lnSpc>
              <a:spcBef>
                <a:spcPts val="641"/>
              </a:spcBef>
              <a:buClr>
                <a:srgbClr val="000000"/>
              </a:buClr>
              <a:buFont typeface="Arial"/>
              <a:buChar char="•"/>
            </a:pPr>
            <a:r>
              <a:rPr b="0" lang="en-US" sz="3200" spc="-1" strike="noStrike">
                <a:solidFill>
                  <a:srgbClr val="000000"/>
                </a:solidFill>
                <a:latin typeface="Trebuchet MS"/>
              </a:rPr>
              <a:t>Case B must use a temporary to read the value of x, while this is not so for Case A. This is due to C’s definition of local stack allocation.</a:t>
            </a:r>
            <a:endParaRPr b="0" lang="en-US" sz="3200" spc="-1" strike="noStrike">
              <a:latin typeface="Arial"/>
            </a:endParaRPr>
          </a:p>
          <a:p>
            <a:pPr marL="514440" indent="-456480">
              <a:lnSpc>
                <a:spcPct val="100000"/>
              </a:lnSpc>
              <a:spcBef>
                <a:spcPts val="641"/>
              </a:spcBef>
              <a:buClr>
                <a:srgbClr val="000000"/>
              </a:buClr>
              <a:buFont typeface="Arial"/>
              <a:buChar char="•"/>
            </a:pPr>
            <a:r>
              <a:rPr b="0" lang="en-US" sz="3200" spc="-1" strike="noStrike">
                <a:solidFill>
                  <a:srgbClr val="000000"/>
                </a:solidFill>
                <a:latin typeface="Trebuchet MS"/>
              </a:rPr>
              <a:t>This turns out to be very import in C++11 with its memory model which states that an object is said to exist once inside the body of the constructor and hence thread safety becomes an issue, this is not the case for the constructor initalization list (case A). This means that safe double locking and similar idioms can be implemented using this approach.</a:t>
            </a:r>
            <a:endParaRPr b="0" lang="en-US" sz="3200" spc="-1" strike="noStrike">
              <a:latin typeface="Arial"/>
            </a:endParaRPr>
          </a:p>
        </p:txBody>
      </p:sp>
      <p:sp>
        <p:nvSpPr>
          <p:cNvPr id="2377" name="CustomShape 3"/>
          <p:cNvSpPr/>
          <p:nvPr/>
        </p:nvSpPr>
        <p:spPr>
          <a:xfrm>
            <a:off x="1513080" y="2925000"/>
            <a:ext cx="2862720" cy="146160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c0504d"/>
                </a:solidFill>
                <a:latin typeface="Courier New Bold"/>
                <a:ea typeface="DejaVu Sans"/>
              </a:rPr>
              <a:t>struct </a:t>
            </a:r>
            <a:r>
              <a:rPr b="1" lang="en-US" sz="1800" spc="-1" strike="noStrike">
                <a:solidFill>
                  <a:srgbClr val="000000"/>
                </a:solidFill>
                <a:latin typeface="Courier New Bold"/>
                <a:ea typeface="DejaVu Sans"/>
              </a:rPr>
              <a:t>Foo</a:t>
            </a:r>
            <a:endParaRPr b="0" lang="en-US" sz="1800" spc="-1" strike="noStrike">
              <a:latin typeface="Arial"/>
            </a:endParaRPr>
          </a:p>
          <a:p>
            <a:pPr>
              <a:lnSpc>
                <a:spcPct val="100000"/>
              </a:lnSpc>
            </a:pPr>
            <a:r>
              <a:rPr b="1" lang="en-US" sz="1800" spc="-1" strike="noStrike">
                <a:solidFill>
                  <a:srgbClr val="000000"/>
                </a:solidFill>
                <a:latin typeface="Courier New Bold"/>
                <a:ea typeface="DejaVu Sans"/>
              </a:rPr>
              <a:t>{</a:t>
            </a:r>
            <a:endParaRPr b="0" lang="en-US" sz="1800" spc="-1" strike="noStrike">
              <a:latin typeface="Arial"/>
            </a:endParaRPr>
          </a:p>
          <a:p>
            <a:pPr>
              <a:lnSpc>
                <a:spcPct val="100000"/>
              </a:lnSpc>
            </a:pPr>
            <a:r>
              <a:rPr b="1" lang="en-US" sz="1800" spc="-1" strike="noStrike">
                <a:solidFill>
                  <a:srgbClr val="000000"/>
                </a:solidFill>
                <a:latin typeface="Courier New Bold"/>
                <a:ea typeface="DejaVu Sans"/>
              </a:rPr>
              <a:t>  </a:t>
            </a:r>
            <a:r>
              <a:rPr b="1" lang="en-US" sz="1800" spc="-1" strike="noStrike">
                <a:solidFill>
                  <a:srgbClr val="17375e"/>
                </a:solidFill>
                <a:latin typeface="Courier New Bold"/>
                <a:ea typeface="DejaVu Sans"/>
              </a:rPr>
              <a:t>int </a:t>
            </a:r>
            <a:r>
              <a:rPr b="1" lang="en-US" sz="1800" spc="-1" strike="noStrike">
                <a:solidFill>
                  <a:srgbClr val="000000"/>
                </a:solidFill>
                <a:latin typeface="Courier New Bold"/>
                <a:ea typeface="DejaVu Sans"/>
              </a:rPr>
              <a:t>x_;</a:t>
            </a:r>
            <a:endParaRPr b="0" lang="en-US" sz="1800" spc="-1" strike="noStrike">
              <a:latin typeface="Arial"/>
            </a:endParaRPr>
          </a:p>
          <a:p>
            <a:pPr>
              <a:lnSpc>
                <a:spcPct val="100000"/>
              </a:lnSpc>
            </a:pPr>
            <a:r>
              <a:rPr b="1" lang="en-US" sz="1800" spc="-1" strike="noStrike">
                <a:solidFill>
                  <a:srgbClr val="000000"/>
                </a:solidFill>
                <a:latin typeface="Courier New Bold"/>
                <a:ea typeface="DejaVu Sans"/>
              </a:rPr>
              <a:t>  </a:t>
            </a:r>
            <a:r>
              <a:rPr b="1" lang="en-US" sz="1800" spc="-1" strike="noStrike">
                <a:solidFill>
                  <a:srgbClr val="4f81bd"/>
                </a:solidFill>
                <a:latin typeface="Courier New Bold"/>
                <a:ea typeface="DejaVu Sans"/>
              </a:rPr>
              <a:t>Foo</a:t>
            </a:r>
            <a:r>
              <a:rPr b="1" lang="en-US" sz="1800" spc="-1" strike="noStrike">
                <a:solidFill>
                  <a:srgbClr val="000000"/>
                </a:solidFill>
                <a:latin typeface="Courier New Bold"/>
                <a:ea typeface="DejaVu Sans"/>
              </a:rPr>
              <a:t>(</a:t>
            </a:r>
            <a:r>
              <a:rPr b="1" lang="en-US" sz="1800" spc="-1" strike="noStrike">
                <a:solidFill>
                  <a:srgbClr val="17375e"/>
                </a:solidFill>
                <a:latin typeface="Courier New Bold"/>
                <a:ea typeface="DejaVu Sans"/>
              </a:rPr>
              <a:t>int</a:t>
            </a:r>
            <a:r>
              <a:rPr b="1" lang="en-US" sz="1800" spc="-1" strike="noStrike">
                <a:solidFill>
                  <a:srgbClr val="000000"/>
                </a:solidFill>
                <a:latin typeface="Courier New Bold"/>
                <a:ea typeface="DejaVu Sans"/>
              </a:rPr>
              <a:t> x) : x_(x) {}</a:t>
            </a:r>
            <a:endParaRPr b="0" lang="en-US" sz="1800" spc="-1" strike="noStrike">
              <a:latin typeface="Arial"/>
            </a:endParaRPr>
          </a:p>
          <a:p>
            <a:pPr>
              <a:lnSpc>
                <a:spcPct val="100000"/>
              </a:lnSpc>
            </a:pPr>
            <a:r>
              <a:rPr b="1" lang="en-US" sz="1800" spc="-1" strike="noStrike">
                <a:solidFill>
                  <a:srgbClr val="000000"/>
                </a:solidFill>
                <a:latin typeface="Courier New Bold"/>
                <a:ea typeface="DejaVu Sans"/>
              </a:rPr>
              <a:t>}</a:t>
            </a:r>
            <a:endParaRPr b="0" lang="en-US" sz="1800" spc="-1" strike="noStrike">
              <a:latin typeface="Arial"/>
            </a:endParaRPr>
          </a:p>
        </p:txBody>
      </p:sp>
      <p:sp>
        <p:nvSpPr>
          <p:cNvPr id="2378" name="CustomShape 4"/>
          <p:cNvSpPr/>
          <p:nvPr/>
        </p:nvSpPr>
        <p:spPr>
          <a:xfrm>
            <a:off x="5256720" y="2925000"/>
            <a:ext cx="3003120" cy="146160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c0504d"/>
                </a:solidFill>
                <a:latin typeface="Courier New Bold"/>
                <a:ea typeface="DejaVu Sans"/>
              </a:rPr>
              <a:t>struct </a:t>
            </a:r>
            <a:r>
              <a:rPr b="1" lang="en-US" sz="1800" spc="-1" strike="noStrike">
                <a:solidFill>
                  <a:srgbClr val="000000"/>
                </a:solidFill>
                <a:latin typeface="Courier New Bold"/>
                <a:ea typeface="DejaVu Sans"/>
              </a:rPr>
              <a:t>Foo</a:t>
            </a:r>
            <a:endParaRPr b="0" lang="en-US" sz="1800" spc="-1" strike="noStrike">
              <a:latin typeface="Arial"/>
            </a:endParaRPr>
          </a:p>
          <a:p>
            <a:pPr>
              <a:lnSpc>
                <a:spcPct val="100000"/>
              </a:lnSpc>
            </a:pPr>
            <a:r>
              <a:rPr b="1" lang="en-US" sz="1800" spc="-1" strike="noStrike">
                <a:solidFill>
                  <a:srgbClr val="000000"/>
                </a:solidFill>
                <a:latin typeface="Courier New Bold"/>
                <a:ea typeface="DejaVu Sans"/>
              </a:rPr>
              <a:t>{</a:t>
            </a:r>
            <a:endParaRPr b="0" lang="en-US" sz="1800" spc="-1" strike="noStrike">
              <a:latin typeface="Arial"/>
            </a:endParaRPr>
          </a:p>
          <a:p>
            <a:pPr>
              <a:lnSpc>
                <a:spcPct val="100000"/>
              </a:lnSpc>
            </a:pPr>
            <a:r>
              <a:rPr b="1" lang="en-US" sz="1800" spc="-1" strike="noStrike">
                <a:solidFill>
                  <a:srgbClr val="000000"/>
                </a:solidFill>
                <a:latin typeface="Courier New Bold"/>
                <a:ea typeface="DejaVu Sans"/>
              </a:rPr>
              <a:t>  </a:t>
            </a:r>
            <a:r>
              <a:rPr b="1" lang="en-US" sz="1800" spc="-1" strike="noStrike">
                <a:solidFill>
                  <a:srgbClr val="17375e"/>
                </a:solidFill>
                <a:latin typeface="Courier New Bold"/>
                <a:ea typeface="DejaVu Sans"/>
              </a:rPr>
              <a:t>int </a:t>
            </a:r>
            <a:r>
              <a:rPr b="1" lang="en-US" sz="1800" spc="-1" strike="noStrike">
                <a:solidFill>
                  <a:srgbClr val="000000"/>
                </a:solidFill>
                <a:latin typeface="Courier New Bold"/>
                <a:ea typeface="DejaVu Sans"/>
              </a:rPr>
              <a:t>x_;</a:t>
            </a:r>
            <a:endParaRPr b="0" lang="en-US" sz="1800" spc="-1" strike="noStrike">
              <a:latin typeface="Arial"/>
            </a:endParaRPr>
          </a:p>
          <a:p>
            <a:pPr>
              <a:lnSpc>
                <a:spcPct val="100000"/>
              </a:lnSpc>
            </a:pPr>
            <a:r>
              <a:rPr b="1" lang="en-US" sz="1800" spc="-1" strike="noStrike">
                <a:solidFill>
                  <a:srgbClr val="000000"/>
                </a:solidFill>
                <a:latin typeface="Courier New Bold"/>
                <a:ea typeface="DejaVu Sans"/>
              </a:rPr>
              <a:t>  </a:t>
            </a:r>
            <a:r>
              <a:rPr b="1" lang="en-US" sz="1800" spc="-1" strike="noStrike">
                <a:solidFill>
                  <a:srgbClr val="4f81bd"/>
                </a:solidFill>
                <a:latin typeface="Courier New Bold"/>
                <a:ea typeface="DejaVu Sans"/>
              </a:rPr>
              <a:t>Foo</a:t>
            </a:r>
            <a:r>
              <a:rPr b="1" lang="en-US" sz="1800" spc="-1" strike="noStrike">
                <a:solidFill>
                  <a:srgbClr val="000000"/>
                </a:solidFill>
                <a:latin typeface="Courier New Bold"/>
                <a:ea typeface="DejaVu Sans"/>
              </a:rPr>
              <a:t>(</a:t>
            </a:r>
            <a:r>
              <a:rPr b="1" lang="en-US" sz="1800" spc="-1" strike="noStrike">
                <a:solidFill>
                  <a:srgbClr val="17375e"/>
                </a:solidFill>
                <a:latin typeface="Courier New Bold"/>
                <a:ea typeface="DejaVu Sans"/>
              </a:rPr>
              <a:t>int</a:t>
            </a:r>
            <a:r>
              <a:rPr b="1" lang="en-US" sz="1800" spc="-1" strike="noStrike">
                <a:solidFill>
                  <a:srgbClr val="000000"/>
                </a:solidFill>
                <a:latin typeface="Courier New Bold"/>
                <a:ea typeface="DejaVu Sans"/>
              </a:rPr>
              <a:t> x) { x_ = x; }</a:t>
            </a:r>
            <a:endParaRPr b="0" lang="en-US" sz="1800" spc="-1" strike="noStrike">
              <a:latin typeface="Arial"/>
            </a:endParaRPr>
          </a:p>
          <a:p>
            <a:pPr>
              <a:lnSpc>
                <a:spcPct val="100000"/>
              </a:lnSpc>
            </a:pPr>
            <a:r>
              <a:rPr b="1" lang="en-US" sz="1800" spc="-1" strike="noStrike">
                <a:solidFill>
                  <a:srgbClr val="000000"/>
                </a:solidFill>
                <a:latin typeface="Courier New Bold"/>
                <a:ea typeface="DejaVu Sans"/>
              </a:rPr>
              <a:t>}</a:t>
            </a:r>
            <a:endParaRPr b="0" lang="en-US" sz="1800" spc="-1" strike="noStrike">
              <a:latin typeface="Arial"/>
            </a:endParaRPr>
          </a:p>
        </p:txBody>
      </p:sp>
      <p:sp>
        <p:nvSpPr>
          <p:cNvPr id="2379" name="CustomShape 5"/>
          <p:cNvSpPr/>
          <p:nvPr/>
        </p:nvSpPr>
        <p:spPr>
          <a:xfrm>
            <a:off x="598680" y="2925000"/>
            <a:ext cx="356040" cy="36432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9bbb59"/>
                </a:solidFill>
                <a:latin typeface="Trebuchet MS"/>
                <a:ea typeface="DejaVu Sans"/>
              </a:rPr>
              <a:t>A</a:t>
            </a:r>
            <a:endParaRPr b="0" lang="en-US" sz="1800" spc="-1" strike="noStrike">
              <a:latin typeface="Arial"/>
            </a:endParaRPr>
          </a:p>
        </p:txBody>
      </p:sp>
      <p:sp>
        <p:nvSpPr>
          <p:cNvPr id="2380" name="CustomShape 6"/>
          <p:cNvSpPr/>
          <p:nvPr/>
        </p:nvSpPr>
        <p:spPr>
          <a:xfrm>
            <a:off x="4412520" y="2925000"/>
            <a:ext cx="353160" cy="36432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9bbb59"/>
                </a:solidFill>
                <a:latin typeface="Trebuchet MS"/>
                <a:ea typeface="DejaVu Sans"/>
              </a:rPr>
              <a:t>B</a:t>
            </a:r>
            <a:endParaRPr b="0" lang="en-US" sz="1800" spc="-1" strike="noStrike">
              <a:latin typeface="Arial"/>
            </a:endParaRPr>
          </a:p>
        </p:txBody>
      </p:sp>
    </p:spTree>
  </p:cSld>
</p:sld>
</file>

<file path=ppt/slides/slide2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1"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Classes (and structs) continued</a:t>
            </a:r>
            <a:endParaRPr b="0" lang="en-US" sz="4400" spc="-1" strike="noStrike">
              <a:latin typeface="Arial"/>
            </a:endParaRPr>
          </a:p>
        </p:txBody>
      </p:sp>
      <p:sp>
        <p:nvSpPr>
          <p:cNvPr id="2382"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Consider the following block where we construct an object (the vector “v”), use it and then reach the end of the block</a:t>
            </a:r>
            <a:endParaRPr b="0" lang="en-US" sz="3200" spc="-1" strike="noStrike">
              <a:latin typeface="Arial"/>
            </a:endParaRPr>
          </a:p>
          <a:p>
            <a:pPr>
              <a:lnSpc>
                <a:spcPct val="100000"/>
              </a:lnSpc>
              <a:spcBef>
                <a:spcPts val="641"/>
              </a:spcBef>
            </a:pPr>
            <a:endParaRPr b="0" lang="en-US" sz="3200" spc="-1" strike="noStrike">
              <a:latin typeface="Arial"/>
            </a:endParaRPr>
          </a:p>
          <a:p>
            <a:pPr>
              <a:lnSpc>
                <a:spcPct val="100000"/>
              </a:lnSpc>
              <a:spcBef>
                <a:spcPts val="519"/>
              </a:spcBef>
            </a:pPr>
            <a:r>
              <a:rPr b="1" lang="en-US" sz="2600" spc="-1" strike="noStrike">
                <a:solidFill>
                  <a:srgbClr val="000000"/>
                </a:solidFill>
                <a:latin typeface="Courier New Bold"/>
              </a:rPr>
              <a:t>{</a:t>
            </a:r>
            <a:endParaRPr b="0" lang="en-US" sz="2600" spc="-1" strike="noStrike">
              <a:latin typeface="Arial"/>
            </a:endParaRPr>
          </a:p>
          <a:p>
            <a:pPr>
              <a:lnSpc>
                <a:spcPct val="100000"/>
              </a:lnSpc>
              <a:spcBef>
                <a:spcPts val="519"/>
              </a:spcBef>
            </a:pPr>
            <a:r>
              <a:rPr b="1" lang="en-US" sz="2600" spc="-1" strike="noStrike">
                <a:solidFill>
                  <a:srgbClr val="000000"/>
                </a:solidFill>
                <a:latin typeface="Courier New Bold"/>
              </a:rPr>
              <a:t>   </a:t>
            </a:r>
            <a:r>
              <a:rPr b="1" lang="en-US" sz="2600" spc="-1" strike="noStrike">
                <a:solidFill>
                  <a:srgbClr val="000000"/>
                </a:solidFill>
                <a:latin typeface="Courier New Bold"/>
              </a:rPr>
              <a:t>Vector v(10,20,30);</a:t>
            </a:r>
            <a:endParaRPr b="0" lang="en-US" sz="2600" spc="-1" strike="noStrike">
              <a:latin typeface="Arial"/>
            </a:endParaRPr>
          </a:p>
          <a:p>
            <a:pPr>
              <a:lnSpc>
                <a:spcPct val="100000"/>
              </a:lnSpc>
              <a:spcBef>
                <a:spcPts val="519"/>
              </a:spcBef>
            </a:pPr>
            <a:r>
              <a:rPr b="1" lang="en-US" sz="2600" spc="-1" strike="noStrike">
                <a:solidFill>
                  <a:srgbClr val="000000"/>
                </a:solidFill>
                <a:latin typeface="Courier New Bold"/>
              </a:rPr>
              <a:t>   </a:t>
            </a:r>
            <a:r>
              <a:rPr b="1" lang="en-US" sz="2600" spc="-1" strike="noStrike">
                <a:solidFill>
                  <a:srgbClr val="000000"/>
                </a:solidFill>
                <a:latin typeface="Courier New Bold"/>
              </a:rPr>
              <a:t>// vector {x_ = 10, y_ = 20 , z_ = 30}</a:t>
            </a:r>
            <a:endParaRPr b="0" lang="en-US" sz="2600" spc="-1" strike="noStrike">
              <a:latin typeface="Arial"/>
            </a:endParaRPr>
          </a:p>
          <a:p>
            <a:pPr>
              <a:lnSpc>
                <a:spcPct val="100000"/>
              </a:lnSpc>
              <a:spcBef>
                <a:spcPts val="519"/>
              </a:spcBef>
            </a:pPr>
            <a:r>
              <a:rPr b="1" lang="en-US" sz="2600" spc="-1" strike="noStrike">
                <a:solidFill>
                  <a:srgbClr val="000000"/>
                </a:solidFill>
                <a:latin typeface="Courier New Bold"/>
              </a:rPr>
              <a:t>   </a:t>
            </a:r>
            <a:r>
              <a:rPr b="1" lang="en-US" sz="2600" spc="-1" strike="noStrike">
                <a:solidFill>
                  <a:srgbClr val="000000"/>
                </a:solidFill>
                <a:latin typeface="Courier New Bold"/>
              </a:rPr>
              <a:t>// use v</a:t>
            </a:r>
            <a:endParaRPr b="0" lang="en-US" sz="2600" spc="-1" strike="noStrike">
              <a:latin typeface="Arial"/>
            </a:endParaRPr>
          </a:p>
          <a:p>
            <a:pPr>
              <a:lnSpc>
                <a:spcPct val="100000"/>
              </a:lnSpc>
              <a:spcBef>
                <a:spcPts val="519"/>
              </a:spcBef>
            </a:pPr>
            <a:r>
              <a:rPr b="1" lang="en-US" sz="2600" spc="-1" strike="noStrike">
                <a:solidFill>
                  <a:srgbClr val="000000"/>
                </a:solidFill>
                <a:latin typeface="Courier New Bold"/>
              </a:rPr>
              <a:t>} // at this point v’s destructor would be called!</a:t>
            </a:r>
            <a:endParaRPr b="0" lang="en-US" sz="2600" spc="-1" strike="noStrike">
              <a:latin typeface="Arial"/>
            </a:endParaRPr>
          </a:p>
          <a:p>
            <a:pPr>
              <a:lnSpc>
                <a:spcPct val="100000"/>
              </a:lnSpc>
              <a:spcBef>
                <a:spcPts val="641"/>
              </a:spcBef>
            </a:pPr>
            <a:endParaRPr b="0" lang="en-US" sz="26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Note that at the end of the block, v is no longer accessible and hence can be destroyed.  At this point, the destructor for v is called.</a:t>
            </a:r>
            <a:endParaRPr b="0" lang="en-US" sz="3200" spc="-1" strike="noStrike">
              <a:latin typeface="Arial"/>
            </a:endParaRPr>
          </a:p>
          <a:p>
            <a:pPr>
              <a:lnSpc>
                <a:spcPct val="100000"/>
              </a:lnSpc>
              <a:spcBef>
                <a:spcPts val="641"/>
              </a:spcBef>
            </a:pPr>
            <a:endParaRPr b="0" lang="en-US" sz="3200" spc="-1" strike="noStrike">
              <a:latin typeface="Arial"/>
            </a:endParaRPr>
          </a:p>
        </p:txBody>
      </p:sp>
    </p:spTree>
  </p:cSld>
</p:sld>
</file>

<file path=ppt/slides/slide2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3"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Classes (and structs) continued</a:t>
            </a:r>
            <a:endParaRPr b="0" lang="en-US" sz="4400" spc="-1" strike="noStrike">
              <a:latin typeface="Arial"/>
            </a:endParaRPr>
          </a:p>
        </p:txBody>
      </p:sp>
      <p:sp>
        <p:nvSpPr>
          <p:cNvPr id="2384"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There is a lot more to classes, e.g. inheritance but it is all based on this basic notion.</a:t>
            </a:r>
            <a:endParaRPr b="0" lang="en-US" sz="3200" spc="-1" strike="noStrike">
              <a:latin typeface="Arial"/>
            </a:endParaRPr>
          </a:p>
          <a:p>
            <a:pPr>
              <a:lnSpc>
                <a:spcPct val="100000"/>
              </a:lnSpc>
              <a:spcBef>
                <a:spcPts val="641"/>
              </a:spcBef>
            </a:pP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The previous examples adds no additional data or overhead to a traditional C struct, it has just improved software composibility.</a:t>
            </a:r>
            <a:endParaRPr b="0" lang="en-US" sz="3200" spc="-1" strike="noStrike">
              <a:latin typeface="Arial"/>
            </a:endParaRPr>
          </a:p>
          <a:p>
            <a:pPr>
              <a:lnSpc>
                <a:spcPct val="100000"/>
              </a:lnSpc>
              <a:spcBef>
                <a:spcPts val="641"/>
              </a:spcBef>
            </a:pPr>
            <a:endParaRPr b="0" lang="en-US" sz="3200" spc="-1" strike="noStrike">
              <a:latin typeface="Arial"/>
            </a:endParaRPr>
          </a:p>
          <a:p>
            <a:pPr>
              <a:lnSpc>
                <a:spcPct val="100000"/>
              </a:lnSpc>
              <a:spcBef>
                <a:spcPts val="641"/>
              </a:spcBef>
            </a:pPr>
            <a:endParaRPr b="0" lang="en-US" sz="3200" spc="-1" strike="noStrike">
              <a:latin typeface="Arial"/>
            </a:endParaRPr>
          </a:p>
          <a:p>
            <a:pPr>
              <a:lnSpc>
                <a:spcPct val="100000"/>
              </a:lnSpc>
              <a:spcBef>
                <a:spcPts val="641"/>
              </a:spcBef>
            </a:pPr>
            <a:endParaRPr b="0" lang="en-US" sz="3200" spc="-1" strike="noStrike">
              <a:latin typeface="Arial"/>
            </a:endParaRPr>
          </a:p>
          <a:p>
            <a:pPr>
              <a:lnSpc>
                <a:spcPct val="100000"/>
              </a:lnSpc>
              <a:spcBef>
                <a:spcPts val="641"/>
              </a:spcBef>
            </a:pPr>
            <a:endParaRPr b="0" lang="en-US" sz="3200" spc="-1" strike="noStrike">
              <a:latin typeface="Arial"/>
            </a:endParaRPr>
          </a:p>
        </p:txBody>
      </p:sp>
    </p:spTree>
  </p:cSld>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2" name="CustomShape 1"/>
          <p:cNvSpPr/>
          <p:nvPr/>
        </p:nvSpPr>
        <p:spPr>
          <a:xfrm>
            <a:off x="457200" y="274680"/>
            <a:ext cx="8228880" cy="849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OpenCL Platform Model</a:t>
            </a:r>
            <a:endParaRPr b="0" lang="en-US" sz="4400" spc="-1" strike="noStrike">
              <a:latin typeface="Arial"/>
            </a:endParaRPr>
          </a:p>
        </p:txBody>
      </p:sp>
      <p:sp>
        <p:nvSpPr>
          <p:cNvPr id="613" name="CustomShape 2"/>
          <p:cNvSpPr/>
          <p:nvPr/>
        </p:nvSpPr>
        <p:spPr>
          <a:xfrm>
            <a:off x="0" y="4509000"/>
            <a:ext cx="9143280" cy="234828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One </a:t>
            </a:r>
            <a:r>
              <a:rPr b="1" i="1" lang="en-US" sz="3200" spc="-1" strike="noStrike">
                <a:solidFill>
                  <a:srgbClr val="c0504d"/>
                </a:solidFill>
                <a:latin typeface="Trebuchet MS"/>
              </a:rPr>
              <a:t>Host</a:t>
            </a:r>
            <a:r>
              <a:rPr b="0" lang="en-US" sz="3200" spc="-1" strike="noStrike">
                <a:solidFill>
                  <a:srgbClr val="c0504d"/>
                </a:solidFill>
                <a:latin typeface="Trebuchet MS"/>
              </a:rPr>
              <a:t> </a:t>
            </a:r>
            <a:r>
              <a:rPr b="0" lang="en-US" sz="3200" spc="-1" strike="noStrike">
                <a:solidFill>
                  <a:srgbClr val="000000"/>
                </a:solidFill>
                <a:latin typeface="Trebuchet MS"/>
              </a:rPr>
              <a:t>and one or more </a:t>
            </a:r>
            <a:r>
              <a:rPr b="1" i="1" lang="en-US" sz="3200" spc="-1" strike="noStrike">
                <a:solidFill>
                  <a:srgbClr val="c0504d"/>
                </a:solidFill>
                <a:latin typeface="Trebuchet MS"/>
              </a:rPr>
              <a:t>OpenCL Devices</a:t>
            </a:r>
            <a:endParaRPr b="0" lang="en-US" sz="3200" spc="-1" strike="noStrike">
              <a:latin typeface="Arial"/>
            </a:endParaRPr>
          </a:p>
          <a:p>
            <a:pPr lvl="1" marL="628560" indent="-266040">
              <a:lnSpc>
                <a:spcPct val="100000"/>
              </a:lnSpc>
              <a:spcBef>
                <a:spcPts val="561"/>
              </a:spcBef>
              <a:buClr>
                <a:srgbClr val="000000"/>
              </a:buClr>
              <a:buFont typeface="Arial"/>
              <a:buChar char="–"/>
            </a:pPr>
            <a:r>
              <a:rPr b="0" lang="en-US" sz="2800" spc="-1" strike="noStrike">
                <a:solidFill>
                  <a:srgbClr val="000000"/>
                </a:solidFill>
                <a:latin typeface="Trebuchet MS"/>
              </a:rPr>
              <a:t>Each OpenCL Device is composed of one or more</a:t>
            </a:r>
            <a:br/>
            <a:r>
              <a:rPr b="1" i="1" lang="en-US" sz="2800" spc="-1" strike="noStrike">
                <a:solidFill>
                  <a:srgbClr val="c0504d"/>
                </a:solidFill>
                <a:latin typeface="Trebuchet MS"/>
              </a:rPr>
              <a:t>Compute Units</a:t>
            </a:r>
            <a:endParaRPr b="0" lang="en-US" sz="2800" spc="-1" strike="noStrike">
              <a:latin typeface="Arial"/>
            </a:endParaRPr>
          </a:p>
          <a:p>
            <a:pPr lvl="2" marL="1071720" indent="-267480">
              <a:lnSpc>
                <a:spcPct val="100000"/>
              </a:lnSpc>
              <a:spcBef>
                <a:spcPts val="479"/>
              </a:spcBef>
              <a:buClr>
                <a:srgbClr val="000000"/>
              </a:buClr>
              <a:buFont typeface="Arial"/>
              <a:buChar char="•"/>
            </a:pPr>
            <a:r>
              <a:rPr b="0" lang="en-US" sz="2400" spc="-1" strike="noStrike">
                <a:solidFill>
                  <a:srgbClr val="000000"/>
                </a:solidFill>
                <a:latin typeface="Trebuchet MS"/>
              </a:rPr>
              <a:t>Each Compute Unit is divided into one or more </a:t>
            </a:r>
            <a:r>
              <a:rPr b="1" i="1" lang="en-US" sz="2400" spc="-1" strike="noStrike">
                <a:solidFill>
                  <a:srgbClr val="c0504d"/>
                </a:solidFill>
                <a:latin typeface="Trebuchet MS"/>
              </a:rPr>
              <a:t>Processing Elements</a:t>
            </a:r>
            <a:endParaRPr b="0" lang="en-US" sz="24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Memory divided into </a:t>
            </a:r>
            <a:r>
              <a:rPr b="1" i="1" lang="en-US" sz="3200" spc="-1" strike="noStrike">
                <a:solidFill>
                  <a:srgbClr val="c0504d"/>
                </a:solidFill>
                <a:latin typeface="Trebuchet MS"/>
              </a:rPr>
              <a:t>host memory </a:t>
            </a:r>
            <a:r>
              <a:rPr b="0" lang="en-US" sz="3200" spc="-1" strike="noStrike">
                <a:solidFill>
                  <a:srgbClr val="000000"/>
                </a:solidFill>
                <a:latin typeface="Trebuchet MS"/>
              </a:rPr>
              <a:t>and </a:t>
            </a:r>
            <a:r>
              <a:rPr b="1" i="1" lang="en-US" sz="3200" spc="-1" strike="noStrike">
                <a:solidFill>
                  <a:srgbClr val="ea157a"/>
                </a:solidFill>
                <a:latin typeface="Trebuchet MS"/>
              </a:rPr>
              <a:t>device memory</a:t>
            </a:r>
            <a:endParaRPr b="0" lang="en-US" sz="3200" spc="-1" strike="noStrike">
              <a:latin typeface="Arial"/>
            </a:endParaRPr>
          </a:p>
        </p:txBody>
      </p:sp>
      <p:grpSp>
        <p:nvGrpSpPr>
          <p:cNvPr id="614" name="Group 3"/>
          <p:cNvGrpSpPr/>
          <p:nvPr/>
        </p:nvGrpSpPr>
        <p:grpSpPr>
          <a:xfrm>
            <a:off x="1403640" y="1254240"/>
            <a:ext cx="5789520" cy="3358080"/>
            <a:chOff x="1403640" y="1254240"/>
            <a:chExt cx="5789520" cy="3358080"/>
          </a:xfrm>
        </p:grpSpPr>
        <p:sp>
          <p:nvSpPr>
            <p:cNvPr id="615" name="CustomShape 4"/>
            <p:cNvSpPr/>
            <p:nvPr/>
          </p:nvSpPr>
          <p:spPr>
            <a:xfrm>
              <a:off x="1403640" y="2243880"/>
              <a:ext cx="1573200" cy="1004040"/>
            </a:xfrm>
            <a:prstGeom prst="rect">
              <a:avLst/>
            </a:prstGeom>
            <a:noFill/>
            <a:ln w="9360">
              <a:noFill/>
            </a:ln>
          </p:spPr>
          <p:style>
            <a:lnRef idx="0"/>
            <a:fillRef idx="0"/>
            <a:effectRef idx="0"/>
            <a:fontRef idx="minor"/>
          </p:style>
          <p:txBody>
            <a:bodyPr lIns="90000" rIns="90000" tIns="45000" bIns="45000"/>
            <a:p>
              <a:pPr algn="ctr">
                <a:lnSpc>
                  <a:spcPct val="100000"/>
                </a:lnSpc>
                <a:spcBef>
                  <a:spcPts val="1001"/>
                </a:spcBef>
              </a:pPr>
              <a:r>
                <a:rPr b="1" lang="en-US" sz="2000" spc="-1" strike="noStrike">
                  <a:solidFill>
                    <a:srgbClr val="000000"/>
                  </a:solidFill>
                  <a:latin typeface="Trebuchet MS"/>
                  <a:ea typeface="DejaVu Sans"/>
                </a:rPr>
                <a:t>Processing Element</a:t>
              </a:r>
              <a:endParaRPr b="0" lang="en-US" sz="2000" spc="-1" strike="noStrike">
                <a:latin typeface="Arial"/>
              </a:endParaRPr>
            </a:p>
          </p:txBody>
        </p:sp>
        <p:sp>
          <p:nvSpPr>
            <p:cNvPr id="616" name="CustomShape 5"/>
            <p:cNvSpPr/>
            <p:nvPr/>
          </p:nvSpPr>
          <p:spPr>
            <a:xfrm>
              <a:off x="4349880" y="3850560"/>
              <a:ext cx="2245320" cy="699120"/>
            </a:xfrm>
            <a:prstGeom prst="rect">
              <a:avLst/>
            </a:prstGeom>
            <a:noFill/>
            <a:ln w="9360">
              <a:noFill/>
            </a:ln>
          </p:spPr>
          <p:style>
            <a:lnRef idx="0"/>
            <a:fillRef idx="0"/>
            <a:effectRef idx="0"/>
            <a:fontRef idx="minor"/>
          </p:style>
          <p:txBody>
            <a:bodyPr lIns="90000" rIns="90000" tIns="45000" bIns="45000"/>
            <a:p>
              <a:pPr algn="ctr">
                <a:lnSpc>
                  <a:spcPct val="100000"/>
                </a:lnSpc>
                <a:spcBef>
                  <a:spcPts val="1001"/>
                </a:spcBef>
              </a:pPr>
              <a:r>
                <a:rPr b="1" lang="en-US" sz="2000" spc="-1" strike="noStrike">
                  <a:solidFill>
                    <a:srgbClr val="000000"/>
                  </a:solidFill>
                  <a:latin typeface="Trebuchet MS"/>
                  <a:ea typeface="DejaVu Sans"/>
                </a:rPr>
                <a:t>OpenCL Device</a:t>
              </a:r>
              <a:endParaRPr b="0" lang="en-US" sz="2000" spc="-1" strike="noStrike">
                <a:latin typeface="Arial"/>
              </a:endParaRPr>
            </a:p>
          </p:txBody>
        </p:sp>
        <p:grpSp>
          <p:nvGrpSpPr>
            <p:cNvPr id="617" name="Group 6"/>
            <p:cNvGrpSpPr/>
            <p:nvPr/>
          </p:nvGrpSpPr>
          <p:grpSpPr>
            <a:xfrm>
              <a:off x="3125160" y="1254240"/>
              <a:ext cx="4068000" cy="2378520"/>
              <a:chOff x="3125160" y="1254240"/>
              <a:chExt cx="4068000" cy="2378520"/>
            </a:xfrm>
          </p:grpSpPr>
          <p:grpSp>
            <p:nvGrpSpPr>
              <p:cNvPr id="618" name="Group 7"/>
              <p:cNvGrpSpPr/>
              <p:nvPr/>
            </p:nvGrpSpPr>
            <p:grpSpPr>
              <a:xfrm>
                <a:off x="4362120" y="1254240"/>
                <a:ext cx="1564560" cy="1053720"/>
                <a:chOff x="4362120" y="1254240"/>
                <a:chExt cx="1564560" cy="1053720"/>
              </a:xfrm>
            </p:grpSpPr>
            <p:sp>
              <p:nvSpPr>
                <p:cNvPr id="619" name="CustomShape 8"/>
                <p:cNvSpPr/>
                <p:nvPr/>
              </p:nvSpPr>
              <p:spPr>
                <a:xfrm>
                  <a:off x="4362120" y="1254240"/>
                  <a:ext cx="1564560" cy="1053720"/>
                </a:xfrm>
                <a:prstGeom prst="rect">
                  <a:avLst/>
                </a:prstGeom>
                <a:solidFill>
                  <a:srgbClr val="ffffff"/>
                </a:solidFill>
                <a:ln w="9360">
                  <a:solidFill>
                    <a:srgbClr val="000000"/>
                  </a:solidFill>
                  <a:miter/>
                </a:ln>
              </p:spPr>
              <p:style>
                <a:lnRef idx="0"/>
                <a:fillRef idx="0"/>
                <a:effectRef idx="0"/>
                <a:fontRef idx="minor"/>
              </p:style>
            </p:sp>
            <p:grpSp>
              <p:nvGrpSpPr>
                <p:cNvPr id="620" name="Group 9"/>
                <p:cNvGrpSpPr/>
                <p:nvPr/>
              </p:nvGrpSpPr>
              <p:grpSpPr>
                <a:xfrm>
                  <a:off x="4878000" y="1256040"/>
                  <a:ext cx="964440" cy="619200"/>
                  <a:chOff x="4878000" y="1256040"/>
                  <a:chExt cx="964440" cy="619200"/>
                </a:xfrm>
              </p:grpSpPr>
              <p:sp>
                <p:nvSpPr>
                  <p:cNvPr id="621" name="CustomShape 10"/>
                  <p:cNvSpPr/>
                  <p:nvPr/>
                </p:nvSpPr>
                <p:spPr>
                  <a:xfrm>
                    <a:off x="4878000" y="1356120"/>
                    <a:ext cx="964440" cy="519120"/>
                  </a:xfrm>
                  <a:prstGeom prst="rect">
                    <a:avLst/>
                  </a:prstGeom>
                  <a:solidFill>
                    <a:srgbClr val="ffffff"/>
                  </a:solidFill>
                  <a:ln w="9360">
                    <a:solidFill>
                      <a:srgbClr val="000000"/>
                    </a:solidFill>
                    <a:miter/>
                  </a:ln>
                </p:spPr>
                <p:style>
                  <a:lnRef idx="0"/>
                  <a:fillRef idx="0"/>
                  <a:effectRef idx="0"/>
                  <a:fontRef idx="minor"/>
                </p:style>
              </p:sp>
              <p:sp>
                <p:nvSpPr>
                  <p:cNvPr id="622" name="CustomShape 11"/>
                  <p:cNvSpPr/>
                  <p:nvPr/>
                </p:nvSpPr>
                <p:spPr>
                  <a:xfrm>
                    <a:off x="4923360" y="1406520"/>
                    <a:ext cx="83520" cy="429480"/>
                  </a:xfrm>
                  <a:prstGeom prst="rect">
                    <a:avLst/>
                  </a:prstGeom>
                  <a:solidFill>
                    <a:srgbClr val="bbe0e3"/>
                  </a:solidFill>
                  <a:ln w="9360">
                    <a:solidFill>
                      <a:srgbClr val="000000"/>
                    </a:solidFill>
                    <a:miter/>
                  </a:ln>
                </p:spPr>
                <p:style>
                  <a:lnRef idx="0"/>
                  <a:fillRef idx="0"/>
                  <a:effectRef idx="0"/>
                  <a:fontRef idx="minor"/>
                </p:style>
              </p:sp>
              <p:sp>
                <p:nvSpPr>
                  <p:cNvPr id="623" name="CustomShape 12"/>
                  <p:cNvSpPr/>
                  <p:nvPr/>
                </p:nvSpPr>
                <p:spPr>
                  <a:xfrm>
                    <a:off x="5091840" y="1406520"/>
                    <a:ext cx="83520" cy="429480"/>
                  </a:xfrm>
                  <a:prstGeom prst="rect">
                    <a:avLst/>
                  </a:prstGeom>
                  <a:solidFill>
                    <a:srgbClr val="bbe0e3"/>
                  </a:solidFill>
                  <a:ln w="9360">
                    <a:solidFill>
                      <a:srgbClr val="000000"/>
                    </a:solidFill>
                    <a:miter/>
                  </a:ln>
                </p:spPr>
                <p:style>
                  <a:lnRef idx="0"/>
                  <a:fillRef idx="0"/>
                  <a:effectRef idx="0"/>
                  <a:fontRef idx="minor"/>
                </p:style>
              </p:sp>
              <p:sp>
                <p:nvSpPr>
                  <p:cNvPr id="624" name="CustomShape 13"/>
                  <p:cNvSpPr/>
                  <p:nvPr/>
                </p:nvSpPr>
                <p:spPr>
                  <a:xfrm>
                    <a:off x="5260320" y="1406520"/>
                    <a:ext cx="83520" cy="429480"/>
                  </a:xfrm>
                  <a:prstGeom prst="rect">
                    <a:avLst/>
                  </a:prstGeom>
                  <a:solidFill>
                    <a:srgbClr val="bbe0e3"/>
                  </a:solidFill>
                  <a:ln w="9360">
                    <a:solidFill>
                      <a:srgbClr val="000000"/>
                    </a:solidFill>
                    <a:miter/>
                  </a:ln>
                </p:spPr>
                <p:style>
                  <a:lnRef idx="0"/>
                  <a:fillRef idx="0"/>
                  <a:effectRef idx="0"/>
                  <a:fontRef idx="minor"/>
                </p:style>
              </p:sp>
              <p:sp>
                <p:nvSpPr>
                  <p:cNvPr id="625" name="CustomShape 14"/>
                  <p:cNvSpPr/>
                  <p:nvPr/>
                </p:nvSpPr>
                <p:spPr>
                  <a:xfrm>
                    <a:off x="5699160" y="1406520"/>
                    <a:ext cx="83520" cy="429480"/>
                  </a:xfrm>
                  <a:prstGeom prst="rect">
                    <a:avLst/>
                  </a:prstGeom>
                  <a:solidFill>
                    <a:srgbClr val="bbe0e3"/>
                  </a:solidFill>
                  <a:ln w="9360">
                    <a:solidFill>
                      <a:srgbClr val="000000"/>
                    </a:solidFill>
                    <a:miter/>
                  </a:ln>
                </p:spPr>
                <p:style>
                  <a:lnRef idx="0"/>
                  <a:fillRef idx="0"/>
                  <a:effectRef idx="0"/>
                  <a:fontRef idx="minor"/>
                </p:style>
              </p:sp>
              <p:sp>
                <p:nvSpPr>
                  <p:cNvPr id="626" name="CustomShape 15"/>
                  <p:cNvSpPr/>
                  <p:nvPr/>
                </p:nvSpPr>
                <p:spPr>
                  <a:xfrm>
                    <a:off x="5253480" y="1256040"/>
                    <a:ext cx="588960" cy="455760"/>
                  </a:xfrm>
                  <a:prstGeom prst="rect">
                    <a:avLst/>
                  </a:prstGeom>
                  <a:noFill/>
                  <a:ln w="9360">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Trebuchet MS"/>
                        <a:ea typeface="DejaVu Sans"/>
                      </a:rPr>
                      <a:t>…</a:t>
                    </a:r>
                    <a:endParaRPr b="0" lang="en-US" sz="2400" spc="-1" strike="noStrike">
                      <a:latin typeface="Arial"/>
                    </a:endParaRPr>
                  </a:p>
                </p:txBody>
              </p:sp>
            </p:grpSp>
            <p:grpSp>
              <p:nvGrpSpPr>
                <p:cNvPr id="627" name="Group 16"/>
                <p:cNvGrpSpPr/>
                <p:nvPr/>
              </p:nvGrpSpPr>
              <p:grpSpPr>
                <a:xfrm>
                  <a:off x="4653360" y="1411920"/>
                  <a:ext cx="964440" cy="619560"/>
                  <a:chOff x="4653360" y="1411920"/>
                  <a:chExt cx="964440" cy="619560"/>
                </a:xfrm>
              </p:grpSpPr>
              <p:sp>
                <p:nvSpPr>
                  <p:cNvPr id="628" name="CustomShape 17"/>
                  <p:cNvSpPr/>
                  <p:nvPr/>
                </p:nvSpPr>
                <p:spPr>
                  <a:xfrm>
                    <a:off x="4653360" y="1512360"/>
                    <a:ext cx="964440" cy="519120"/>
                  </a:xfrm>
                  <a:prstGeom prst="rect">
                    <a:avLst/>
                  </a:prstGeom>
                  <a:solidFill>
                    <a:srgbClr val="ffffff"/>
                  </a:solidFill>
                  <a:ln w="9360">
                    <a:solidFill>
                      <a:srgbClr val="000000"/>
                    </a:solidFill>
                    <a:miter/>
                  </a:ln>
                </p:spPr>
                <p:style>
                  <a:lnRef idx="0"/>
                  <a:fillRef idx="0"/>
                  <a:effectRef idx="0"/>
                  <a:fontRef idx="minor"/>
                </p:style>
              </p:sp>
              <p:sp>
                <p:nvSpPr>
                  <p:cNvPr id="629" name="CustomShape 18"/>
                  <p:cNvSpPr/>
                  <p:nvPr/>
                </p:nvSpPr>
                <p:spPr>
                  <a:xfrm>
                    <a:off x="4699080" y="1562400"/>
                    <a:ext cx="83520" cy="429480"/>
                  </a:xfrm>
                  <a:prstGeom prst="rect">
                    <a:avLst/>
                  </a:prstGeom>
                  <a:solidFill>
                    <a:srgbClr val="bbe0e3"/>
                  </a:solidFill>
                  <a:ln w="9360">
                    <a:solidFill>
                      <a:srgbClr val="000000"/>
                    </a:solidFill>
                    <a:miter/>
                  </a:ln>
                </p:spPr>
                <p:style>
                  <a:lnRef idx="0"/>
                  <a:fillRef idx="0"/>
                  <a:effectRef idx="0"/>
                  <a:fontRef idx="minor"/>
                </p:style>
              </p:sp>
              <p:sp>
                <p:nvSpPr>
                  <p:cNvPr id="630" name="CustomShape 19"/>
                  <p:cNvSpPr/>
                  <p:nvPr/>
                </p:nvSpPr>
                <p:spPr>
                  <a:xfrm>
                    <a:off x="4867560" y="1562400"/>
                    <a:ext cx="83520" cy="429480"/>
                  </a:xfrm>
                  <a:prstGeom prst="rect">
                    <a:avLst/>
                  </a:prstGeom>
                  <a:solidFill>
                    <a:srgbClr val="bbe0e3"/>
                  </a:solidFill>
                  <a:ln w="9360">
                    <a:solidFill>
                      <a:srgbClr val="000000"/>
                    </a:solidFill>
                    <a:miter/>
                  </a:ln>
                </p:spPr>
                <p:style>
                  <a:lnRef idx="0"/>
                  <a:fillRef idx="0"/>
                  <a:effectRef idx="0"/>
                  <a:fontRef idx="minor"/>
                </p:style>
              </p:sp>
              <p:sp>
                <p:nvSpPr>
                  <p:cNvPr id="631" name="CustomShape 20"/>
                  <p:cNvSpPr/>
                  <p:nvPr/>
                </p:nvSpPr>
                <p:spPr>
                  <a:xfrm>
                    <a:off x="5035680" y="1562400"/>
                    <a:ext cx="83520" cy="429480"/>
                  </a:xfrm>
                  <a:prstGeom prst="rect">
                    <a:avLst/>
                  </a:prstGeom>
                  <a:solidFill>
                    <a:srgbClr val="bbe0e3"/>
                  </a:solidFill>
                  <a:ln w="9360">
                    <a:solidFill>
                      <a:srgbClr val="000000"/>
                    </a:solidFill>
                    <a:miter/>
                  </a:ln>
                </p:spPr>
                <p:style>
                  <a:lnRef idx="0"/>
                  <a:fillRef idx="0"/>
                  <a:effectRef idx="0"/>
                  <a:fontRef idx="minor"/>
                </p:style>
              </p:sp>
              <p:sp>
                <p:nvSpPr>
                  <p:cNvPr id="632" name="CustomShape 21"/>
                  <p:cNvSpPr/>
                  <p:nvPr/>
                </p:nvSpPr>
                <p:spPr>
                  <a:xfrm>
                    <a:off x="5474520" y="1562400"/>
                    <a:ext cx="83520" cy="429480"/>
                  </a:xfrm>
                  <a:prstGeom prst="rect">
                    <a:avLst/>
                  </a:prstGeom>
                  <a:solidFill>
                    <a:srgbClr val="bbe0e3"/>
                  </a:solidFill>
                  <a:ln w="9360">
                    <a:solidFill>
                      <a:srgbClr val="000000"/>
                    </a:solidFill>
                    <a:miter/>
                  </a:ln>
                </p:spPr>
                <p:style>
                  <a:lnRef idx="0"/>
                  <a:fillRef idx="0"/>
                  <a:effectRef idx="0"/>
                  <a:fontRef idx="minor"/>
                </p:style>
              </p:sp>
              <p:sp>
                <p:nvSpPr>
                  <p:cNvPr id="633" name="CustomShape 22"/>
                  <p:cNvSpPr/>
                  <p:nvPr/>
                </p:nvSpPr>
                <p:spPr>
                  <a:xfrm>
                    <a:off x="5028840" y="1411920"/>
                    <a:ext cx="588960" cy="455760"/>
                  </a:xfrm>
                  <a:prstGeom prst="rect">
                    <a:avLst/>
                  </a:prstGeom>
                  <a:noFill/>
                  <a:ln w="9360">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Trebuchet MS"/>
                        <a:ea typeface="DejaVu Sans"/>
                      </a:rPr>
                      <a:t>…</a:t>
                    </a:r>
                    <a:endParaRPr b="0" lang="en-US" sz="2400" spc="-1" strike="noStrike">
                      <a:latin typeface="Arial"/>
                    </a:endParaRPr>
                  </a:p>
                </p:txBody>
              </p:sp>
            </p:grpSp>
            <p:grpSp>
              <p:nvGrpSpPr>
                <p:cNvPr id="634" name="Group 23"/>
                <p:cNvGrpSpPr/>
                <p:nvPr/>
              </p:nvGrpSpPr>
              <p:grpSpPr>
                <a:xfrm>
                  <a:off x="4456800" y="1600200"/>
                  <a:ext cx="964440" cy="619560"/>
                  <a:chOff x="4456800" y="1600200"/>
                  <a:chExt cx="964440" cy="619560"/>
                </a:xfrm>
              </p:grpSpPr>
              <p:sp>
                <p:nvSpPr>
                  <p:cNvPr id="635" name="CustomShape 24"/>
                  <p:cNvSpPr/>
                  <p:nvPr/>
                </p:nvSpPr>
                <p:spPr>
                  <a:xfrm>
                    <a:off x="4456800" y="1700640"/>
                    <a:ext cx="964440" cy="519120"/>
                  </a:xfrm>
                  <a:prstGeom prst="rect">
                    <a:avLst/>
                  </a:prstGeom>
                  <a:solidFill>
                    <a:srgbClr val="ffffff"/>
                  </a:solidFill>
                  <a:ln w="9360">
                    <a:solidFill>
                      <a:srgbClr val="000000"/>
                    </a:solidFill>
                    <a:miter/>
                  </a:ln>
                </p:spPr>
                <p:style>
                  <a:lnRef idx="0"/>
                  <a:fillRef idx="0"/>
                  <a:effectRef idx="0"/>
                  <a:fontRef idx="minor"/>
                </p:style>
              </p:sp>
              <p:sp>
                <p:nvSpPr>
                  <p:cNvPr id="636" name="CustomShape 25"/>
                  <p:cNvSpPr/>
                  <p:nvPr/>
                </p:nvSpPr>
                <p:spPr>
                  <a:xfrm>
                    <a:off x="4502520" y="1750680"/>
                    <a:ext cx="83520" cy="429480"/>
                  </a:xfrm>
                  <a:prstGeom prst="rect">
                    <a:avLst/>
                  </a:prstGeom>
                  <a:solidFill>
                    <a:srgbClr val="bbe0e3"/>
                  </a:solidFill>
                  <a:ln w="9360">
                    <a:solidFill>
                      <a:srgbClr val="000000"/>
                    </a:solidFill>
                    <a:miter/>
                  </a:ln>
                </p:spPr>
                <p:style>
                  <a:lnRef idx="0"/>
                  <a:fillRef idx="0"/>
                  <a:effectRef idx="0"/>
                  <a:fontRef idx="minor"/>
                </p:style>
              </p:sp>
              <p:sp>
                <p:nvSpPr>
                  <p:cNvPr id="637" name="CustomShape 26"/>
                  <p:cNvSpPr/>
                  <p:nvPr/>
                </p:nvSpPr>
                <p:spPr>
                  <a:xfrm>
                    <a:off x="4671000" y="1750680"/>
                    <a:ext cx="83520" cy="429480"/>
                  </a:xfrm>
                  <a:prstGeom prst="rect">
                    <a:avLst/>
                  </a:prstGeom>
                  <a:solidFill>
                    <a:srgbClr val="bbe0e3"/>
                  </a:solidFill>
                  <a:ln w="9360">
                    <a:solidFill>
                      <a:srgbClr val="000000"/>
                    </a:solidFill>
                    <a:miter/>
                  </a:ln>
                </p:spPr>
                <p:style>
                  <a:lnRef idx="0"/>
                  <a:fillRef idx="0"/>
                  <a:effectRef idx="0"/>
                  <a:fontRef idx="minor"/>
                </p:style>
              </p:sp>
              <p:sp>
                <p:nvSpPr>
                  <p:cNvPr id="638" name="CustomShape 27"/>
                  <p:cNvSpPr/>
                  <p:nvPr/>
                </p:nvSpPr>
                <p:spPr>
                  <a:xfrm>
                    <a:off x="4839480" y="1750680"/>
                    <a:ext cx="83520" cy="429480"/>
                  </a:xfrm>
                  <a:prstGeom prst="rect">
                    <a:avLst/>
                  </a:prstGeom>
                  <a:solidFill>
                    <a:srgbClr val="bbe0e3"/>
                  </a:solidFill>
                  <a:ln w="9360">
                    <a:solidFill>
                      <a:srgbClr val="000000"/>
                    </a:solidFill>
                    <a:miter/>
                  </a:ln>
                </p:spPr>
                <p:style>
                  <a:lnRef idx="0"/>
                  <a:fillRef idx="0"/>
                  <a:effectRef idx="0"/>
                  <a:fontRef idx="minor"/>
                </p:style>
              </p:sp>
              <p:sp>
                <p:nvSpPr>
                  <p:cNvPr id="639" name="CustomShape 28"/>
                  <p:cNvSpPr/>
                  <p:nvPr/>
                </p:nvSpPr>
                <p:spPr>
                  <a:xfrm>
                    <a:off x="5277960" y="1750680"/>
                    <a:ext cx="83520" cy="429480"/>
                  </a:xfrm>
                  <a:prstGeom prst="rect">
                    <a:avLst/>
                  </a:prstGeom>
                  <a:solidFill>
                    <a:srgbClr val="bbe0e3"/>
                  </a:solidFill>
                  <a:ln w="9360">
                    <a:solidFill>
                      <a:srgbClr val="000000"/>
                    </a:solidFill>
                    <a:miter/>
                  </a:ln>
                </p:spPr>
                <p:style>
                  <a:lnRef idx="0"/>
                  <a:fillRef idx="0"/>
                  <a:effectRef idx="0"/>
                  <a:fontRef idx="minor"/>
                </p:style>
              </p:sp>
              <p:sp>
                <p:nvSpPr>
                  <p:cNvPr id="640" name="CustomShape 29"/>
                  <p:cNvSpPr/>
                  <p:nvPr/>
                </p:nvSpPr>
                <p:spPr>
                  <a:xfrm>
                    <a:off x="4832280" y="1600200"/>
                    <a:ext cx="588960" cy="455760"/>
                  </a:xfrm>
                  <a:prstGeom prst="rect">
                    <a:avLst/>
                  </a:prstGeom>
                  <a:noFill/>
                  <a:ln w="9360">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Trebuchet MS"/>
                        <a:ea typeface="DejaVu Sans"/>
                      </a:rPr>
                      <a:t>…</a:t>
                    </a:r>
                    <a:endParaRPr b="0" lang="en-US" sz="2400" spc="-1" strike="noStrike">
                      <a:latin typeface="Arial"/>
                    </a:endParaRPr>
                  </a:p>
                </p:txBody>
              </p:sp>
            </p:grpSp>
          </p:grpSp>
          <p:sp>
            <p:nvSpPr>
              <p:cNvPr id="641" name="Line 30"/>
              <p:cNvSpPr/>
              <p:nvPr/>
            </p:nvSpPr>
            <p:spPr>
              <a:xfrm>
                <a:off x="5933880" y="1780920"/>
                <a:ext cx="168480" cy="360"/>
              </a:xfrm>
              <a:prstGeom prst="line">
                <a:avLst/>
              </a:prstGeom>
              <a:ln w="38160">
                <a:solidFill>
                  <a:srgbClr val="000000"/>
                </a:solidFill>
                <a:round/>
              </a:ln>
            </p:spPr>
            <p:style>
              <a:lnRef idx="0"/>
              <a:fillRef idx="0"/>
              <a:effectRef idx="0"/>
              <a:fontRef idx="minor"/>
            </p:style>
          </p:sp>
          <p:grpSp>
            <p:nvGrpSpPr>
              <p:cNvPr id="642" name="Group 31"/>
              <p:cNvGrpSpPr/>
              <p:nvPr/>
            </p:nvGrpSpPr>
            <p:grpSpPr>
              <a:xfrm>
                <a:off x="3819960" y="1852920"/>
                <a:ext cx="1729800" cy="1053720"/>
                <a:chOff x="3819960" y="1852920"/>
                <a:chExt cx="1729800" cy="1053720"/>
              </a:xfrm>
            </p:grpSpPr>
            <p:grpSp>
              <p:nvGrpSpPr>
                <p:cNvPr id="643" name="Group 32"/>
                <p:cNvGrpSpPr/>
                <p:nvPr/>
              </p:nvGrpSpPr>
              <p:grpSpPr>
                <a:xfrm>
                  <a:off x="3988440" y="2215080"/>
                  <a:ext cx="964440" cy="619560"/>
                  <a:chOff x="3988440" y="2215080"/>
                  <a:chExt cx="964440" cy="619560"/>
                </a:xfrm>
              </p:grpSpPr>
              <p:sp>
                <p:nvSpPr>
                  <p:cNvPr id="644" name="CustomShape 33"/>
                  <p:cNvSpPr/>
                  <p:nvPr/>
                </p:nvSpPr>
                <p:spPr>
                  <a:xfrm>
                    <a:off x="3988440" y="2315520"/>
                    <a:ext cx="964440" cy="519120"/>
                  </a:xfrm>
                  <a:prstGeom prst="rect">
                    <a:avLst/>
                  </a:prstGeom>
                  <a:solidFill>
                    <a:srgbClr val="ffffff"/>
                  </a:solidFill>
                  <a:ln w="9360">
                    <a:solidFill>
                      <a:srgbClr val="000000"/>
                    </a:solidFill>
                    <a:miter/>
                  </a:ln>
                </p:spPr>
                <p:style>
                  <a:lnRef idx="0"/>
                  <a:fillRef idx="0"/>
                  <a:effectRef idx="0"/>
                  <a:fontRef idx="minor"/>
                </p:style>
              </p:sp>
              <p:sp>
                <p:nvSpPr>
                  <p:cNvPr id="645" name="CustomShape 34"/>
                  <p:cNvSpPr/>
                  <p:nvPr/>
                </p:nvSpPr>
                <p:spPr>
                  <a:xfrm>
                    <a:off x="4033800" y="2365920"/>
                    <a:ext cx="83520" cy="429480"/>
                  </a:xfrm>
                  <a:prstGeom prst="rect">
                    <a:avLst/>
                  </a:prstGeom>
                  <a:solidFill>
                    <a:srgbClr val="bbe0e3"/>
                  </a:solidFill>
                  <a:ln w="9360">
                    <a:solidFill>
                      <a:srgbClr val="000000"/>
                    </a:solidFill>
                    <a:miter/>
                  </a:ln>
                </p:spPr>
                <p:style>
                  <a:lnRef idx="0"/>
                  <a:fillRef idx="0"/>
                  <a:effectRef idx="0"/>
                  <a:fontRef idx="minor"/>
                </p:style>
              </p:sp>
              <p:sp>
                <p:nvSpPr>
                  <p:cNvPr id="646" name="CustomShape 35"/>
                  <p:cNvSpPr/>
                  <p:nvPr/>
                </p:nvSpPr>
                <p:spPr>
                  <a:xfrm>
                    <a:off x="4202280" y="2365920"/>
                    <a:ext cx="83520" cy="429480"/>
                  </a:xfrm>
                  <a:prstGeom prst="rect">
                    <a:avLst/>
                  </a:prstGeom>
                  <a:solidFill>
                    <a:srgbClr val="bbe0e3"/>
                  </a:solidFill>
                  <a:ln w="9360">
                    <a:solidFill>
                      <a:srgbClr val="000000"/>
                    </a:solidFill>
                    <a:miter/>
                  </a:ln>
                </p:spPr>
                <p:style>
                  <a:lnRef idx="0"/>
                  <a:fillRef idx="0"/>
                  <a:effectRef idx="0"/>
                  <a:fontRef idx="minor"/>
                </p:style>
              </p:sp>
              <p:sp>
                <p:nvSpPr>
                  <p:cNvPr id="647" name="CustomShape 36"/>
                  <p:cNvSpPr/>
                  <p:nvPr/>
                </p:nvSpPr>
                <p:spPr>
                  <a:xfrm>
                    <a:off x="4370760" y="2365920"/>
                    <a:ext cx="83520" cy="429480"/>
                  </a:xfrm>
                  <a:prstGeom prst="rect">
                    <a:avLst/>
                  </a:prstGeom>
                  <a:solidFill>
                    <a:srgbClr val="bbe0e3"/>
                  </a:solidFill>
                  <a:ln w="9360">
                    <a:solidFill>
                      <a:srgbClr val="000000"/>
                    </a:solidFill>
                    <a:miter/>
                  </a:ln>
                </p:spPr>
                <p:style>
                  <a:lnRef idx="0"/>
                  <a:fillRef idx="0"/>
                  <a:effectRef idx="0"/>
                  <a:fontRef idx="minor"/>
                </p:style>
              </p:sp>
              <p:sp>
                <p:nvSpPr>
                  <p:cNvPr id="648" name="CustomShape 37"/>
                  <p:cNvSpPr/>
                  <p:nvPr/>
                </p:nvSpPr>
                <p:spPr>
                  <a:xfrm>
                    <a:off x="4809600" y="2365920"/>
                    <a:ext cx="83520" cy="429480"/>
                  </a:xfrm>
                  <a:prstGeom prst="rect">
                    <a:avLst/>
                  </a:prstGeom>
                  <a:solidFill>
                    <a:srgbClr val="bbe0e3"/>
                  </a:solidFill>
                  <a:ln w="9360">
                    <a:solidFill>
                      <a:srgbClr val="000000"/>
                    </a:solidFill>
                    <a:miter/>
                  </a:ln>
                </p:spPr>
                <p:style>
                  <a:lnRef idx="0"/>
                  <a:fillRef idx="0"/>
                  <a:effectRef idx="0"/>
                  <a:fontRef idx="minor"/>
                </p:style>
              </p:sp>
              <p:sp>
                <p:nvSpPr>
                  <p:cNvPr id="649" name="CustomShape 38"/>
                  <p:cNvSpPr/>
                  <p:nvPr/>
                </p:nvSpPr>
                <p:spPr>
                  <a:xfrm>
                    <a:off x="4363920" y="2215080"/>
                    <a:ext cx="588960" cy="455760"/>
                  </a:xfrm>
                  <a:prstGeom prst="rect">
                    <a:avLst/>
                  </a:prstGeom>
                  <a:noFill/>
                  <a:ln w="9360">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Trebuchet MS"/>
                        <a:ea typeface="DejaVu Sans"/>
                      </a:rPr>
                      <a:t>…</a:t>
                    </a:r>
                    <a:endParaRPr b="0" lang="en-US" sz="2400" spc="-1" strike="noStrike">
                      <a:latin typeface="Arial"/>
                    </a:endParaRPr>
                  </a:p>
                </p:txBody>
              </p:sp>
            </p:grpSp>
            <p:sp>
              <p:nvSpPr>
                <p:cNvPr id="650" name="Line 39"/>
                <p:cNvSpPr/>
                <p:nvPr/>
              </p:nvSpPr>
              <p:spPr>
                <a:xfrm>
                  <a:off x="5044320" y="2778120"/>
                  <a:ext cx="168480" cy="360"/>
                </a:xfrm>
                <a:prstGeom prst="line">
                  <a:avLst/>
                </a:prstGeom>
                <a:ln w="38160">
                  <a:solidFill>
                    <a:srgbClr val="000000"/>
                  </a:solidFill>
                  <a:round/>
                </a:ln>
              </p:spPr>
              <p:style>
                <a:lnRef idx="0"/>
                <a:fillRef idx="0"/>
                <a:effectRef idx="0"/>
                <a:fontRef idx="minor"/>
              </p:style>
            </p:sp>
            <p:sp>
              <p:nvSpPr>
                <p:cNvPr id="651" name="CustomShape 40"/>
                <p:cNvSpPr/>
                <p:nvPr/>
              </p:nvSpPr>
              <p:spPr>
                <a:xfrm>
                  <a:off x="3819960" y="1852920"/>
                  <a:ext cx="1564560" cy="1053720"/>
                </a:xfrm>
                <a:prstGeom prst="rect">
                  <a:avLst/>
                </a:prstGeom>
                <a:solidFill>
                  <a:srgbClr val="ffffff"/>
                </a:solidFill>
                <a:ln w="9360">
                  <a:solidFill>
                    <a:srgbClr val="000000"/>
                  </a:solidFill>
                  <a:miter/>
                </a:ln>
              </p:spPr>
              <p:style>
                <a:lnRef idx="0"/>
                <a:fillRef idx="0"/>
                <a:effectRef idx="0"/>
                <a:fontRef idx="minor"/>
              </p:style>
            </p:sp>
            <p:grpSp>
              <p:nvGrpSpPr>
                <p:cNvPr id="652" name="Group 41"/>
                <p:cNvGrpSpPr/>
                <p:nvPr/>
              </p:nvGrpSpPr>
              <p:grpSpPr>
                <a:xfrm>
                  <a:off x="4325040" y="1870920"/>
                  <a:ext cx="964440" cy="619560"/>
                  <a:chOff x="4325040" y="1870920"/>
                  <a:chExt cx="964440" cy="619560"/>
                </a:xfrm>
              </p:grpSpPr>
              <p:sp>
                <p:nvSpPr>
                  <p:cNvPr id="653" name="CustomShape 42"/>
                  <p:cNvSpPr/>
                  <p:nvPr/>
                </p:nvSpPr>
                <p:spPr>
                  <a:xfrm>
                    <a:off x="4325040" y="1971360"/>
                    <a:ext cx="964440" cy="519120"/>
                  </a:xfrm>
                  <a:prstGeom prst="rect">
                    <a:avLst/>
                  </a:prstGeom>
                  <a:solidFill>
                    <a:srgbClr val="ffffff"/>
                  </a:solidFill>
                  <a:ln w="9360">
                    <a:solidFill>
                      <a:srgbClr val="000000"/>
                    </a:solidFill>
                    <a:miter/>
                  </a:ln>
                </p:spPr>
                <p:style>
                  <a:lnRef idx="0"/>
                  <a:fillRef idx="0"/>
                  <a:effectRef idx="0"/>
                  <a:fontRef idx="minor"/>
                </p:style>
              </p:sp>
              <p:sp>
                <p:nvSpPr>
                  <p:cNvPr id="654" name="CustomShape 43"/>
                  <p:cNvSpPr/>
                  <p:nvPr/>
                </p:nvSpPr>
                <p:spPr>
                  <a:xfrm>
                    <a:off x="4370760" y="2021400"/>
                    <a:ext cx="83520" cy="429480"/>
                  </a:xfrm>
                  <a:prstGeom prst="rect">
                    <a:avLst/>
                  </a:prstGeom>
                  <a:solidFill>
                    <a:srgbClr val="bbe0e3"/>
                  </a:solidFill>
                  <a:ln w="9360">
                    <a:solidFill>
                      <a:srgbClr val="000000"/>
                    </a:solidFill>
                    <a:miter/>
                  </a:ln>
                </p:spPr>
                <p:style>
                  <a:lnRef idx="0"/>
                  <a:fillRef idx="0"/>
                  <a:effectRef idx="0"/>
                  <a:fontRef idx="minor"/>
                </p:style>
              </p:sp>
              <p:sp>
                <p:nvSpPr>
                  <p:cNvPr id="655" name="CustomShape 44"/>
                  <p:cNvSpPr/>
                  <p:nvPr/>
                </p:nvSpPr>
                <p:spPr>
                  <a:xfrm>
                    <a:off x="4539240" y="2021400"/>
                    <a:ext cx="83520" cy="429480"/>
                  </a:xfrm>
                  <a:prstGeom prst="rect">
                    <a:avLst/>
                  </a:prstGeom>
                  <a:solidFill>
                    <a:srgbClr val="bbe0e3"/>
                  </a:solidFill>
                  <a:ln w="9360">
                    <a:solidFill>
                      <a:srgbClr val="000000"/>
                    </a:solidFill>
                    <a:miter/>
                  </a:ln>
                </p:spPr>
                <p:style>
                  <a:lnRef idx="0"/>
                  <a:fillRef idx="0"/>
                  <a:effectRef idx="0"/>
                  <a:fontRef idx="minor"/>
                </p:style>
              </p:sp>
              <p:sp>
                <p:nvSpPr>
                  <p:cNvPr id="656" name="CustomShape 45"/>
                  <p:cNvSpPr/>
                  <p:nvPr/>
                </p:nvSpPr>
                <p:spPr>
                  <a:xfrm>
                    <a:off x="4707720" y="2021400"/>
                    <a:ext cx="83520" cy="429480"/>
                  </a:xfrm>
                  <a:prstGeom prst="rect">
                    <a:avLst/>
                  </a:prstGeom>
                  <a:solidFill>
                    <a:srgbClr val="bbe0e3"/>
                  </a:solidFill>
                  <a:ln w="9360">
                    <a:solidFill>
                      <a:srgbClr val="000000"/>
                    </a:solidFill>
                    <a:miter/>
                  </a:ln>
                </p:spPr>
                <p:style>
                  <a:lnRef idx="0"/>
                  <a:fillRef idx="0"/>
                  <a:effectRef idx="0"/>
                  <a:fontRef idx="minor"/>
                </p:style>
              </p:sp>
              <p:sp>
                <p:nvSpPr>
                  <p:cNvPr id="657" name="CustomShape 46"/>
                  <p:cNvSpPr/>
                  <p:nvPr/>
                </p:nvSpPr>
                <p:spPr>
                  <a:xfrm>
                    <a:off x="5146560" y="2021400"/>
                    <a:ext cx="83520" cy="429480"/>
                  </a:xfrm>
                  <a:prstGeom prst="rect">
                    <a:avLst/>
                  </a:prstGeom>
                  <a:solidFill>
                    <a:srgbClr val="bbe0e3"/>
                  </a:solidFill>
                  <a:ln w="9360">
                    <a:solidFill>
                      <a:srgbClr val="000000"/>
                    </a:solidFill>
                    <a:miter/>
                  </a:ln>
                </p:spPr>
                <p:style>
                  <a:lnRef idx="0"/>
                  <a:fillRef idx="0"/>
                  <a:effectRef idx="0"/>
                  <a:fontRef idx="minor"/>
                </p:style>
              </p:sp>
              <p:sp>
                <p:nvSpPr>
                  <p:cNvPr id="658" name="CustomShape 47"/>
                  <p:cNvSpPr/>
                  <p:nvPr/>
                </p:nvSpPr>
                <p:spPr>
                  <a:xfrm>
                    <a:off x="4700520" y="1870920"/>
                    <a:ext cx="588960" cy="455760"/>
                  </a:xfrm>
                  <a:prstGeom prst="rect">
                    <a:avLst/>
                  </a:prstGeom>
                  <a:noFill/>
                  <a:ln w="9360">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Trebuchet MS"/>
                        <a:ea typeface="DejaVu Sans"/>
                      </a:rPr>
                      <a:t>…</a:t>
                    </a:r>
                    <a:endParaRPr b="0" lang="en-US" sz="2400" spc="-1" strike="noStrike">
                      <a:latin typeface="Arial"/>
                    </a:endParaRPr>
                  </a:p>
                </p:txBody>
              </p:sp>
            </p:grpSp>
            <p:grpSp>
              <p:nvGrpSpPr>
                <p:cNvPr id="659" name="Group 48"/>
                <p:cNvGrpSpPr/>
                <p:nvPr/>
              </p:nvGrpSpPr>
              <p:grpSpPr>
                <a:xfrm>
                  <a:off x="4111200" y="2010600"/>
                  <a:ext cx="964440" cy="619560"/>
                  <a:chOff x="4111200" y="2010600"/>
                  <a:chExt cx="964440" cy="619560"/>
                </a:xfrm>
              </p:grpSpPr>
              <p:sp>
                <p:nvSpPr>
                  <p:cNvPr id="660" name="CustomShape 49"/>
                  <p:cNvSpPr/>
                  <p:nvPr/>
                </p:nvSpPr>
                <p:spPr>
                  <a:xfrm>
                    <a:off x="4111200" y="2111040"/>
                    <a:ext cx="964440" cy="519120"/>
                  </a:xfrm>
                  <a:prstGeom prst="rect">
                    <a:avLst/>
                  </a:prstGeom>
                  <a:solidFill>
                    <a:srgbClr val="ffffff"/>
                  </a:solidFill>
                  <a:ln w="9360">
                    <a:solidFill>
                      <a:srgbClr val="000000"/>
                    </a:solidFill>
                    <a:miter/>
                  </a:ln>
                </p:spPr>
                <p:style>
                  <a:lnRef idx="0"/>
                  <a:fillRef idx="0"/>
                  <a:effectRef idx="0"/>
                  <a:fontRef idx="minor"/>
                </p:style>
              </p:sp>
              <p:sp>
                <p:nvSpPr>
                  <p:cNvPr id="661" name="CustomShape 50"/>
                  <p:cNvSpPr/>
                  <p:nvPr/>
                </p:nvSpPr>
                <p:spPr>
                  <a:xfrm>
                    <a:off x="4156920" y="2161440"/>
                    <a:ext cx="83520" cy="429480"/>
                  </a:xfrm>
                  <a:prstGeom prst="rect">
                    <a:avLst/>
                  </a:prstGeom>
                  <a:solidFill>
                    <a:srgbClr val="bbe0e3"/>
                  </a:solidFill>
                  <a:ln w="9360">
                    <a:solidFill>
                      <a:srgbClr val="000000"/>
                    </a:solidFill>
                    <a:miter/>
                  </a:ln>
                </p:spPr>
                <p:style>
                  <a:lnRef idx="0"/>
                  <a:fillRef idx="0"/>
                  <a:effectRef idx="0"/>
                  <a:fontRef idx="minor"/>
                </p:style>
              </p:sp>
              <p:sp>
                <p:nvSpPr>
                  <p:cNvPr id="662" name="CustomShape 51"/>
                  <p:cNvSpPr/>
                  <p:nvPr/>
                </p:nvSpPr>
                <p:spPr>
                  <a:xfrm>
                    <a:off x="4325040" y="2161440"/>
                    <a:ext cx="83520" cy="429480"/>
                  </a:xfrm>
                  <a:prstGeom prst="rect">
                    <a:avLst/>
                  </a:prstGeom>
                  <a:solidFill>
                    <a:srgbClr val="bbe0e3"/>
                  </a:solidFill>
                  <a:ln w="9360">
                    <a:solidFill>
                      <a:srgbClr val="000000"/>
                    </a:solidFill>
                    <a:miter/>
                  </a:ln>
                </p:spPr>
                <p:style>
                  <a:lnRef idx="0"/>
                  <a:fillRef idx="0"/>
                  <a:effectRef idx="0"/>
                  <a:fontRef idx="minor"/>
                </p:style>
              </p:sp>
              <p:sp>
                <p:nvSpPr>
                  <p:cNvPr id="663" name="CustomShape 52"/>
                  <p:cNvSpPr/>
                  <p:nvPr/>
                </p:nvSpPr>
                <p:spPr>
                  <a:xfrm>
                    <a:off x="4493520" y="2161440"/>
                    <a:ext cx="83520" cy="429480"/>
                  </a:xfrm>
                  <a:prstGeom prst="rect">
                    <a:avLst/>
                  </a:prstGeom>
                  <a:solidFill>
                    <a:srgbClr val="bbe0e3"/>
                  </a:solidFill>
                  <a:ln w="9360">
                    <a:solidFill>
                      <a:srgbClr val="000000"/>
                    </a:solidFill>
                    <a:miter/>
                  </a:ln>
                </p:spPr>
                <p:style>
                  <a:lnRef idx="0"/>
                  <a:fillRef idx="0"/>
                  <a:effectRef idx="0"/>
                  <a:fontRef idx="minor"/>
                </p:style>
              </p:sp>
              <p:sp>
                <p:nvSpPr>
                  <p:cNvPr id="664" name="CustomShape 53"/>
                  <p:cNvSpPr/>
                  <p:nvPr/>
                </p:nvSpPr>
                <p:spPr>
                  <a:xfrm>
                    <a:off x="4932360" y="2161440"/>
                    <a:ext cx="83520" cy="429480"/>
                  </a:xfrm>
                  <a:prstGeom prst="rect">
                    <a:avLst/>
                  </a:prstGeom>
                  <a:solidFill>
                    <a:srgbClr val="bbe0e3"/>
                  </a:solidFill>
                  <a:ln w="9360">
                    <a:solidFill>
                      <a:srgbClr val="000000"/>
                    </a:solidFill>
                    <a:miter/>
                  </a:ln>
                </p:spPr>
                <p:style>
                  <a:lnRef idx="0"/>
                  <a:fillRef idx="0"/>
                  <a:effectRef idx="0"/>
                  <a:fontRef idx="minor"/>
                </p:style>
              </p:sp>
              <p:sp>
                <p:nvSpPr>
                  <p:cNvPr id="665" name="CustomShape 54"/>
                  <p:cNvSpPr/>
                  <p:nvPr/>
                </p:nvSpPr>
                <p:spPr>
                  <a:xfrm>
                    <a:off x="4486680" y="2010600"/>
                    <a:ext cx="588960" cy="455760"/>
                  </a:xfrm>
                  <a:prstGeom prst="rect">
                    <a:avLst/>
                  </a:prstGeom>
                  <a:noFill/>
                  <a:ln w="9360">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Trebuchet MS"/>
                        <a:ea typeface="DejaVu Sans"/>
                      </a:rPr>
                      <a:t>…</a:t>
                    </a:r>
                    <a:endParaRPr b="0" lang="en-US" sz="2400" spc="-1" strike="noStrike">
                      <a:latin typeface="Arial"/>
                    </a:endParaRPr>
                  </a:p>
                </p:txBody>
              </p:sp>
            </p:grpSp>
            <p:grpSp>
              <p:nvGrpSpPr>
                <p:cNvPr id="666" name="Group 55"/>
                <p:cNvGrpSpPr/>
                <p:nvPr/>
              </p:nvGrpSpPr>
              <p:grpSpPr>
                <a:xfrm>
                  <a:off x="3904200" y="2197080"/>
                  <a:ext cx="964440" cy="619560"/>
                  <a:chOff x="3904200" y="2197080"/>
                  <a:chExt cx="964440" cy="619560"/>
                </a:xfrm>
              </p:grpSpPr>
              <p:sp>
                <p:nvSpPr>
                  <p:cNvPr id="667" name="CustomShape 56"/>
                  <p:cNvSpPr/>
                  <p:nvPr/>
                </p:nvSpPr>
                <p:spPr>
                  <a:xfrm>
                    <a:off x="3904200" y="2297520"/>
                    <a:ext cx="964440" cy="519120"/>
                  </a:xfrm>
                  <a:prstGeom prst="rect">
                    <a:avLst/>
                  </a:prstGeom>
                  <a:solidFill>
                    <a:srgbClr val="ffffff"/>
                  </a:solidFill>
                  <a:ln w="9360">
                    <a:solidFill>
                      <a:srgbClr val="000000"/>
                    </a:solidFill>
                    <a:miter/>
                  </a:ln>
                </p:spPr>
                <p:style>
                  <a:lnRef idx="0"/>
                  <a:fillRef idx="0"/>
                  <a:effectRef idx="0"/>
                  <a:fontRef idx="minor"/>
                </p:style>
              </p:sp>
              <p:sp>
                <p:nvSpPr>
                  <p:cNvPr id="668" name="CustomShape 57"/>
                  <p:cNvSpPr/>
                  <p:nvPr/>
                </p:nvSpPr>
                <p:spPr>
                  <a:xfrm>
                    <a:off x="3949560" y="2347920"/>
                    <a:ext cx="83520" cy="429480"/>
                  </a:xfrm>
                  <a:prstGeom prst="rect">
                    <a:avLst/>
                  </a:prstGeom>
                  <a:solidFill>
                    <a:srgbClr val="bbe0e3"/>
                  </a:solidFill>
                  <a:ln w="9360">
                    <a:solidFill>
                      <a:srgbClr val="000000"/>
                    </a:solidFill>
                    <a:miter/>
                  </a:ln>
                </p:spPr>
                <p:style>
                  <a:lnRef idx="0"/>
                  <a:fillRef idx="0"/>
                  <a:effectRef idx="0"/>
                  <a:fontRef idx="minor"/>
                </p:style>
              </p:sp>
              <p:sp>
                <p:nvSpPr>
                  <p:cNvPr id="669" name="CustomShape 58"/>
                  <p:cNvSpPr/>
                  <p:nvPr/>
                </p:nvSpPr>
                <p:spPr>
                  <a:xfrm>
                    <a:off x="4118040" y="2347920"/>
                    <a:ext cx="83520" cy="429480"/>
                  </a:xfrm>
                  <a:prstGeom prst="rect">
                    <a:avLst/>
                  </a:prstGeom>
                  <a:solidFill>
                    <a:srgbClr val="bbe0e3"/>
                  </a:solidFill>
                  <a:ln w="9360">
                    <a:solidFill>
                      <a:srgbClr val="000000"/>
                    </a:solidFill>
                    <a:miter/>
                  </a:ln>
                </p:spPr>
                <p:style>
                  <a:lnRef idx="0"/>
                  <a:fillRef idx="0"/>
                  <a:effectRef idx="0"/>
                  <a:fontRef idx="minor"/>
                </p:style>
              </p:sp>
              <p:sp>
                <p:nvSpPr>
                  <p:cNvPr id="670" name="CustomShape 59"/>
                  <p:cNvSpPr/>
                  <p:nvPr/>
                </p:nvSpPr>
                <p:spPr>
                  <a:xfrm>
                    <a:off x="4286520" y="2347920"/>
                    <a:ext cx="83520" cy="429480"/>
                  </a:xfrm>
                  <a:prstGeom prst="rect">
                    <a:avLst/>
                  </a:prstGeom>
                  <a:solidFill>
                    <a:srgbClr val="bbe0e3"/>
                  </a:solidFill>
                  <a:ln w="9360">
                    <a:solidFill>
                      <a:srgbClr val="000000"/>
                    </a:solidFill>
                    <a:miter/>
                  </a:ln>
                </p:spPr>
                <p:style>
                  <a:lnRef idx="0"/>
                  <a:fillRef idx="0"/>
                  <a:effectRef idx="0"/>
                  <a:fontRef idx="minor"/>
                </p:style>
              </p:sp>
              <p:sp>
                <p:nvSpPr>
                  <p:cNvPr id="671" name="CustomShape 60"/>
                  <p:cNvSpPr/>
                  <p:nvPr/>
                </p:nvSpPr>
                <p:spPr>
                  <a:xfrm>
                    <a:off x="4725360" y="2347920"/>
                    <a:ext cx="83520" cy="429480"/>
                  </a:xfrm>
                  <a:prstGeom prst="rect">
                    <a:avLst/>
                  </a:prstGeom>
                  <a:solidFill>
                    <a:srgbClr val="bbe0e3"/>
                  </a:solidFill>
                  <a:ln w="9360">
                    <a:solidFill>
                      <a:srgbClr val="000000"/>
                    </a:solidFill>
                    <a:miter/>
                  </a:ln>
                </p:spPr>
                <p:style>
                  <a:lnRef idx="0"/>
                  <a:fillRef idx="0"/>
                  <a:effectRef idx="0"/>
                  <a:fontRef idx="minor"/>
                </p:style>
              </p:sp>
              <p:sp>
                <p:nvSpPr>
                  <p:cNvPr id="672" name="CustomShape 61"/>
                  <p:cNvSpPr/>
                  <p:nvPr/>
                </p:nvSpPr>
                <p:spPr>
                  <a:xfrm>
                    <a:off x="4279680" y="2197080"/>
                    <a:ext cx="588960" cy="455760"/>
                  </a:xfrm>
                  <a:prstGeom prst="rect">
                    <a:avLst/>
                  </a:prstGeom>
                  <a:noFill/>
                  <a:ln w="9360">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Trebuchet MS"/>
                        <a:ea typeface="DejaVu Sans"/>
                      </a:rPr>
                      <a:t>…</a:t>
                    </a:r>
                    <a:endParaRPr b="0" lang="en-US" sz="2400" spc="-1" strike="noStrike">
                      <a:latin typeface="Arial"/>
                    </a:endParaRPr>
                  </a:p>
                </p:txBody>
              </p:sp>
            </p:grpSp>
            <p:sp>
              <p:nvSpPr>
                <p:cNvPr id="673" name="Line 62"/>
                <p:cNvSpPr/>
                <p:nvPr/>
              </p:nvSpPr>
              <p:spPr>
                <a:xfrm>
                  <a:off x="5381280" y="2379960"/>
                  <a:ext cx="168480" cy="360"/>
                </a:xfrm>
                <a:prstGeom prst="line">
                  <a:avLst/>
                </a:prstGeom>
                <a:ln w="38160">
                  <a:solidFill>
                    <a:srgbClr val="000000"/>
                  </a:solidFill>
                  <a:round/>
                </a:ln>
              </p:spPr>
              <p:style>
                <a:lnRef idx="0"/>
                <a:fillRef idx="0"/>
                <a:effectRef idx="0"/>
                <a:fontRef idx="minor"/>
              </p:style>
            </p:sp>
          </p:grpSp>
          <p:grpSp>
            <p:nvGrpSpPr>
              <p:cNvPr id="674" name="Group 63"/>
              <p:cNvGrpSpPr/>
              <p:nvPr/>
            </p:nvGrpSpPr>
            <p:grpSpPr>
              <a:xfrm>
                <a:off x="3498840" y="2192040"/>
                <a:ext cx="1729800" cy="1053720"/>
                <a:chOff x="3498840" y="2192040"/>
                <a:chExt cx="1729800" cy="1053720"/>
              </a:xfrm>
            </p:grpSpPr>
            <p:grpSp>
              <p:nvGrpSpPr>
                <p:cNvPr id="675" name="Group 64"/>
                <p:cNvGrpSpPr/>
                <p:nvPr/>
              </p:nvGrpSpPr>
              <p:grpSpPr>
                <a:xfrm>
                  <a:off x="3667320" y="2554200"/>
                  <a:ext cx="964440" cy="619560"/>
                  <a:chOff x="3667320" y="2554200"/>
                  <a:chExt cx="964440" cy="619560"/>
                </a:xfrm>
              </p:grpSpPr>
              <p:sp>
                <p:nvSpPr>
                  <p:cNvPr id="676" name="CustomShape 65"/>
                  <p:cNvSpPr/>
                  <p:nvPr/>
                </p:nvSpPr>
                <p:spPr>
                  <a:xfrm>
                    <a:off x="3667320" y="2654640"/>
                    <a:ext cx="964440" cy="519120"/>
                  </a:xfrm>
                  <a:prstGeom prst="rect">
                    <a:avLst/>
                  </a:prstGeom>
                  <a:solidFill>
                    <a:srgbClr val="ffffff"/>
                  </a:solidFill>
                  <a:ln w="9360">
                    <a:solidFill>
                      <a:srgbClr val="000000"/>
                    </a:solidFill>
                    <a:miter/>
                  </a:ln>
                </p:spPr>
                <p:style>
                  <a:lnRef idx="0"/>
                  <a:fillRef idx="0"/>
                  <a:effectRef idx="0"/>
                  <a:fontRef idx="minor"/>
                </p:style>
              </p:sp>
              <p:sp>
                <p:nvSpPr>
                  <p:cNvPr id="677" name="CustomShape 66"/>
                  <p:cNvSpPr/>
                  <p:nvPr/>
                </p:nvSpPr>
                <p:spPr>
                  <a:xfrm>
                    <a:off x="3712680" y="2704680"/>
                    <a:ext cx="83520" cy="429480"/>
                  </a:xfrm>
                  <a:prstGeom prst="rect">
                    <a:avLst/>
                  </a:prstGeom>
                  <a:solidFill>
                    <a:srgbClr val="bbe0e3"/>
                  </a:solidFill>
                  <a:ln w="9360">
                    <a:solidFill>
                      <a:srgbClr val="000000"/>
                    </a:solidFill>
                    <a:miter/>
                  </a:ln>
                </p:spPr>
                <p:style>
                  <a:lnRef idx="0"/>
                  <a:fillRef idx="0"/>
                  <a:effectRef idx="0"/>
                  <a:fontRef idx="minor"/>
                </p:style>
              </p:sp>
              <p:sp>
                <p:nvSpPr>
                  <p:cNvPr id="678" name="CustomShape 67"/>
                  <p:cNvSpPr/>
                  <p:nvPr/>
                </p:nvSpPr>
                <p:spPr>
                  <a:xfrm>
                    <a:off x="3881160" y="2704680"/>
                    <a:ext cx="83520" cy="429480"/>
                  </a:xfrm>
                  <a:prstGeom prst="rect">
                    <a:avLst/>
                  </a:prstGeom>
                  <a:solidFill>
                    <a:srgbClr val="bbe0e3"/>
                  </a:solidFill>
                  <a:ln w="9360">
                    <a:solidFill>
                      <a:srgbClr val="000000"/>
                    </a:solidFill>
                    <a:miter/>
                  </a:ln>
                </p:spPr>
                <p:style>
                  <a:lnRef idx="0"/>
                  <a:fillRef idx="0"/>
                  <a:effectRef idx="0"/>
                  <a:fontRef idx="minor"/>
                </p:style>
              </p:sp>
              <p:sp>
                <p:nvSpPr>
                  <p:cNvPr id="679" name="CustomShape 68"/>
                  <p:cNvSpPr/>
                  <p:nvPr/>
                </p:nvSpPr>
                <p:spPr>
                  <a:xfrm>
                    <a:off x="4049640" y="2704680"/>
                    <a:ext cx="83520" cy="429480"/>
                  </a:xfrm>
                  <a:prstGeom prst="rect">
                    <a:avLst/>
                  </a:prstGeom>
                  <a:solidFill>
                    <a:srgbClr val="bbe0e3"/>
                  </a:solidFill>
                  <a:ln w="9360">
                    <a:solidFill>
                      <a:srgbClr val="000000"/>
                    </a:solidFill>
                    <a:miter/>
                  </a:ln>
                </p:spPr>
                <p:style>
                  <a:lnRef idx="0"/>
                  <a:fillRef idx="0"/>
                  <a:effectRef idx="0"/>
                  <a:fontRef idx="minor"/>
                </p:style>
              </p:sp>
              <p:sp>
                <p:nvSpPr>
                  <p:cNvPr id="680" name="CustomShape 69"/>
                  <p:cNvSpPr/>
                  <p:nvPr/>
                </p:nvSpPr>
                <p:spPr>
                  <a:xfrm>
                    <a:off x="4488480" y="2704680"/>
                    <a:ext cx="83520" cy="429480"/>
                  </a:xfrm>
                  <a:prstGeom prst="rect">
                    <a:avLst/>
                  </a:prstGeom>
                  <a:solidFill>
                    <a:srgbClr val="bbe0e3"/>
                  </a:solidFill>
                  <a:ln w="9360">
                    <a:solidFill>
                      <a:srgbClr val="000000"/>
                    </a:solidFill>
                    <a:miter/>
                  </a:ln>
                </p:spPr>
                <p:style>
                  <a:lnRef idx="0"/>
                  <a:fillRef idx="0"/>
                  <a:effectRef idx="0"/>
                  <a:fontRef idx="minor"/>
                </p:style>
              </p:sp>
              <p:sp>
                <p:nvSpPr>
                  <p:cNvPr id="681" name="CustomShape 70"/>
                  <p:cNvSpPr/>
                  <p:nvPr/>
                </p:nvSpPr>
                <p:spPr>
                  <a:xfrm>
                    <a:off x="4042800" y="2554200"/>
                    <a:ext cx="588960" cy="455760"/>
                  </a:xfrm>
                  <a:prstGeom prst="rect">
                    <a:avLst/>
                  </a:prstGeom>
                  <a:noFill/>
                  <a:ln w="9360">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Trebuchet MS"/>
                        <a:ea typeface="DejaVu Sans"/>
                      </a:rPr>
                      <a:t>…</a:t>
                    </a:r>
                    <a:endParaRPr b="0" lang="en-US" sz="2400" spc="-1" strike="noStrike">
                      <a:latin typeface="Arial"/>
                    </a:endParaRPr>
                  </a:p>
                </p:txBody>
              </p:sp>
            </p:grpSp>
            <p:sp>
              <p:nvSpPr>
                <p:cNvPr id="682" name="Line 71"/>
                <p:cNvSpPr/>
                <p:nvPr/>
              </p:nvSpPr>
              <p:spPr>
                <a:xfrm>
                  <a:off x="4723200" y="3116880"/>
                  <a:ext cx="168480" cy="360"/>
                </a:xfrm>
                <a:prstGeom prst="line">
                  <a:avLst/>
                </a:prstGeom>
                <a:ln w="38160">
                  <a:solidFill>
                    <a:srgbClr val="000000"/>
                  </a:solidFill>
                  <a:round/>
                </a:ln>
              </p:spPr>
              <p:style>
                <a:lnRef idx="0"/>
                <a:fillRef idx="0"/>
                <a:effectRef idx="0"/>
                <a:fontRef idx="minor"/>
              </p:style>
            </p:sp>
            <p:sp>
              <p:nvSpPr>
                <p:cNvPr id="683" name="CustomShape 72"/>
                <p:cNvSpPr/>
                <p:nvPr/>
              </p:nvSpPr>
              <p:spPr>
                <a:xfrm>
                  <a:off x="3498840" y="2192040"/>
                  <a:ext cx="1564560" cy="1053720"/>
                </a:xfrm>
                <a:prstGeom prst="rect">
                  <a:avLst/>
                </a:prstGeom>
                <a:solidFill>
                  <a:srgbClr val="ffffff"/>
                </a:solidFill>
                <a:ln w="9360">
                  <a:solidFill>
                    <a:srgbClr val="000000"/>
                  </a:solidFill>
                  <a:miter/>
                </a:ln>
              </p:spPr>
              <p:style>
                <a:lnRef idx="0"/>
                <a:fillRef idx="0"/>
                <a:effectRef idx="0"/>
                <a:fontRef idx="minor"/>
              </p:style>
            </p:sp>
            <p:grpSp>
              <p:nvGrpSpPr>
                <p:cNvPr id="684" name="Group 73"/>
                <p:cNvGrpSpPr/>
                <p:nvPr/>
              </p:nvGrpSpPr>
              <p:grpSpPr>
                <a:xfrm>
                  <a:off x="4003920" y="2209680"/>
                  <a:ext cx="964800" cy="619560"/>
                  <a:chOff x="4003920" y="2209680"/>
                  <a:chExt cx="964800" cy="619560"/>
                </a:xfrm>
              </p:grpSpPr>
              <p:sp>
                <p:nvSpPr>
                  <p:cNvPr id="685" name="CustomShape 74"/>
                  <p:cNvSpPr/>
                  <p:nvPr/>
                </p:nvSpPr>
                <p:spPr>
                  <a:xfrm>
                    <a:off x="4003920" y="2310120"/>
                    <a:ext cx="964440" cy="519120"/>
                  </a:xfrm>
                  <a:prstGeom prst="rect">
                    <a:avLst/>
                  </a:prstGeom>
                  <a:solidFill>
                    <a:srgbClr val="ffffff"/>
                  </a:solidFill>
                  <a:ln w="9360">
                    <a:solidFill>
                      <a:srgbClr val="000000"/>
                    </a:solidFill>
                    <a:miter/>
                  </a:ln>
                </p:spPr>
                <p:style>
                  <a:lnRef idx="0"/>
                  <a:fillRef idx="0"/>
                  <a:effectRef idx="0"/>
                  <a:fontRef idx="minor"/>
                </p:style>
              </p:sp>
              <p:sp>
                <p:nvSpPr>
                  <p:cNvPr id="686" name="CustomShape 75"/>
                  <p:cNvSpPr/>
                  <p:nvPr/>
                </p:nvSpPr>
                <p:spPr>
                  <a:xfrm>
                    <a:off x="4049640" y="2360520"/>
                    <a:ext cx="83520" cy="429480"/>
                  </a:xfrm>
                  <a:prstGeom prst="rect">
                    <a:avLst/>
                  </a:prstGeom>
                  <a:solidFill>
                    <a:srgbClr val="bbe0e3"/>
                  </a:solidFill>
                  <a:ln w="9360">
                    <a:solidFill>
                      <a:srgbClr val="000000"/>
                    </a:solidFill>
                    <a:miter/>
                  </a:ln>
                </p:spPr>
                <p:style>
                  <a:lnRef idx="0"/>
                  <a:fillRef idx="0"/>
                  <a:effectRef idx="0"/>
                  <a:fontRef idx="minor"/>
                </p:style>
              </p:sp>
              <p:sp>
                <p:nvSpPr>
                  <p:cNvPr id="687" name="CustomShape 76"/>
                  <p:cNvSpPr/>
                  <p:nvPr/>
                </p:nvSpPr>
                <p:spPr>
                  <a:xfrm>
                    <a:off x="4218120" y="2360520"/>
                    <a:ext cx="83520" cy="429480"/>
                  </a:xfrm>
                  <a:prstGeom prst="rect">
                    <a:avLst/>
                  </a:prstGeom>
                  <a:solidFill>
                    <a:srgbClr val="bbe0e3"/>
                  </a:solidFill>
                  <a:ln w="9360">
                    <a:solidFill>
                      <a:srgbClr val="000000"/>
                    </a:solidFill>
                    <a:miter/>
                  </a:ln>
                </p:spPr>
                <p:style>
                  <a:lnRef idx="0"/>
                  <a:fillRef idx="0"/>
                  <a:effectRef idx="0"/>
                  <a:fontRef idx="minor"/>
                </p:style>
              </p:sp>
              <p:sp>
                <p:nvSpPr>
                  <p:cNvPr id="688" name="CustomShape 77"/>
                  <p:cNvSpPr/>
                  <p:nvPr/>
                </p:nvSpPr>
                <p:spPr>
                  <a:xfrm>
                    <a:off x="4386600" y="2360520"/>
                    <a:ext cx="83520" cy="429480"/>
                  </a:xfrm>
                  <a:prstGeom prst="rect">
                    <a:avLst/>
                  </a:prstGeom>
                  <a:solidFill>
                    <a:srgbClr val="bbe0e3"/>
                  </a:solidFill>
                  <a:ln w="9360">
                    <a:solidFill>
                      <a:srgbClr val="000000"/>
                    </a:solidFill>
                    <a:miter/>
                  </a:ln>
                </p:spPr>
                <p:style>
                  <a:lnRef idx="0"/>
                  <a:fillRef idx="0"/>
                  <a:effectRef idx="0"/>
                  <a:fontRef idx="minor"/>
                </p:style>
              </p:sp>
              <p:sp>
                <p:nvSpPr>
                  <p:cNvPr id="689" name="CustomShape 78"/>
                  <p:cNvSpPr/>
                  <p:nvPr/>
                </p:nvSpPr>
                <p:spPr>
                  <a:xfrm>
                    <a:off x="4825440" y="2360520"/>
                    <a:ext cx="83520" cy="429480"/>
                  </a:xfrm>
                  <a:prstGeom prst="rect">
                    <a:avLst/>
                  </a:prstGeom>
                  <a:solidFill>
                    <a:srgbClr val="bbe0e3"/>
                  </a:solidFill>
                  <a:ln w="9360">
                    <a:solidFill>
                      <a:srgbClr val="000000"/>
                    </a:solidFill>
                    <a:miter/>
                  </a:ln>
                </p:spPr>
                <p:style>
                  <a:lnRef idx="0"/>
                  <a:fillRef idx="0"/>
                  <a:effectRef idx="0"/>
                  <a:fontRef idx="minor"/>
                </p:style>
              </p:sp>
              <p:sp>
                <p:nvSpPr>
                  <p:cNvPr id="690" name="CustomShape 79"/>
                  <p:cNvSpPr/>
                  <p:nvPr/>
                </p:nvSpPr>
                <p:spPr>
                  <a:xfrm>
                    <a:off x="4379760" y="2209680"/>
                    <a:ext cx="588960" cy="455760"/>
                  </a:xfrm>
                  <a:prstGeom prst="rect">
                    <a:avLst/>
                  </a:prstGeom>
                  <a:noFill/>
                  <a:ln w="9360">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Trebuchet MS"/>
                        <a:ea typeface="DejaVu Sans"/>
                      </a:rPr>
                      <a:t>…</a:t>
                    </a:r>
                    <a:endParaRPr b="0" lang="en-US" sz="2400" spc="-1" strike="noStrike">
                      <a:latin typeface="Arial"/>
                    </a:endParaRPr>
                  </a:p>
                </p:txBody>
              </p:sp>
            </p:grpSp>
            <p:grpSp>
              <p:nvGrpSpPr>
                <p:cNvPr id="691" name="Group 80"/>
                <p:cNvGrpSpPr/>
                <p:nvPr/>
              </p:nvGrpSpPr>
              <p:grpSpPr>
                <a:xfrm>
                  <a:off x="3790080" y="2349720"/>
                  <a:ext cx="964440" cy="619560"/>
                  <a:chOff x="3790080" y="2349720"/>
                  <a:chExt cx="964440" cy="619560"/>
                </a:xfrm>
              </p:grpSpPr>
              <p:sp>
                <p:nvSpPr>
                  <p:cNvPr id="692" name="CustomShape 81"/>
                  <p:cNvSpPr/>
                  <p:nvPr/>
                </p:nvSpPr>
                <p:spPr>
                  <a:xfrm>
                    <a:off x="3790080" y="2450160"/>
                    <a:ext cx="964440" cy="519120"/>
                  </a:xfrm>
                  <a:prstGeom prst="rect">
                    <a:avLst/>
                  </a:prstGeom>
                  <a:solidFill>
                    <a:srgbClr val="ffffff"/>
                  </a:solidFill>
                  <a:ln w="9360">
                    <a:solidFill>
                      <a:srgbClr val="000000"/>
                    </a:solidFill>
                    <a:miter/>
                  </a:ln>
                </p:spPr>
                <p:style>
                  <a:lnRef idx="0"/>
                  <a:fillRef idx="0"/>
                  <a:effectRef idx="0"/>
                  <a:fontRef idx="minor"/>
                </p:style>
              </p:sp>
              <p:sp>
                <p:nvSpPr>
                  <p:cNvPr id="693" name="CustomShape 82"/>
                  <p:cNvSpPr/>
                  <p:nvPr/>
                </p:nvSpPr>
                <p:spPr>
                  <a:xfrm>
                    <a:off x="3835800" y="2500200"/>
                    <a:ext cx="83520" cy="429480"/>
                  </a:xfrm>
                  <a:prstGeom prst="rect">
                    <a:avLst/>
                  </a:prstGeom>
                  <a:solidFill>
                    <a:srgbClr val="bbe0e3"/>
                  </a:solidFill>
                  <a:ln w="9360">
                    <a:solidFill>
                      <a:srgbClr val="000000"/>
                    </a:solidFill>
                    <a:miter/>
                  </a:ln>
                </p:spPr>
                <p:style>
                  <a:lnRef idx="0"/>
                  <a:fillRef idx="0"/>
                  <a:effectRef idx="0"/>
                  <a:fontRef idx="minor"/>
                </p:style>
              </p:sp>
              <p:sp>
                <p:nvSpPr>
                  <p:cNvPr id="694" name="CustomShape 83"/>
                  <p:cNvSpPr/>
                  <p:nvPr/>
                </p:nvSpPr>
                <p:spPr>
                  <a:xfrm>
                    <a:off x="4003920" y="2500200"/>
                    <a:ext cx="83520" cy="429480"/>
                  </a:xfrm>
                  <a:prstGeom prst="rect">
                    <a:avLst/>
                  </a:prstGeom>
                  <a:solidFill>
                    <a:srgbClr val="bbe0e3"/>
                  </a:solidFill>
                  <a:ln w="9360">
                    <a:solidFill>
                      <a:srgbClr val="000000"/>
                    </a:solidFill>
                    <a:miter/>
                  </a:ln>
                </p:spPr>
                <p:style>
                  <a:lnRef idx="0"/>
                  <a:fillRef idx="0"/>
                  <a:effectRef idx="0"/>
                  <a:fontRef idx="minor"/>
                </p:style>
              </p:sp>
              <p:sp>
                <p:nvSpPr>
                  <p:cNvPr id="695" name="CustomShape 84"/>
                  <p:cNvSpPr/>
                  <p:nvPr/>
                </p:nvSpPr>
                <p:spPr>
                  <a:xfrm>
                    <a:off x="4172400" y="2500200"/>
                    <a:ext cx="83520" cy="429480"/>
                  </a:xfrm>
                  <a:prstGeom prst="rect">
                    <a:avLst/>
                  </a:prstGeom>
                  <a:solidFill>
                    <a:srgbClr val="bbe0e3"/>
                  </a:solidFill>
                  <a:ln w="9360">
                    <a:solidFill>
                      <a:srgbClr val="000000"/>
                    </a:solidFill>
                    <a:miter/>
                  </a:ln>
                </p:spPr>
                <p:style>
                  <a:lnRef idx="0"/>
                  <a:fillRef idx="0"/>
                  <a:effectRef idx="0"/>
                  <a:fontRef idx="minor"/>
                </p:style>
              </p:sp>
              <p:sp>
                <p:nvSpPr>
                  <p:cNvPr id="696" name="CustomShape 85"/>
                  <p:cNvSpPr/>
                  <p:nvPr/>
                </p:nvSpPr>
                <p:spPr>
                  <a:xfrm>
                    <a:off x="4611240" y="2500200"/>
                    <a:ext cx="83520" cy="429480"/>
                  </a:xfrm>
                  <a:prstGeom prst="rect">
                    <a:avLst/>
                  </a:prstGeom>
                  <a:solidFill>
                    <a:srgbClr val="bbe0e3"/>
                  </a:solidFill>
                  <a:ln w="9360">
                    <a:solidFill>
                      <a:srgbClr val="000000"/>
                    </a:solidFill>
                    <a:miter/>
                  </a:ln>
                </p:spPr>
                <p:style>
                  <a:lnRef idx="0"/>
                  <a:fillRef idx="0"/>
                  <a:effectRef idx="0"/>
                  <a:fontRef idx="minor"/>
                </p:style>
              </p:sp>
              <p:sp>
                <p:nvSpPr>
                  <p:cNvPr id="697" name="CustomShape 86"/>
                  <p:cNvSpPr/>
                  <p:nvPr/>
                </p:nvSpPr>
                <p:spPr>
                  <a:xfrm>
                    <a:off x="4165560" y="2349720"/>
                    <a:ext cx="588960" cy="455760"/>
                  </a:xfrm>
                  <a:prstGeom prst="rect">
                    <a:avLst/>
                  </a:prstGeom>
                  <a:noFill/>
                  <a:ln w="9360">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Trebuchet MS"/>
                        <a:ea typeface="DejaVu Sans"/>
                      </a:rPr>
                      <a:t>…</a:t>
                    </a:r>
                    <a:endParaRPr b="0" lang="en-US" sz="2400" spc="-1" strike="noStrike">
                      <a:latin typeface="Arial"/>
                    </a:endParaRPr>
                  </a:p>
                </p:txBody>
              </p:sp>
            </p:grpSp>
            <p:grpSp>
              <p:nvGrpSpPr>
                <p:cNvPr id="698" name="Group 87"/>
                <p:cNvGrpSpPr/>
                <p:nvPr/>
              </p:nvGrpSpPr>
              <p:grpSpPr>
                <a:xfrm>
                  <a:off x="3583080" y="2536200"/>
                  <a:ext cx="964440" cy="619560"/>
                  <a:chOff x="3583080" y="2536200"/>
                  <a:chExt cx="964440" cy="619560"/>
                </a:xfrm>
              </p:grpSpPr>
              <p:sp>
                <p:nvSpPr>
                  <p:cNvPr id="699" name="CustomShape 88"/>
                  <p:cNvSpPr/>
                  <p:nvPr/>
                </p:nvSpPr>
                <p:spPr>
                  <a:xfrm>
                    <a:off x="3583080" y="2636640"/>
                    <a:ext cx="964440" cy="519120"/>
                  </a:xfrm>
                  <a:prstGeom prst="rect">
                    <a:avLst/>
                  </a:prstGeom>
                  <a:solidFill>
                    <a:srgbClr val="ffffff"/>
                  </a:solidFill>
                  <a:ln w="9360">
                    <a:solidFill>
                      <a:srgbClr val="000000"/>
                    </a:solidFill>
                    <a:miter/>
                  </a:ln>
                </p:spPr>
                <p:style>
                  <a:lnRef idx="0"/>
                  <a:fillRef idx="0"/>
                  <a:effectRef idx="0"/>
                  <a:fontRef idx="minor"/>
                </p:style>
              </p:sp>
              <p:sp>
                <p:nvSpPr>
                  <p:cNvPr id="700" name="CustomShape 89"/>
                  <p:cNvSpPr/>
                  <p:nvPr/>
                </p:nvSpPr>
                <p:spPr>
                  <a:xfrm>
                    <a:off x="3628440" y="2686680"/>
                    <a:ext cx="83520" cy="429480"/>
                  </a:xfrm>
                  <a:prstGeom prst="rect">
                    <a:avLst/>
                  </a:prstGeom>
                  <a:solidFill>
                    <a:srgbClr val="bbe0e3"/>
                  </a:solidFill>
                  <a:ln w="9360">
                    <a:solidFill>
                      <a:srgbClr val="000000"/>
                    </a:solidFill>
                    <a:miter/>
                  </a:ln>
                </p:spPr>
                <p:style>
                  <a:lnRef idx="0"/>
                  <a:fillRef idx="0"/>
                  <a:effectRef idx="0"/>
                  <a:fontRef idx="minor"/>
                </p:style>
              </p:sp>
              <p:sp>
                <p:nvSpPr>
                  <p:cNvPr id="701" name="CustomShape 90"/>
                  <p:cNvSpPr/>
                  <p:nvPr/>
                </p:nvSpPr>
                <p:spPr>
                  <a:xfrm>
                    <a:off x="3796920" y="2686680"/>
                    <a:ext cx="83520" cy="429480"/>
                  </a:xfrm>
                  <a:prstGeom prst="rect">
                    <a:avLst/>
                  </a:prstGeom>
                  <a:solidFill>
                    <a:srgbClr val="bbe0e3"/>
                  </a:solidFill>
                  <a:ln w="9360">
                    <a:solidFill>
                      <a:srgbClr val="000000"/>
                    </a:solidFill>
                    <a:miter/>
                  </a:ln>
                </p:spPr>
                <p:style>
                  <a:lnRef idx="0"/>
                  <a:fillRef idx="0"/>
                  <a:effectRef idx="0"/>
                  <a:fontRef idx="minor"/>
                </p:style>
              </p:sp>
              <p:sp>
                <p:nvSpPr>
                  <p:cNvPr id="702" name="CustomShape 91"/>
                  <p:cNvSpPr/>
                  <p:nvPr/>
                </p:nvSpPr>
                <p:spPr>
                  <a:xfrm>
                    <a:off x="3965400" y="2686680"/>
                    <a:ext cx="83520" cy="429480"/>
                  </a:xfrm>
                  <a:prstGeom prst="rect">
                    <a:avLst/>
                  </a:prstGeom>
                  <a:solidFill>
                    <a:srgbClr val="bbe0e3"/>
                  </a:solidFill>
                  <a:ln w="9360">
                    <a:solidFill>
                      <a:srgbClr val="000000"/>
                    </a:solidFill>
                    <a:miter/>
                  </a:ln>
                </p:spPr>
                <p:style>
                  <a:lnRef idx="0"/>
                  <a:fillRef idx="0"/>
                  <a:effectRef idx="0"/>
                  <a:fontRef idx="minor"/>
                </p:style>
              </p:sp>
              <p:sp>
                <p:nvSpPr>
                  <p:cNvPr id="703" name="CustomShape 92"/>
                  <p:cNvSpPr/>
                  <p:nvPr/>
                </p:nvSpPr>
                <p:spPr>
                  <a:xfrm>
                    <a:off x="4404240" y="2686680"/>
                    <a:ext cx="83520" cy="429480"/>
                  </a:xfrm>
                  <a:prstGeom prst="rect">
                    <a:avLst/>
                  </a:prstGeom>
                  <a:solidFill>
                    <a:srgbClr val="bbe0e3"/>
                  </a:solidFill>
                  <a:ln w="9360">
                    <a:solidFill>
                      <a:srgbClr val="000000"/>
                    </a:solidFill>
                    <a:miter/>
                  </a:ln>
                </p:spPr>
                <p:style>
                  <a:lnRef idx="0"/>
                  <a:fillRef idx="0"/>
                  <a:effectRef idx="0"/>
                  <a:fontRef idx="minor"/>
                </p:style>
              </p:sp>
              <p:sp>
                <p:nvSpPr>
                  <p:cNvPr id="704" name="CustomShape 93"/>
                  <p:cNvSpPr/>
                  <p:nvPr/>
                </p:nvSpPr>
                <p:spPr>
                  <a:xfrm>
                    <a:off x="3958560" y="2536200"/>
                    <a:ext cx="588960" cy="455760"/>
                  </a:xfrm>
                  <a:prstGeom prst="rect">
                    <a:avLst/>
                  </a:prstGeom>
                  <a:noFill/>
                  <a:ln w="9360">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Trebuchet MS"/>
                        <a:ea typeface="DejaVu Sans"/>
                      </a:rPr>
                      <a:t>…</a:t>
                    </a:r>
                    <a:endParaRPr b="0" lang="en-US" sz="2400" spc="-1" strike="noStrike">
                      <a:latin typeface="Arial"/>
                    </a:endParaRPr>
                  </a:p>
                </p:txBody>
              </p:sp>
            </p:grpSp>
            <p:sp>
              <p:nvSpPr>
                <p:cNvPr id="705" name="Line 94"/>
                <p:cNvSpPr/>
                <p:nvPr/>
              </p:nvSpPr>
              <p:spPr>
                <a:xfrm>
                  <a:off x="5060160" y="2718720"/>
                  <a:ext cx="168480" cy="360"/>
                </a:xfrm>
                <a:prstGeom prst="line">
                  <a:avLst/>
                </a:prstGeom>
                <a:ln w="38160">
                  <a:solidFill>
                    <a:srgbClr val="000000"/>
                  </a:solidFill>
                  <a:round/>
                </a:ln>
              </p:spPr>
              <p:style>
                <a:lnRef idx="0"/>
                <a:fillRef idx="0"/>
                <a:effectRef idx="0"/>
                <a:fontRef idx="minor"/>
              </p:style>
            </p:sp>
          </p:grpSp>
          <p:grpSp>
            <p:nvGrpSpPr>
              <p:cNvPr id="706" name="Group 95"/>
              <p:cNvGrpSpPr/>
              <p:nvPr/>
            </p:nvGrpSpPr>
            <p:grpSpPr>
              <a:xfrm>
                <a:off x="3125160" y="2579040"/>
                <a:ext cx="1729800" cy="1053720"/>
                <a:chOff x="3125160" y="2579040"/>
                <a:chExt cx="1729800" cy="1053720"/>
              </a:xfrm>
            </p:grpSpPr>
            <p:grpSp>
              <p:nvGrpSpPr>
                <p:cNvPr id="707" name="Group 96"/>
                <p:cNvGrpSpPr/>
                <p:nvPr/>
              </p:nvGrpSpPr>
              <p:grpSpPr>
                <a:xfrm>
                  <a:off x="3293280" y="2941560"/>
                  <a:ext cx="964800" cy="619200"/>
                  <a:chOff x="3293280" y="2941560"/>
                  <a:chExt cx="964800" cy="619200"/>
                </a:xfrm>
              </p:grpSpPr>
              <p:sp>
                <p:nvSpPr>
                  <p:cNvPr id="708" name="CustomShape 97"/>
                  <p:cNvSpPr/>
                  <p:nvPr/>
                </p:nvSpPr>
                <p:spPr>
                  <a:xfrm>
                    <a:off x="3293280" y="3041640"/>
                    <a:ext cx="964440" cy="519120"/>
                  </a:xfrm>
                  <a:prstGeom prst="rect">
                    <a:avLst/>
                  </a:prstGeom>
                  <a:solidFill>
                    <a:srgbClr val="ffffff"/>
                  </a:solidFill>
                  <a:ln w="9360">
                    <a:solidFill>
                      <a:srgbClr val="000000"/>
                    </a:solidFill>
                    <a:miter/>
                  </a:ln>
                </p:spPr>
                <p:style>
                  <a:lnRef idx="0"/>
                  <a:fillRef idx="0"/>
                  <a:effectRef idx="0"/>
                  <a:fontRef idx="minor"/>
                </p:style>
              </p:sp>
              <p:sp>
                <p:nvSpPr>
                  <p:cNvPr id="709" name="CustomShape 98"/>
                  <p:cNvSpPr/>
                  <p:nvPr/>
                </p:nvSpPr>
                <p:spPr>
                  <a:xfrm>
                    <a:off x="3339000" y="3092040"/>
                    <a:ext cx="83520" cy="429480"/>
                  </a:xfrm>
                  <a:prstGeom prst="rect">
                    <a:avLst/>
                  </a:prstGeom>
                  <a:solidFill>
                    <a:srgbClr val="bbe0e3"/>
                  </a:solidFill>
                  <a:ln w="9360">
                    <a:solidFill>
                      <a:srgbClr val="000000"/>
                    </a:solidFill>
                    <a:miter/>
                  </a:ln>
                </p:spPr>
                <p:style>
                  <a:lnRef idx="0"/>
                  <a:fillRef idx="0"/>
                  <a:effectRef idx="0"/>
                  <a:fontRef idx="minor"/>
                </p:style>
              </p:sp>
              <p:sp>
                <p:nvSpPr>
                  <p:cNvPr id="710" name="CustomShape 99"/>
                  <p:cNvSpPr/>
                  <p:nvPr/>
                </p:nvSpPr>
                <p:spPr>
                  <a:xfrm>
                    <a:off x="3507480" y="3092040"/>
                    <a:ext cx="83520" cy="429480"/>
                  </a:xfrm>
                  <a:prstGeom prst="rect">
                    <a:avLst/>
                  </a:prstGeom>
                  <a:solidFill>
                    <a:srgbClr val="bbe0e3"/>
                  </a:solidFill>
                  <a:ln w="9360">
                    <a:solidFill>
                      <a:srgbClr val="000000"/>
                    </a:solidFill>
                    <a:miter/>
                  </a:ln>
                </p:spPr>
                <p:style>
                  <a:lnRef idx="0"/>
                  <a:fillRef idx="0"/>
                  <a:effectRef idx="0"/>
                  <a:fontRef idx="minor"/>
                </p:style>
              </p:sp>
              <p:sp>
                <p:nvSpPr>
                  <p:cNvPr id="711" name="CustomShape 100"/>
                  <p:cNvSpPr/>
                  <p:nvPr/>
                </p:nvSpPr>
                <p:spPr>
                  <a:xfrm>
                    <a:off x="3675960" y="3092040"/>
                    <a:ext cx="83520" cy="429480"/>
                  </a:xfrm>
                  <a:prstGeom prst="rect">
                    <a:avLst/>
                  </a:prstGeom>
                  <a:solidFill>
                    <a:srgbClr val="bbe0e3"/>
                  </a:solidFill>
                  <a:ln w="9360">
                    <a:solidFill>
                      <a:srgbClr val="000000"/>
                    </a:solidFill>
                    <a:miter/>
                  </a:ln>
                </p:spPr>
                <p:style>
                  <a:lnRef idx="0"/>
                  <a:fillRef idx="0"/>
                  <a:effectRef idx="0"/>
                  <a:fontRef idx="minor"/>
                </p:style>
              </p:sp>
              <p:sp>
                <p:nvSpPr>
                  <p:cNvPr id="712" name="CustomShape 101"/>
                  <p:cNvSpPr/>
                  <p:nvPr/>
                </p:nvSpPr>
                <p:spPr>
                  <a:xfrm>
                    <a:off x="4114800" y="3092040"/>
                    <a:ext cx="83520" cy="429480"/>
                  </a:xfrm>
                  <a:prstGeom prst="rect">
                    <a:avLst/>
                  </a:prstGeom>
                  <a:solidFill>
                    <a:srgbClr val="bbe0e3"/>
                  </a:solidFill>
                  <a:ln w="9360">
                    <a:solidFill>
                      <a:srgbClr val="000000"/>
                    </a:solidFill>
                    <a:miter/>
                  </a:ln>
                </p:spPr>
                <p:style>
                  <a:lnRef idx="0"/>
                  <a:fillRef idx="0"/>
                  <a:effectRef idx="0"/>
                  <a:fontRef idx="minor"/>
                </p:style>
              </p:sp>
              <p:sp>
                <p:nvSpPr>
                  <p:cNvPr id="713" name="CustomShape 102"/>
                  <p:cNvSpPr/>
                  <p:nvPr/>
                </p:nvSpPr>
                <p:spPr>
                  <a:xfrm>
                    <a:off x="3669120" y="2941560"/>
                    <a:ext cx="588960" cy="455760"/>
                  </a:xfrm>
                  <a:prstGeom prst="rect">
                    <a:avLst/>
                  </a:prstGeom>
                  <a:noFill/>
                  <a:ln w="9360">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Trebuchet MS"/>
                        <a:ea typeface="DejaVu Sans"/>
                      </a:rPr>
                      <a:t>…</a:t>
                    </a:r>
                    <a:endParaRPr b="0" lang="en-US" sz="2400" spc="-1" strike="noStrike">
                      <a:latin typeface="Arial"/>
                    </a:endParaRPr>
                  </a:p>
                </p:txBody>
              </p:sp>
            </p:grpSp>
            <p:sp>
              <p:nvSpPr>
                <p:cNvPr id="714" name="Line 103"/>
                <p:cNvSpPr/>
                <p:nvPr/>
              </p:nvSpPr>
              <p:spPr>
                <a:xfrm>
                  <a:off x="4349520" y="3504240"/>
                  <a:ext cx="168480" cy="360"/>
                </a:xfrm>
                <a:prstGeom prst="line">
                  <a:avLst/>
                </a:prstGeom>
                <a:ln w="38160">
                  <a:solidFill>
                    <a:srgbClr val="000000"/>
                  </a:solidFill>
                  <a:round/>
                </a:ln>
              </p:spPr>
              <p:style>
                <a:lnRef idx="0"/>
                <a:fillRef idx="0"/>
                <a:effectRef idx="0"/>
                <a:fontRef idx="minor"/>
              </p:style>
            </p:sp>
            <p:sp>
              <p:nvSpPr>
                <p:cNvPr id="715" name="CustomShape 104"/>
                <p:cNvSpPr/>
                <p:nvPr/>
              </p:nvSpPr>
              <p:spPr>
                <a:xfrm>
                  <a:off x="3125160" y="2579040"/>
                  <a:ext cx="1564560" cy="1053720"/>
                </a:xfrm>
                <a:prstGeom prst="rect">
                  <a:avLst/>
                </a:prstGeom>
                <a:solidFill>
                  <a:srgbClr val="ffffff"/>
                </a:solidFill>
                <a:ln w="9360">
                  <a:solidFill>
                    <a:srgbClr val="000000"/>
                  </a:solidFill>
                  <a:miter/>
                </a:ln>
              </p:spPr>
              <p:style>
                <a:lnRef idx="0"/>
                <a:fillRef idx="0"/>
                <a:effectRef idx="0"/>
                <a:fontRef idx="minor"/>
              </p:style>
            </p:sp>
            <p:grpSp>
              <p:nvGrpSpPr>
                <p:cNvPr id="716" name="Group 105"/>
                <p:cNvGrpSpPr/>
                <p:nvPr/>
              </p:nvGrpSpPr>
              <p:grpSpPr>
                <a:xfrm>
                  <a:off x="3630240" y="2597040"/>
                  <a:ext cx="964440" cy="619560"/>
                  <a:chOff x="3630240" y="2597040"/>
                  <a:chExt cx="964440" cy="619560"/>
                </a:xfrm>
              </p:grpSpPr>
              <p:sp>
                <p:nvSpPr>
                  <p:cNvPr id="717" name="CustomShape 106"/>
                  <p:cNvSpPr/>
                  <p:nvPr/>
                </p:nvSpPr>
                <p:spPr>
                  <a:xfrm>
                    <a:off x="3630240" y="2697480"/>
                    <a:ext cx="964440" cy="519120"/>
                  </a:xfrm>
                  <a:prstGeom prst="rect">
                    <a:avLst/>
                  </a:prstGeom>
                  <a:solidFill>
                    <a:srgbClr val="ffffff"/>
                  </a:solidFill>
                  <a:ln w="9360">
                    <a:solidFill>
                      <a:srgbClr val="000000"/>
                    </a:solidFill>
                    <a:miter/>
                  </a:ln>
                </p:spPr>
                <p:style>
                  <a:lnRef idx="0"/>
                  <a:fillRef idx="0"/>
                  <a:effectRef idx="0"/>
                  <a:fontRef idx="minor"/>
                </p:style>
              </p:sp>
              <p:sp>
                <p:nvSpPr>
                  <p:cNvPr id="718" name="CustomShape 107"/>
                  <p:cNvSpPr/>
                  <p:nvPr/>
                </p:nvSpPr>
                <p:spPr>
                  <a:xfrm>
                    <a:off x="3675960" y="2747880"/>
                    <a:ext cx="83520" cy="429480"/>
                  </a:xfrm>
                  <a:prstGeom prst="rect">
                    <a:avLst/>
                  </a:prstGeom>
                  <a:solidFill>
                    <a:srgbClr val="bbe0e3"/>
                  </a:solidFill>
                  <a:ln w="9360">
                    <a:solidFill>
                      <a:srgbClr val="000000"/>
                    </a:solidFill>
                    <a:miter/>
                  </a:ln>
                </p:spPr>
                <p:style>
                  <a:lnRef idx="0"/>
                  <a:fillRef idx="0"/>
                  <a:effectRef idx="0"/>
                  <a:fontRef idx="minor"/>
                </p:style>
              </p:sp>
              <p:sp>
                <p:nvSpPr>
                  <p:cNvPr id="719" name="CustomShape 108"/>
                  <p:cNvSpPr/>
                  <p:nvPr/>
                </p:nvSpPr>
                <p:spPr>
                  <a:xfrm>
                    <a:off x="3844440" y="2747880"/>
                    <a:ext cx="83520" cy="429480"/>
                  </a:xfrm>
                  <a:prstGeom prst="rect">
                    <a:avLst/>
                  </a:prstGeom>
                  <a:solidFill>
                    <a:srgbClr val="bbe0e3"/>
                  </a:solidFill>
                  <a:ln w="9360">
                    <a:solidFill>
                      <a:srgbClr val="000000"/>
                    </a:solidFill>
                    <a:miter/>
                  </a:ln>
                </p:spPr>
                <p:style>
                  <a:lnRef idx="0"/>
                  <a:fillRef idx="0"/>
                  <a:effectRef idx="0"/>
                  <a:fontRef idx="minor"/>
                </p:style>
              </p:sp>
              <p:sp>
                <p:nvSpPr>
                  <p:cNvPr id="720" name="CustomShape 109"/>
                  <p:cNvSpPr/>
                  <p:nvPr/>
                </p:nvSpPr>
                <p:spPr>
                  <a:xfrm>
                    <a:off x="4012920" y="2747880"/>
                    <a:ext cx="83520" cy="429480"/>
                  </a:xfrm>
                  <a:prstGeom prst="rect">
                    <a:avLst/>
                  </a:prstGeom>
                  <a:solidFill>
                    <a:srgbClr val="bbe0e3"/>
                  </a:solidFill>
                  <a:ln w="9360">
                    <a:solidFill>
                      <a:srgbClr val="000000"/>
                    </a:solidFill>
                    <a:miter/>
                  </a:ln>
                </p:spPr>
                <p:style>
                  <a:lnRef idx="0"/>
                  <a:fillRef idx="0"/>
                  <a:effectRef idx="0"/>
                  <a:fontRef idx="minor"/>
                </p:style>
              </p:sp>
              <p:sp>
                <p:nvSpPr>
                  <p:cNvPr id="721" name="CustomShape 110"/>
                  <p:cNvSpPr/>
                  <p:nvPr/>
                </p:nvSpPr>
                <p:spPr>
                  <a:xfrm>
                    <a:off x="4451400" y="2747880"/>
                    <a:ext cx="83520" cy="429480"/>
                  </a:xfrm>
                  <a:prstGeom prst="rect">
                    <a:avLst/>
                  </a:prstGeom>
                  <a:solidFill>
                    <a:srgbClr val="bbe0e3"/>
                  </a:solidFill>
                  <a:ln w="9360">
                    <a:solidFill>
                      <a:srgbClr val="000000"/>
                    </a:solidFill>
                    <a:miter/>
                  </a:ln>
                </p:spPr>
                <p:style>
                  <a:lnRef idx="0"/>
                  <a:fillRef idx="0"/>
                  <a:effectRef idx="0"/>
                  <a:fontRef idx="minor"/>
                </p:style>
              </p:sp>
              <p:sp>
                <p:nvSpPr>
                  <p:cNvPr id="722" name="CustomShape 111"/>
                  <p:cNvSpPr/>
                  <p:nvPr/>
                </p:nvSpPr>
                <p:spPr>
                  <a:xfrm>
                    <a:off x="4005720" y="2597040"/>
                    <a:ext cx="588960" cy="455760"/>
                  </a:xfrm>
                  <a:prstGeom prst="rect">
                    <a:avLst/>
                  </a:prstGeom>
                  <a:noFill/>
                  <a:ln w="9360">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Trebuchet MS"/>
                        <a:ea typeface="DejaVu Sans"/>
                      </a:rPr>
                      <a:t>…</a:t>
                    </a:r>
                    <a:endParaRPr b="0" lang="en-US" sz="2400" spc="-1" strike="noStrike">
                      <a:latin typeface="Arial"/>
                    </a:endParaRPr>
                  </a:p>
                </p:txBody>
              </p:sp>
            </p:grpSp>
            <p:grpSp>
              <p:nvGrpSpPr>
                <p:cNvPr id="723" name="Group 112"/>
                <p:cNvGrpSpPr/>
                <p:nvPr/>
              </p:nvGrpSpPr>
              <p:grpSpPr>
                <a:xfrm>
                  <a:off x="3416400" y="2737080"/>
                  <a:ext cx="964440" cy="619560"/>
                  <a:chOff x="3416400" y="2737080"/>
                  <a:chExt cx="964440" cy="619560"/>
                </a:xfrm>
              </p:grpSpPr>
              <p:sp>
                <p:nvSpPr>
                  <p:cNvPr id="724" name="CustomShape 113"/>
                  <p:cNvSpPr/>
                  <p:nvPr/>
                </p:nvSpPr>
                <p:spPr>
                  <a:xfrm>
                    <a:off x="3416400" y="2837520"/>
                    <a:ext cx="964440" cy="519120"/>
                  </a:xfrm>
                  <a:prstGeom prst="rect">
                    <a:avLst/>
                  </a:prstGeom>
                  <a:solidFill>
                    <a:srgbClr val="ffffff"/>
                  </a:solidFill>
                  <a:ln w="9360">
                    <a:solidFill>
                      <a:srgbClr val="000000"/>
                    </a:solidFill>
                    <a:miter/>
                  </a:ln>
                </p:spPr>
                <p:style>
                  <a:lnRef idx="0"/>
                  <a:fillRef idx="0"/>
                  <a:effectRef idx="0"/>
                  <a:fontRef idx="minor"/>
                </p:style>
              </p:sp>
              <p:sp>
                <p:nvSpPr>
                  <p:cNvPr id="725" name="CustomShape 114"/>
                  <p:cNvSpPr/>
                  <p:nvPr/>
                </p:nvSpPr>
                <p:spPr>
                  <a:xfrm>
                    <a:off x="3461760" y="2887560"/>
                    <a:ext cx="83520" cy="429480"/>
                  </a:xfrm>
                  <a:prstGeom prst="rect">
                    <a:avLst/>
                  </a:prstGeom>
                  <a:solidFill>
                    <a:srgbClr val="bbe0e3"/>
                  </a:solidFill>
                  <a:ln w="9360">
                    <a:solidFill>
                      <a:srgbClr val="000000"/>
                    </a:solidFill>
                    <a:miter/>
                  </a:ln>
                </p:spPr>
                <p:style>
                  <a:lnRef idx="0"/>
                  <a:fillRef idx="0"/>
                  <a:effectRef idx="0"/>
                  <a:fontRef idx="minor"/>
                </p:style>
              </p:sp>
              <p:sp>
                <p:nvSpPr>
                  <p:cNvPr id="726" name="CustomShape 115"/>
                  <p:cNvSpPr/>
                  <p:nvPr/>
                </p:nvSpPr>
                <p:spPr>
                  <a:xfrm>
                    <a:off x="3630240" y="2887560"/>
                    <a:ext cx="83520" cy="429480"/>
                  </a:xfrm>
                  <a:prstGeom prst="rect">
                    <a:avLst/>
                  </a:prstGeom>
                  <a:solidFill>
                    <a:srgbClr val="bbe0e3"/>
                  </a:solidFill>
                  <a:ln w="9360">
                    <a:solidFill>
                      <a:srgbClr val="000000"/>
                    </a:solidFill>
                    <a:miter/>
                  </a:ln>
                </p:spPr>
                <p:style>
                  <a:lnRef idx="0"/>
                  <a:fillRef idx="0"/>
                  <a:effectRef idx="0"/>
                  <a:fontRef idx="minor"/>
                </p:style>
              </p:sp>
              <p:sp>
                <p:nvSpPr>
                  <p:cNvPr id="727" name="CustomShape 116"/>
                  <p:cNvSpPr/>
                  <p:nvPr/>
                </p:nvSpPr>
                <p:spPr>
                  <a:xfrm>
                    <a:off x="3798720" y="2887560"/>
                    <a:ext cx="83520" cy="429480"/>
                  </a:xfrm>
                  <a:prstGeom prst="rect">
                    <a:avLst/>
                  </a:prstGeom>
                  <a:solidFill>
                    <a:srgbClr val="bbe0e3"/>
                  </a:solidFill>
                  <a:ln w="9360">
                    <a:solidFill>
                      <a:srgbClr val="000000"/>
                    </a:solidFill>
                    <a:miter/>
                  </a:ln>
                </p:spPr>
                <p:style>
                  <a:lnRef idx="0"/>
                  <a:fillRef idx="0"/>
                  <a:effectRef idx="0"/>
                  <a:fontRef idx="minor"/>
                </p:style>
              </p:sp>
              <p:sp>
                <p:nvSpPr>
                  <p:cNvPr id="728" name="CustomShape 117"/>
                  <p:cNvSpPr/>
                  <p:nvPr/>
                </p:nvSpPr>
                <p:spPr>
                  <a:xfrm>
                    <a:off x="4237560" y="2887560"/>
                    <a:ext cx="83520" cy="429480"/>
                  </a:xfrm>
                  <a:prstGeom prst="rect">
                    <a:avLst/>
                  </a:prstGeom>
                  <a:solidFill>
                    <a:srgbClr val="bbe0e3"/>
                  </a:solidFill>
                  <a:ln w="9360">
                    <a:solidFill>
                      <a:srgbClr val="000000"/>
                    </a:solidFill>
                    <a:miter/>
                  </a:ln>
                </p:spPr>
                <p:style>
                  <a:lnRef idx="0"/>
                  <a:fillRef idx="0"/>
                  <a:effectRef idx="0"/>
                  <a:fontRef idx="minor"/>
                </p:style>
              </p:sp>
              <p:sp>
                <p:nvSpPr>
                  <p:cNvPr id="729" name="CustomShape 118"/>
                  <p:cNvSpPr/>
                  <p:nvPr/>
                </p:nvSpPr>
                <p:spPr>
                  <a:xfrm>
                    <a:off x="3791880" y="2737080"/>
                    <a:ext cx="588960" cy="455760"/>
                  </a:xfrm>
                  <a:prstGeom prst="rect">
                    <a:avLst/>
                  </a:prstGeom>
                  <a:noFill/>
                  <a:ln w="9360">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Trebuchet MS"/>
                        <a:ea typeface="DejaVu Sans"/>
                      </a:rPr>
                      <a:t>…</a:t>
                    </a:r>
                    <a:endParaRPr b="0" lang="en-US" sz="2400" spc="-1" strike="noStrike">
                      <a:latin typeface="Arial"/>
                    </a:endParaRPr>
                  </a:p>
                </p:txBody>
              </p:sp>
            </p:grpSp>
            <p:grpSp>
              <p:nvGrpSpPr>
                <p:cNvPr id="730" name="Group 119"/>
                <p:cNvGrpSpPr/>
                <p:nvPr/>
              </p:nvGrpSpPr>
              <p:grpSpPr>
                <a:xfrm>
                  <a:off x="3209040" y="2923560"/>
                  <a:ext cx="964800" cy="619560"/>
                  <a:chOff x="3209040" y="2923560"/>
                  <a:chExt cx="964800" cy="619560"/>
                </a:xfrm>
              </p:grpSpPr>
              <p:sp>
                <p:nvSpPr>
                  <p:cNvPr id="731" name="CustomShape 120"/>
                  <p:cNvSpPr/>
                  <p:nvPr/>
                </p:nvSpPr>
                <p:spPr>
                  <a:xfrm>
                    <a:off x="3209040" y="3024000"/>
                    <a:ext cx="964440" cy="519120"/>
                  </a:xfrm>
                  <a:prstGeom prst="rect">
                    <a:avLst/>
                  </a:prstGeom>
                  <a:solidFill>
                    <a:srgbClr val="ffffff"/>
                  </a:solidFill>
                  <a:ln w="9360">
                    <a:solidFill>
                      <a:srgbClr val="000000"/>
                    </a:solidFill>
                    <a:miter/>
                  </a:ln>
                </p:spPr>
                <p:style>
                  <a:lnRef idx="0"/>
                  <a:fillRef idx="0"/>
                  <a:effectRef idx="0"/>
                  <a:fontRef idx="minor"/>
                </p:style>
              </p:sp>
              <p:sp>
                <p:nvSpPr>
                  <p:cNvPr id="732" name="CustomShape 121"/>
                  <p:cNvSpPr/>
                  <p:nvPr/>
                </p:nvSpPr>
                <p:spPr>
                  <a:xfrm>
                    <a:off x="3254760" y="3074040"/>
                    <a:ext cx="83520" cy="429480"/>
                  </a:xfrm>
                  <a:prstGeom prst="rect">
                    <a:avLst/>
                  </a:prstGeom>
                  <a:solidFill>
                    <a:srgbClr val="bbe0e3"/>
                  </a:solidFill>
                  <a:ln w="9360">
                    <a:solidFill>
                      <a:srgbClr val="000000"/>
                    </a:solidFill>
                    <a:miter/>
                  </a:ln>
                </p:spPr>
                <p:style>
                  <a:lnRef idx="0"/>
                  <a:fillRef idx="0"/>
                  <a:effectRef idx="0"/>
                  <a:fontRef idx="minor"/>
                </p:style>
              </p:sp>
              <p:sp>
                <p:nvSpPr>
                  <p:cNvPr id="733" name="CustomShape 122"/>
                  <p:cNvSpPr/>
                  <p:nvPr/>
                </p:nvSpPr>
                <p:spPr>
                  <a:xfrm>
                    <a:off x="3423240" y="3074040"/>
                    <a:ext cx="83520" cy="429480"/>
                  </a:xfrm>
                  <a:prstGeom prst="rect">
                    <a:avLst/>
                  </a:prstGeom>
                  <a:solidFill>
                    <a:srgbClr val="bbe0e3"/>
                  </a:solidFill>
                  <a:ln w="9360">
                    <a:solidFill>
                      <a:srgbClr val="000000"/>
                    </a:solidFill>
                    <a:miter/>
                  </a:ln>
                </p:spPr>
                <p:style>
                  <a:lnRef idx="0"/>
                  <a:fillRef idx="0"/>
                  <a:effectRef idx="0"/>
                  <a:fontRef idx="minor"/>
                </p:style>
              </p:sp>
              <p:sp>
                <p:nvSpPr>
                  <p:cNvPr id="734" name="CustomShape 123"/>
                  <p:cNvSpPr/>
                  <p:nvPr/>
                </p:nvSpPr>
                <p:spPr>
                  <a:xfrm>
                    <a:off x="3591720" y="3074040"/>
                    <a:ext cx="83520" cy="429480"/>
                  </a:xfrm>
                  <a:prstGeom prst="rect">
                    <a:avLst/>
                  </a:prstGeom>
                  <a:solidFill>
                    <a:srgbClr val="bbe0e3"/>
                  </a:solidFill>
                  <a:ln w="9360">
                    <a:solidFill>
                      <a:srgbClr val="000000"/>
                    </a:solidFill>
                    <a:miter/>
                  </a:ln>
                </p:spPr>
                <p:style>
                  <a:lnRef idx="0"/>
                  <a:fillRef idx="0"/>
                  <a:effectRef idx="0"/>
                  <a:fontRef idx="minor"/>
                </p:style>
              </p:sp>
              <p:sp>
                <p:nvSpPr>
                  <p:cNvPr id="735" name="CustomShape 124"/>
                  <p:cNvSpPr/>
                  <p:nvPr/>
                </p:nvSpPr>
                <p:spPr>
                  <a:xfrm>
                    <a:off x="4030560" y="3074040"/>
                    <a:ext cx="83520" cy="429480"/>
                  </a:xfrm>
                  <a:prstGeom prst="rect">
                    <a:avLst/>
                  </a:prstGeom>
                  <a:solidFill>
                    <a:srgbClr val="bbe0e3"/>
                  </a:solidFill>
                  <a:ln w="9360">
                    <a:solidFill>
                      <a:srgbClr val="000000"/>
                    </a:solidFill>
                    <a:miter/>
                  </a:ln>
                </p:spPr>
                <p:style>
                  <a:lnRef idx="0"/>
                  <a:fillRef idx="0"/>
                  <a:effectRef idx="0"/>
                  <a:fontRef idx="minor"/>
                </p:style>
              </p:sp>
              <p:sp>
                <p:nvSpPr>
                  <p:cNvPr id="736" name="CustomShape 125"/>
                  <p:cNvSpPr/>
                  <p:nvPr/>
                </p:nvSpPr>
                <p:spPr>
                  <a:xfrm>
                    <a:off x="3584880" y="2923560"/>
                    <a:ext cx="588960" cy="455760"/>
                  </a:xfrm>
                  <a:prstGeom prst="rect">
                    <a:avLst/>
                  </a:prstGeom>
                  <a:noFill/>
                  <a:ln w="9360">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Trebuchet MS"/>
                        <a:ea typeface="DejaVu Sans"/>
                      </a:rPr>
                      <a:t>…</a:t>
                    </a:r>
                    <a:endParaRPr b="0" lang="en-US" sz="2400" spc="-1" strike="noStrike">
                      <a:latin typeface="Arial"/>
                    </a:endParaRPr>
                  </a:p>
                </p:txBody>
              </p:sp>
            </p:grpSp>
            <p:sp>
              <p:nvSpPr>
                <p:cNvPr id="737" name="Line 126"/>
                <p:cNvSpPr/>
                <p:nvPr/>
              </p:nvSpPr>
              <p:spPr>
                <a:xfrm>
                  <a:off x="4686480" y="3106080"/>
                  <a:ext cx="168480" cy="360"/>
                </a:xfrm>
                <a:prstGeom prst="line">
                  <a:avLst/>
                </a:prstGeom>
                <a:ln w="38160">
                  <a:solidFill>
                    <a:srgbClr val="000000"/>
                  </a:solidFill>
                  <a:round/>
                </a:ln>
              </p:spPr>
              <p:style>
                <a:lnRef idx="0"/>
                <a:fillRef idx="0"/>
                <a:effectRef idx="0"/>
                <a:fontRef idx="minor"/>
              </p:style>
            </p:sp>
          </p:grpSp>
          <p:sp>
            <p:nvSpPr>
              <p:cNvPr id="738" name="Line 127"/>
              <p:cNvSpPr/>
              <p:nvPr/>
            </p:nvSpPr>
            <p:spPr>
              <a:xfrm flipV="1">
                <a:off x="4846320" y="1772280"/>
                <a:ext cx="1263240" cy="1344600"/>
              </a:xfrm>
              <a:prstGeom prst="line">
                <a:avLst/>
              </a:prstGeom>
              <a:ln w="38160">
                <a:solidFill>
                  <a:srgbClr val="000000"/>
                </a:solidFill>
                <a:round/>
              </a:ln>
            </p:spPr>
            <p:style>
              <a:lnRef idx="0"/>
              <a:fillRef idx="0"/>
              <a:effectRef idx="0"/>
              <a:fontRef idx="minor"/>
            </p:style>
          </p:sp>
          <p:sp>
            <p:nvSpPr>
              <p:cNvPr id="739" name="CustomShape 128"/>
              <p:cNvSpPr/>
              <p:nvPr/>
            </p:nvSpPr>
            <p:spPr>
              <a:xfrm>
                <a:off x="6099120" y="2293920"/>
                <a:ext cx="1094040" cy="849240"/>
              </a:xfrm>
              <a:prstGeom prst="rect">
                <a:avLst/>
              </a:prstGeom>
              <a:solidFill>
                <a:srgbClr val="ffffff"/>
              </a:solidFill>
              <a:ln w="19080">
                <a:solidFill>
                  <a:srgbClr val="000000"/>
                </a:solidFill>
                <a:miter/>
              </a:ln>
            </p:spPr>
            <p:style>
              <a:lnRef idx="0"/>
              <a:fillRef idx="0"/>
              <a:effectRef idx="0"/>
              <a:fontRef idx="minor"/>
            </p:style>
          </p:sp>
          <p:sp>
            <p:nvSpPr>
              <p:cNvPr id="740" name="CustomShape 129"/>
              <p:cNvSpPr/>
              <p:nvPr/>
            </p:nvSpPr>
            <p:spPr>
              <a:xfrm>
                <a:off x="6162480" y="2466360"/>
                <a:ext cx="957240" cy="820800"/>
              </a:xfrm>
              <a:prstGeom prst="rect">
                <a:avLst/>
              </a:prstGeom>
              <a:noFill/>
              <a:ln w="38160">
                <a:noFill/>
              </a:ln>
            </p:spPr>
            <p:style>
              <a:lnRef idx="0"/>
              <a:fillRef idx="0"/>
              <a:effectRef idx="0"/>
              <a:fontRef idx="minor"/>
            </p:style>
            <p:txBody>
              <a:bodyPr lIns="90000" rIns="90000" tIns="45000" bIns="45000"/>
              <a:p>
                <a:pPr algn="ctr">
                  <a:lnSpc>
                    <a:spcPct val="100000"/>
                  </a:lnSpc>
                  <a:spcBef>
                    <a:spcPts val="1199"/>
                  </a:spcBef>
                </a:pPr>
                <a:r>
                  <a:rPr b="1" lang="en-US" sz="2400" spc="-1" strike="noStrike">
                    <a:solidFill>
                      <a:srgbClr val="000000"/>
                    </a:solidFill>
                    <a:latin typeface="Trebuchet MS"/>
                    <a:ea typeface="DejaVu Sans"/>
                  </a:rPr>
                  <a:t>Host</a:t>
                </a:r>
                <a:endParaRPr b="0" lang="en-US" sz="2400" spc="-1" strike="noStrike">
                  <a:latin typeface="Arial"/>
                </a:endParaRPr>
              </a:p>
            </p:txBody>
          </p:sp>
          <p:sp>
            <p:nvSpPr>
              <p:cNvPr id="741" name="Line 130"/>
              <p:cNvSpPr/>
              <p:nvPr/>
            </p:nvSpPr>
            <p:spPr>
              <a:xfrm>
                <a:off x="5362200" y="2557440"/>
                <a:ext cx="747360" cy="360"/>
              </a:xfrm>
              <a:prstGeom prst="line">
                <a:avLst/>
              </a:prstGeom>
              <a:ln w="38160">
                <a:solidFill>
                  <a:srgbClr val="000000"/>
                </a:solidFill>
                <a:round/>
              </a:ln>
            </p:spPr>
            <p:style>
              <a:lnRef idx="0"/>
              <a:fillRef idx="0"/>
              <a:effectRef idx="0"/>
              <a:fontRef idx="minor"/>
            </p:style>
          </p:sp>
        </p:grpSp>
        <p:sp>
          <p:nvSpPr>
            <p:cNvPr id="742" name="CustomShape 131"/>
            <p:cNvSpPr/>
            <p:nvPr/>
          </p:nvSpPr>
          <p:spPr>
            <a:xfrm>
              <a:off x="2194920" y="3913200"/>
              <a:ext cx="1917000" cy="699120"/>
            </a:xfrm>
            <a:prstGeom prst="rect">
              <a:avLst/>
            </a:prstGeom>
            <a:noFill/>
            <a:ln w="9360">
              <a:noFill/>
            </a:ln>
          </p:spPr>
          <p:style>
            <a:lnRef idx="0"/>
            <a:fillRef idx="0"/>
            <a:effectRef idx="0"/>
            <a:fontRef idx="minor"/>
          </p:style>
          <p:txBody>
            <a:bodyPr lIns="90000" rIns="90000" tIns="45000" bIns="45000"/>
            <a:p>
              <a:pPr algn="ctr">
                <a:lnSpc>
                  <a:spcPct val="100000"/>
                </a:lnSpc>
                <a:spcBef>
                  <a:spcPts val="1001"/>
                </a:spcBef>
              </a:pPr>
              <a:r>
                <a:rPr b="1" lang="en-US" sz="2000" spc="-1" strike="noStrike">
                  <a:solidFill>
                    <a:srgbClr val="000000"/>
                  </a:solidFill>
                  <a:latin typeface="Trebuchet MS"/>
                  <a:ea typeface="DejaVu Sans"/>
                </a:rPr>
                <a:t>Compute Unit</a:t>
              </a:r>
              <a:endParaRPr b="0" lang="en-US" sz="2000" spc="-1" strike="noStrike">
                <a:latin typeface="Arial"/>
              </a:endParaRPr>
            </a:p>
          </p:txBody>
        </p:sp>
        <p:sp>
          <p:nvSpPr>
            <p:cNvPr id="743" name="Line 132"/>
            <p:cNvSpPr/>
            <p:nvPr/>
          </p:nvSpPr>
          <p:spPr>
            <a:xfrm flipV="1">
              <a:off x="3245760" y="3515040"/>
              <a:ext cx="589680" cy="451800"/>
            </a:xfrm>
            <a:prstGeom prst="line">
              <a:avLst/>
            </a:prstGeom>
            <a:ln w="9360">
              <a:solidFill>
                <a:srgbClr val="000000"/>
              </a:solidFill>
              <a:round/>
            </a:ln>
          </p:spPr>
          <p:style>
            <a:lnRef idx="0"/>
            <a:fillRef idx="0"/>
            <a:effectRef idx="0"/>
            <a:fontRef idx="minor"/>
          </p:style>
        </p:sp>
        <p:sp>
          <p:nvSpPr>
            <p:cNvPr id="744" name="Line 133"/>
            <p:cNvSpPr/>
            <p:nvPr/>
          </p:nvSpPr>
          <p:spPr>
            <a:xfrm flipH="1" flipV="1">
              <a:off x="4677840" y="3547440"/>
              <a:ext cx="757800" cy="268920"/>
            </a:xfrm>
            <a:prstGeom prst="line">
              <a:avLst/>
            </a:prstGeom>
            <a:ln w="9360">
              <a:solidFill>
                <a:srgbClr val="000000"/>
              </a:solidFill>
              <a:round/>
            </a:ln>
          </p:spPr>
          <p:style>
            <a:lnRef idx="0"/>
            <a:fillRef idx="0"/>
            <a:effectRef idx="0"/>
            <a:fontRef idx="minor"/>
          </p:style>
        </p:sp>
        <p:sp>
          <p:nvSpPr>
            <p:cNvPr id="745" name="Line 134"/>
            <p:cNvSpPr/>
            <p:nvPr/>
          </p:nvSpPr>
          <p:spPr>
            <a:xfrm>
              <a:off x="2761560" y="2718720"/>
              <a:ext cx="515880" cy="635040"/>
            </a:xfrm>
            <a:prstGeom prst="line">
              <a:avLst/>
            </a:prstGeom>
            <a:ln w="9360">
              <a:solidFill>
                <a:srgbClr val="000000"/>
              </a:solidFill>
              <a:round/>
            </a:ln>
          </p:spPr>
          <p:style>
            <a:lnRef idx="0"/>
            <a:fillRef idx="0"/>
            <a:effectRef idx="0"/>
            <a:fontRef idx="minor"/>
          </p:style>
        </p:sp>
      </p:grpSp>
    </p:spTree>
  </p:cSld>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2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5"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Function objects</a:t>
            </a:r>
            <a:endParaRPr b="0" lang="en-US" sz="4400" spc="-1" strike="noStrike">
              <a:latin typeface="Arial"/>
            </a:endParaRPr>
          </a:p>
        </p:txBody>
      </p:sp>
      <p:sp>
        <p:nvSpPr>
          <p:cNvPr id="2386"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Function application operator can be overloaded to define functor classes</a:t>
            </a:r>
            <a:endParaRPr b="0" lang="en-US" sz="3200" spc="-1" strike="noStrike">
              <a:latin typeface="Arial"/>
            </a:endParaRPr>
          </a:p>
          <a:p>
            <a:pPr>
              <a:lnSpc>
                <a:spcPct val="100000"/>
              </a:lnSpc>
              <a:spcBef>
                <a:spcPts val="641"/>
              </a:spcBef>
            </a:pPr>
            <a:endParaRPr b="0" lang="en-US" sz="3200" spc="-1" strike="noStrike">
              <a:latin typeface="Arial"/>
            </a:endParaRPr>
          </a:p>
          <a:p>
            <a:pPr>
              <a:lnSpc>
                <a:spcPct val="100000"/>
              </a:lnSpc>
              <a:spcBef>
                <a:spcPts val="439"/>
              </a:spcBef>
            </a:pPr>
            <a:r>
              <a:rPr b="0" lang="en-US" sz="2200" spc="-1" strike="noStrike">
                <a:solidFill>
                  <a:srgbClr val="000000"/>
                </a:solidFill>
                <a:latin typeface="Letter Gothic Std"/>
              </a:rPr>
              <a:t>   </a:t>
            </a:r>
            <a:r>
              <a:rPr b="1" lang="en-US" sz="2200" spc="-1" strike="noStrike">
                <a:solidFill>
                  <a:srgbClr val="c0504d"/>
                </a:solidFill>
                <a:latin typeface="Courier New Bold"/>
              </a:rPr>
              <a:t>struct </a:t>
            </a:r>
            <a:r>
              <a:rPr b="1" lang="en-US" sz="2200" spc="-1" strike="noStrike">
                <a:solidFill>
                  <a:srgbClr val="000000"/>
                </a:solidFill>
                <a:latin typeface="Courier New Bold"/>
              </a:rPr>
              <a:t>Functor</a:t>
            </a:r>
            <a:endParaRPr b="0" lang="en-US" sz="2200" spc="-1" strike="noStrike">
              <a:latin typeface="Arial"/>
            </a:endParaRPr>
          </a:p>
          <a:p>
            <a:pPr>
              <a:lnSpc>
                <a:spcPct val="100000"/>
              </a:lnSpc>
              <a:spcBef>
                <a:spcPts val="439"/>
              </a:spcBef>
            </a:pPr>
            <a:r>
              <a:rPr b="1" lang="en-US" sz="2200" spc="-1" strike="noStrike">
                <a:solidFill>
                  <a:srgbClr val="000000"/>
                </a:solidFill>
                <a:latin typeface="Courier New Bold"/>
              </a:rPr>
              <a:t>   </a:t>
            </a:r>
            <a:r>
              <a:rPr b="1" lang="en-US" sz="2200" spc="-1" strike="noStrike">
                <a:solidFill>
                  <a:srgbClr val="000000"/>
                </a:solidFill>
                <a:latin typeface="Courier New Bold"/>
              </a:rPr>
              <a:t>{</a:t>
            </a:r>
            <a:endParaRPr b="0" lang="en-US" sz="2200" spc="-1" strike="noStrike">
              <a:latin typeface="Arial"/>
            </a:endParaRPr>
          </a:p>
          <a:p>
            <a:pPr>
              <a:lnSpc>
                <a:spcPct val="100000"/>
              </a:lnSpc>
              <a:spcBef>
                <a:spcPts val="439"/>
              </a:spcBef>
            </a:pPr>
            <a:r>
              <a:rPr b="1" lang="en-US" sz="2200" spc="-1" strike="noStrike">
                <a:solidFill>
                  <a:srgbClr val="000000"/>
                </a:solidFill>
                <a:latin typeface="Courier New Bold"/>
              </a:rPr>
              <a:t>       </a:t>
            </a:r>
            <a:r>
              <a:rPr b="1" lang="en-US" sz="2200" spc="-1" strike="noStrike">
                <a:solidFill>
                  <a:srgbClr val="17375e"/>
                </a:solidFill>
                <a:latin typeface="Courier New Bold"/>
              </a:rPr>
              <a:t>int </a:t>
            </a:r>
            <a:r>
              <a:rPr b="1" lang="en-US" sz="2200" spc="-1" strike="noStrike">
                <a:solidFill>
                  <a:srgbClr val="4f81bd"/>
                </a:solidFill>
                <a:latin typeface="Courier New Bold"/>
              </a:rPr>
              <a:t>operator</a:t>
            </a:r>
            <a:r>
              <a:rPr b="1" lang="en-US" sz="2200" spc="-1" strike="noStrike">
                <a:solidFill>
                  <a:srgbClr val="000000"/>
                </a:solidFill>
                <a:latin typeface="Courier New Bold"/>
              </a:rPr>
              <a:t>() (</a:t>
            </a:r>
            <a:r>
              <a:rPr b="1" lang="en-US" sz="2200" spc="-1" strike="noStrike">
                <a:solidFill>
                  <a:srgbClr val="17375e"/>
                </a:solidFill>
                <a:latin typeface="Courier New Bold"/>
              </a:rPr>
              <a:t>int </a:t>
            </a:r>
            <a:r>
              <a:rPr b="1" lang="en-US" sz="2200" spc="-1" strike="noStrike">
                <a:solidFill>
                  <a:srgbClr val="000000"/>
                </a:solidFill>
                <a:latin typeface="Courier New Bold"/>
              </a:rPr>
              <a:t>x) { </a:t>
            </a:r>
            <a:r>
              <a:rPr b="1" lang="en-US" sz="2200" spc="-1" strike="noStrike">
                <a:solidFill>
                  <a:srgbClr val="c0504d"/>
                </a:solidFill>
                <a:latin typeface="Courier New Bold"/>
              </a:rPr>
              <a:t>return</a:t>
            </a:r>
            <a:r>
              <a:rPr b="1" lang="en-US" sz="2200" spc="-1" strike="noStrike">
                <a:solidFill>
                  <a:srgbClr val="000000"/>
                </a:solidFill>
                <a:latin typeface="Courier New Bold"/>
              </a:rPr>
              <a:t> x*x; }</a:t>
            </a:r>
            <a:endParaRPr b="0" lang="en-US" sz="2200" spc="-1" strike="noStrike">
              <a:latin typeface="Arial"/>
            </a:endParaRPr>
          </a:p>
          <a:p>
            <a:pPr>
              <a:lnSpc>
                <a:spcPct val="100000"/>
              </a:lnSpc>
              <a:spcBef>
                <a:spcPts val="439"/>
              </a:spcBef>
            </a:pPr>
            <a:r>
              <a:rPr b="1" lang="en-US" sz="2200" spc="-1" strike="noStrike">
                <a:solidFill>
                  <a:srgbClr val="000000"/>
                </a:solidFill>
                <a:latin typeface="Courier New Bold"/>
              </a:rPr>
              <a:t>   </a:t>
            </a:r>
            <a:r>
              <a:rPr b="1" lang="en-US" sz="2200" spc="-1" strike="noStrike">
                <a:solidFill>
                  <a:srgbClr val="000000"/>
                </a:solidFill>
                <a:latin typeface="Courier New Bold"/>
              </a:rPr>
              <a:t>};</a:t>
            </a:r>
            <a:endParaRPr b="0" lang="en-US" sz="2200" spc="-1" strike="noStrike">
              <a:latin typeface="Arial"/>
            </a:endParaRPr>
          </a:p>
          <a:p>
            <a:pPr>
              <a:lnSpc>
                <a:spcPct val="100000"/>
              </a:lnSpc>
              <a:spcBef>
                <a:spcPts val="439"/>
              </a:spcBef>
            </a:pPr>
            <a:r>
              <a:rPr b="1" lang="en-US" sz="2200" spc="-1" strike="noStrike">
                <a:solidFill>
                  <a:srgbClr val="000000"/>
                </a:solidFill>
                <a:latin typeface="Courier New Bold"/>
              </a:rPr>
              <a:t>   </a:t>
            </a:r>
            <a:r>
              <a:rPr b="1" lang="en-US" sz="2200" spc="-1" strike="noStrike">
                <a:solidFill>
                  <a:srgbClr val="000000"/>
                </a:solidFill>
                <a:latin typeface="Courier New Bold"/>
              </a:rPr>
              <a:t>// create an object of type Functor</a:t>
            </a:r>
            <a:endParaRPr b="0" lang="en-US" sz="2200" spc="-1" strike="noStrike">
              <a:latin typeface="Arial"/>
            </a:endParaRPr>
          </a:p>
          <a:p>
            <a:pPr>
              <a:lnSpc>
                <a:spcPct val="100000"/>
              </a:lnSpc>
              <a:spcBef>
                <a:spcPts val="439"/>
              </a:spcBef>
            </a:pPr>
            <a:r>
              <a:rPr b="1" lang="en-US" sz="2200" spc="-1" strike="noStrike">
                <a:solidFill>
                  <a:srgbClr val="000000"/>
                </a:solidFill>
                <a:latin typeface="Courier New Bold"/>
              </a:rPr>
              <a:t>   </a:t>
            </a:r>
            <a:r>
              <a:rPr b="1" lang="en-US" sz="2200" spc="-1" strike="noStrike">
                <a:solidFill>
                  <a:srgbClr val="000000"/>
                </a:solidFill>
                <a:latin typeface="Courier New Bold"/>
              </a:rPr>
              <a:t>Functor f();</a:t>
            </a:r>
            <a:endParaRPr b="0" lang="en-US" sz="2200" spc="-1" strike="noStrike">
              <a:latin typeface="Arial"/>
            </a:endParaRPr>
          </a:p>
          <a:p>
            <a:pPr>
              <a:lnSpc>
                <a:spcPct val="100000"/>
              </a:lnSpc>
              <a:spcBef>
                <a:spcPts val="439"/>
              </a:spcBef>
            </a:pPr>
            <a:r>
              <a:rPr b="1" lang="en-US" sz="2200" spc="-1" strike="noStrike">
                <a:solidFill>
                  <a:srgbClr val="17375e"/>
                </a:solidFill>
                <a:latin typeface="Courier New Bold"/>
              </a:rPr>
              <a:t>   </a:t>
            </a:r>
            <a:r>
              <a:rPr b="1" lang="en-US" sz="2200" spc="-1" strike="noStrike">
                <a:solidFill>
                  <a:srgbClr val="17375e"/>
                </a:solidFill>
                <a:latin typeface="Courier New Bold"/>
              </a:rPr>
              <a:t>int </a:t>
            </a:r>
            <a:r>
              <a:rPr b="1" lang="en-US" sz="2200" spc="-1" strike="noStrike">
                <a:solidFill>
                  <a:srgbClr val="000000"/>
                </a:solidFill>
                <a:latin typeface="Courier New Bold"/>
              </a:rPr>
              <a:t>value = f(10); // call the operator()</a:t>
            </a:r>
            <a:endParaRPr b="0" lang="en-US" sz="2200" spc="-1" strike="noStrike">
              <a:latin typeface="Arial"/>
            </a:endParaRPr>
          </a:p>
          <a:p>
            <a:pPr>
              <a:lnSpc>
                <a:spcPct val="100000"/>
              </a:lnSpc>
              <a:spcBef>
                <a:spcPts val="641"/>
              </a:spcBef>
            </a:pPr>
            <a:endParaRPr b="0" lang="en-US" sz="2200" spc="-1" strike="noStrike">
              <a:latin typeface="Arial"/>
            </a:endParaRPr>
          </a:p>
        </p:txBody>
      </p:sp>
    </p:spTree>
  </p:cSld>
</p:sld>
</file>

<file path=ppt/slides/slide2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7"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Template functions</a:t>
            </a:r>
            <a:endParaRPr b="0" lang="en-US" sz="4400" spc="-1" strike="noStrike">
              <a:latin typeface="Arial"/>
            </a:endParaRPr>
          </a:p>
        </p:txBody>
      </p:sp>
      <p:sp>
        <p:nvSpPr>
          <p:cNvPr id="2388" name="CustomShape 2"/>
          <p:cNvSpPr/>
          <p:nvPr/>
        </p:nvSpPr>
        <p:spPr>
          <a:xfrm>
            <a:off x="179640" y="1600200"/>
            <a:ext cx="8784360" cy="499644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Don’t want to write the same function many times for different types?</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Templates allow functions to be parameterized with a type(s).</a:t>
            </a:r>
            <a:endParaRPr b="0" lang="en-US" sz="3200" spc="-1" strike="noStrike">
              <a:latin typeface="Arial"/>
            </a:endParaRPr>
          </a:p>
          <a:p>
            <a:pPr>
              <a:lnSpc>
                <a:spcPct val="100000"/>
              </a:lnSpc>
              <a:spcBef>
                <a:spcPts val="479"/>
              </a:spcBef>
            </a:pPr>
            <a:r>
              <a:rPr b="0" lang="en-US" sz="2400" spc="-1" strike="noStrike">
                <a:solidFill>
                  <a:srgbClr val="000000"/>
                </a:solidFill>
                <a:latin typeface="Letter Gothic Std"/>
              </a:rPr>
              <a:t> </a:t>
            </a:r>
            <a:endParaRPr b="0" lang="en-US" sz="2400" spc="-1" strike="noStrike">
              <a:latin typeface="Arial"/>
            </a:endParaRPr>
          </a:p>
          <a:p>
            <a:pPr>
              <a:lnSpc>
                <a:spcPct val="100000"/>
              </a:lnSpc>
              <a:spcBef>
                <a:spcPts val="479"/>
              </a:spcBef>
            </a:pPr>
            <a:r>
              <a:rPr b="1" lang="en-US" sz="2400" spc="-1" strike="noStrike">
                <a:solidFill>
                  <a:srgbClr val="17375e"/>
                </a:solidFill>
                <a:latin typeface="Courier New Bold"/>
              </a:rPr>
              <a:t>template</a:t>
            </a:r>
            <a:r>
              <a:rPr b="1" lang="en-US" sz="2400" spc="-1" strike="noStrike">
                <a:solidFill>
                  <a:srgbClr val="000000"/>
                </a:solidFill>
                <a:latin typeface="Courier New Bold"/>
              </a:rPr>
              <a:t>&lt;</a:t>
            </a:r>
            <a:r>
              <a:rPr b="1" lang="en-US" sz="2400" spc="-1" strike="noStrike">
                <a:solidFill>
                  <a:srgbClr val="c0504d"/>
                </a:solidFill>
                <a:latin typeface="Courier New Bold"/>
              </a:rPr>
              <a:t>typename </a:t>
            </a:r>
            <a:r>
              <a:rPr b="1" lang="en-US" sz="2400" spc="-1" strike="noStrike">
                <a:solidFill>
                  <a:srgbClr val="000000"/>
                </a:solidFill>
                <a:latin typeface="Courier New Bold"/>
              </a:rPr>
              <a:t>T&gt;</a:t>
            </a:r>
            <a:endParaRPr b="0" lang="en-US" sz="2400" spc="-1" strike="noStrike">
              <a:latin typeface="Arial"/>
            </a:endParaRPr>
          </a:p>
          <a:p>
            <a:pPr>
              <a:lnSpc>
                <a:spcPct val="100000"/>
              </a:lnSpc>
              <a:spcBef>
                <a:spcPts val="479"/>
              </a:spcBef>
            </a:pPr>
            <a:r>
              <a:rPr b="1" lang="en-US" sz="2400" spc="-1" strike="noStrike">
                <a:solidFill>
                  <a:srgbClr val="000000"/>
                </a:solidFill>
                <a:latin typeface="Courier New Bold"/>
              </a:rPr>
              <a:t>    </a:t>
            </a:r>
            <a:r>
              <a:rPr b="1" lang="en-US" sz="2400" spc="-1" strike="noStrike">
                <a:solidFill>
                  <a:srgbClr val="000000"/>
                </a:solidFill>
                <a:latin typeface="Courier New Bold"/>
              </a:rPr>
              <a:t>T </a:t>
            </a:r>
            <a:r>
              <a:rPr b="1" lang="en-US" sz="2400" spc="-1" strike="noStrike">
                <a:solidFill>
                  <a:srgbClr val="4f81bd"/>
                </a:solidFill>
                <a:latin typeface="Courier New Bold"/>
              </a:rPr>
              <a:t>add</a:t>
            </a:r>
            <a:r>
              <a:rPr b="1" lang="en-US" sz="2400" spc="-1" strike="noStrike">
                <a:solidFill>
                  <a:srgbClr val="000000"/>
                </a:solidFill>
                <a:latin typeface="Courier New Bold"/>
              </a:rPr>
              <a:t>(T x, T y) { </a:t>
            </a:r>
            <a:r>
              <a:rPr b="1" lang="en-US" sz="2400" spc="-1" strike="noStrike">
                <a:solidFill>
                  <a:srgbClr val="c0504d"/>
                </a:solidFill>
                <a:latin typeface="Courier New Bold"/>
              </a:rPr>
              <a:t>return</a:t>
            </a:r>
            <a:r>
              <a:rPr b="1" lang="en-US" sz="2400" spc="-1" strike="noStrike">
                <a:solidFill>
                  <a:srgbClr val="000000"/>
                </a:solidFill>
                <a:latin typeface="Courier New Bold"/>
              </a:rPr>
              <a:t> x+y; }</a:t>
            </a:r>
            <a:endParaRPr b="0" lang="en-US" sz="2400" spc="-1" strike="noStrike">
              <a:latin typeface="Arial"/>
            </a:endParaRPr>
          </a:p>
          <a:p>
            <a:pPr>
              <a:lnSpc>
                <a:spcPct val="100000"/>
              </a:lnSpc>
              <a:spcBef>
                <a:spcPts val="479"/>
              </a:spcBef>
            </a:pPr>
            <a:endParaRPr b="0" lang="en-US" sz="2400" spc="-1" strike="noStrike">
              <a:latin typeface="Arial"/>
            </a:endParaRPr>
          </a:p>
          <a:p>
            <a:pPr>
              <a:lnSpc>
                <a:spcPct val="100000"/>
              </a:lnSpc>
              <a:spcBef>
                <a:spcPts val="479"/>
              </a:spcBef>
            </a:pPr>
            <a:r>
              <a:rPr b="1" lang="en-US" sz="2400" spc="-1" strike="noStrike">
                <a:solidFill>
                  <a:srgbClr val="000000"/>
                </a:solidFill>
                <a:latin typeface="Courier New Bold"/>
              </a:rPr>
              <a:t>    </a:t>
            </a:r>
            <a:r>
              <a:rPr b="1" lang="en-US" sz="2400" spc="-1" strike="noStrike">
                <a:solidFill>
                  <a:srgbClr val="17375e"/>
                </a:solidFill>
                <a:latin typeface="Courier New Bold"/>
              </a:rPr>
              <a:t>float</a:t>
            </a:r>
            <a:r>
              <a:rPr b="1" lang="en-US" sz="2400" spc="-1" strike="noStrike">
                <a:solidFill>
                  <a:srgbClr val="000000"/>
                </a:solidFill>
                <a:latin typeface="Courier New Bold"/>
              </a:rPr>
              <a:t>  f = </a:t>
            </a:r>
            <a:r>
              <a:rPr b="1" lang="en-US" sz="2400" spc="-1" strike="noStrike">
                <a:solidFill>
                  <a:srgbClr val="4f81bd"/>
                </a:solidFill>
                <a:latin typeface="Courier New Bold"/>
              </a:rPr>
              <a:t>add</a:t>
            </a:r>
            <a:r>
              <a:rPr b="1" lang="en-US" sz="2400" spc="-1" strike="noStrike">
                <a:solidFill>
                  <a:srgbClr val="000000"/>
                </a:solidFill>
                <a:latin typeface="Courier New Bold"/>
              </a:rPr>
              <a:t>&lt;</a:t>
            </a:r>
            <a:r>
              <a:rPr b="1" lang="en-US" sz="2400" spc="-1" strike="noStrike">
                <a:solidFill>
                  <a:srgbClr val="17375e"/>
                </a:solidFill>
                <a:latin typeface="Courier New Bold"/>
              </a:rPr>
              <a:t>float</a:t>
            </a:r>
            <a:r>
              <a:rPr b="1" lang="en-US" sz="2400" spc="-1" strike="noStrike">
                <a:solidFill>
                  <a:srgbClr val="000000"/>
                </a:solidFill>
                <a:latin typeface="Courier New Bold"/>
              </a:rPr>
              <a:t>&gt;(10.4f, 5.0f); // float version</a:t>
            </a:r>
            <a:endParaRPr b="0" lang="en-US" sz="2400" spc="-1" strike="noStrike">
              <a:latin typeface="Arial"/>
            </a:endParaRPr>
          </a:p>
          <a:p>
            <a:pPr>
              <a:lnSpc>
                <a:spcPct val="100000"/>
              </a:lnSpc>
              <a:spcBef>
                <a:spcPts val="479"/>
              </a:spcBef>
            </a:pPr>
            <a:r>
              <a:rPr b="1" lang="en-US" sz="2400" spc="-1" strike="noStrike">
                <a:solidFill>
                  <a:srgbClr val="000000"/>
                </a:solidFill>
                <a:latin typeface="Courier New Bold"/>
              </a:rPr>
              <a:t>    </a:t>
            </a:r>
            <a:r>
              <a:rPr b="1" lang="en-US" sz="2400" spc="-1" strike="noStrike">
                <a:solidFill>
                  <a:srgbClr val="17375e"/>
                </a:solidFill>
                <a:latin typeface="Courier New Bold"/>
              </a:rPr>
              <a:t>int </a:t>
            </a:r>
            <a:r>
              <a:rPr b="1" lang="en-US" sz="2400" spc="-1" strike="noStrike">
                <a:solidFill>
                  <a:srgbClr val="000000"/>
                </a:solidFill>
                <a:latin typeface="Courier New Bold"/>
              </a:rPr>
              <a:t>i = </a:t>
            </a:r>
            <a:r>
              <a:rPr b="1" lang="en-US" sz="2400" spc="-1" strike="noStrike">
                <a:solidFill>
                  <a:srgbClr val="4f81bd"/>
                </a:solidFill>
                <a:latin typeface="Courier New Bold"/>
              </a:rPr>
              <a:t>add</a:t>
            </a:r>
            <a:r>
              <a:rPr b="1" lang="en-US" sz="2400" spc="-1" strike="noStrike">
                <a:solidFill>
                  <a:srgbClr val="000000"/>
                </a:solidFill>
                <a:latin typeface="Courier New Bold"/>
              </a:rPr>
              <a:t>&lt;</a:t>
            </a:r>
            <a:r>
              <a:rPr b="1" lang="en-US" sz="2400" spc="-1" strike="noStrike">
                <a:solidFill>
                  <a:srgbClr val="17375e"/>
                </a:solidFill>
                <a:latin typeface="Courier New Bold"/>
              </a:rPr>
              <a:t>int</a:t>
            </a:r>
            <a:r>
              <a:rPr b="1" lang="en-US" sz="2400" spc="-1" strike="noStrike">
                <a:solidFill>
                  <a:srgbClr val="000000"/>
                </a:solidFill>
                <a:latin typeface="Courier New Bold"/>
              </a:rPr>
              <a:t>&gt;(100,20);           // int version</a:t>
            </a:r>
            <a:endParaRPr b="0" lang="en-US" sz="2400" spc="-1" strike="noStrike">
              <a:latin typeface="Arial"/>
            </a:endParaRPr>
          </a:p>
          <a:p>
            <a:pPr>
              <a:lnSpc>
                <a:spcPct val="100000"/>
              </a:lnSpc>
              <a:spcBef>
                <a:spcPts val="641"/>
              </a:spcBef>
            </a:pPr>
            <a:endParaRPr b="0" lang="en-US" sz="24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You can use the templatized type, T, inside the template function</a:t>
            </a:r>
            <a:endParaRPr b="0" lang="en-US" sz="3200" spc="-1" strike="noStrike">
              <a:latin typeface="Arial"/>
            </a:endParaRPr>
          </a:p>
          <a:p>
            <a:pPr>
              <a:lnSpc>
                <a:spcPct val="100000"/>
              </a:lnSpc>
              <a:spcBef>
                <a:spcPts val="641"/>
              </a:spcBef>
            </a:pPr>
            <a:endParaRPr b="0" lang="en-US" sz="3200" spc="-1" strike="noStrike">
              <a:latin typeface="Arial"/>
            </a:endParaRPr>
          </a:p>
        </p:txBody>
      </p:sp>
    </p:spTree>
  </p:cSld>
</p:sld>
</file>

<file path=ppt/slides/slide2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9"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Template classes</a:t>
            </a:r>
            <a:endParaRPr b="0" lang="en-US" sz="4400" spc="-1" strike="noStrike">
              <a:latin typeface="Arial"/>
            </a:endParaRPr>
          </a:p>
        </p:txBody>
      </p:sp>
      <p:sp>
        <p:nvSpPr>
          <p:cNvPr id="2390" name="CustomShape 2"/>
          <p:cNvSpPr/>
          <p:nvPr/>
        </p:nvSpPr>
        <p:spPr>
          <a:xfrm>
            <a:off x="251640" y="1600200"/>
            <a:ext cx="8640360" cy="521244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Don’t want to write the same class many times for different types?</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Templates allow class to be parameterized with a type(s) too.</a:t>
            </a:r>
            <a:endParaRPr b="0" lang="en-US" sz="3200" spc="-1" strike="noStrike">
              <a:latin typeface="Arial"/>
            </a:endParaRPr>
          </a:p>
          <a:p>
            <a:pPr marL="399960">
              <a:lnSpc>
                <a:spcPct val="100000"/>
              </a:lnSpc>
              <a:spcBef>
                <a:spcPts val="519"/>
              </a:spcBef>
            </a:pPr>
            <a:br/>
            <a:r>
              <a:rPr b="1" lang="en-US" sz="2600" spc="-1" strike="noStrike">
                <a:solidFill>
                  <a:srgbClr val="17375e"/>
                </a:solidFill>
                <a:latin typeface="Courier New Bold"/>
              </a:rPr>
              <a:t>template</a:t>
            </a:r>
            <a:r>
              <a:rPr b="1" lang="en-US" sz="2600" spc="-1" strike="noStrike">
                <a:solidFill>
                  <a:srgbClr val="000000"/>
                </a:solidFill>
                <a:latin typeface="Courier New Bold"/>
              </a:rPr>
              <a:t> &lt;</a:t>
            </a:r>
            <a:r>
              <a:rPr b="1" lang="en-US" sz="2600" spc="-1" strike="noStrike">
                <a:solidFill>
                  <a:srgbClr val="c0504d"/>
                </a:solidFill>
                <a:latin typeface="Courier New Bold"/>
              </a:rPr>
              <a:t>typename </a:t>
            </a:r>
            <a:r>
              <a:rPr b="1" lang="en-US" sz="2600" spc="-1" strike="noStrike">
                <a:solidFill>
                  <a:srgbClr val="000000"/>
                </a:solidFill>
                <a:latin typeface="Courier New Bold"/>
              </a:rPr>
              <a:t>T&gt;</a:t>
            </a:r>
            <a:endParaRPr b="0" lang="en-US" sz="2600" spc="-1" strike="noStrike">
              <a:latin typeface="Arial"/>
            </a:endParaRPr>
          </a:p>
          <a:p>
            <a:pPr marL="399960">
              <a:lnSpc>
                <a:spcPct val="100000"/>
              </a:lnSpc>
              <a:spcBef>
                <a:spcPts val="519"/>
              </a:spcBef>
            </a:pPr>
            <a:r>
              <a:rPr b="1" lang="en-US" sz="2600" spc="-1" strike="noStrike">
                <a:solidFill>
                  <a:srgbClr val="000000"/>
                </a:solidFill>
                <a:latin typeface="Courier New Bold"/>
              </a:rPr>
              <a:t>    </a:t>
            </a:r>
            <a:r>
              <a:rPr b="1" lang="en-US" sz="2600" spc="-1" strike="noStrike">
                <a:solidFill>
                  <a:srgbClr val="17375e"/>
                </a:solidFill>
                <a:latin typeface="Courier New Bold"/>
              </a:rPr>
              <a:t>class</a:t>
            </a:r>
            <a:r>
              <a:rPr b="1" lang="en-US" sz="2600" spc="-1" strike="noStrike">
                <a:solidFill>
                  <a:srgbClr val="000000"/>
                </a:solidFill>
                <a:latin typeface="Courier New Bold"/>
              </a:rPr>
              <a:t> Square</a:t>
            </a:r>
            <a:endParaRPr b="0" lang="en-US" sz="2600" spc="-1" strike="noStrike">
              <a:latin typeface="Arial"/>
            </a:endParaRPr>
          </a:p>
          <a:p>
            <a:pPr marL="399960">
              <a:lnSpc>
                <a:spcPct val="100000"/>
              </a:lnSpc>
              <a:spcBef>
                <a:spcPts val="519"/>
              </a:spcBef>
            </a:pPr>
            <a:r>
              <a:rPr b="1" lang="en-US" sz="2600" spc="-1" strike="noStrike">
                <a:solidFill>
                  <a:srgbClr val="000000"/>
                </a:solidFill>
                <a:latin typeface="Courier New Bold"/>
              </a:rPr>
              <a:t>    </a:t>
            </a:r>
            <a:r>
              <a:rPr b="1" lang="en-US" sz="2600" spc="-1" strike="noStrike">
                <a:solidFill>
                  <a:srgbClr val="000000"/>
                </a:solidFill>
                <a:latin typeface="Courier New Bold"/>
              </a:rPr>
              <a:t>{</a:t>
            </a:r>
            <a:endParaRPr b="0" lang="en-US" sz="2600" spc="-1" strike="noStrike">
              <a:latin typeface="Arial"/>
            </a:endParaRPr>
          </a:p>
          <a:p>
            <a:pPr marL="399960">
              <a:lnSpc>
                <a:spcPct val="100000"/>
              </a:lnSpc>
              <a:spcBef>
                <a:spcPts val="519"/>
              </a:spcBef>
            </a:pPr>
            <a:r>
              <a:rPr b="1" lang="en-US" sz="2600" spc="-1" strike="noStrike">
                <a:solidFill>
                  <a:srgbClr val="000000"/>
                </a:solidFill>
                <a:latin typeface="Courier New Bold"/>
              </a:rPr>
              <a:t>        </a:t>
            </a:r>
            <a:r>
              <a:rPr b="1" lang="en-US" sz="2600" spc="-1" strike="noStrike">
                <a:solidFill>
                  <a:srgbClr val="000000"/>
                </a:solidFill>
                <a:latin typeface="Courier New Bold"/>
              </a:rPr>
              <a:t>T </a:t>
            </a:r>
            <a:r>
              <a:rPr b="1" lang="en-US" sz="2600" spc="-1" strike="noStrike">
                <a:solidFill>
                  <a:srgbClr val="4f81bd"/>
                </a:solidFill>
                <a:latin typeface="Courier New Bold"/>
              </a:rPr>
              <a:t>operator</a:t>
            </a:r>
            <a:r>
              <a:rPr b="1" lang="en-US" sz="2600" spc="-1" strike="noStrike">
                <a:solidFill>
                  <a:srgbClr val="000000"/>
                </a:solidFill>
                <a:latin typeface="Courier New Bold"/>
              </a:rPr>
              <a:t>() (T x) { </a:t>
            </a:r>
            <a:r>
              <a:rPr b="1" lang="en-US" sz="2600" spc="-1" strike="noStrike">
                <a:solidFill>
                  <a:srgbClr val="c0504d"/>
                </a:solidFill>
                <a:latin typeface="Courier New Bold"/>
              </a:rPr>
              <a:t>return </a:t>
            </a:r>
            <a:r>
              <a:rPr b="1" lang="en-US" sz="2600" spc="-1" strike="noStrike">
                <a:solidFill>
                  <a:srgbClr val="000000"/>
                </a:solidFill>
                <a:latin typeface="Courier New Bold"/>
              </a:rPr>
              <a:t>x*x; }</a:t>
            </a:r>
            <a:endParaRPr b="0" lang="en-US" sz="2600" spc="-1" strike="noStrike">
              <a:latin typeface="Arial"/>
            </a:endParaRPr>
          </a:p>
          <a:p>
            <a:pPr marL="399960">
              <a:lnSpc>
                <a:spcPct val="100000"/>
              </a:lnSpc>
              <a:spcBef>
                <a:spcPts val="519"/>
              </a:spcBef>
            </a:pPr>
            <a:r>
              <a:rPr b="1" lang="en-US" sz="2600" spc="-1" strike="noStrike">
                <a:solidFill>
                  <a:srgbClr val="000000"/>
                </a:solidFill>
                <a:latin typeface="Courier New Bold"/>
              </a:rPr>
              <a:t>    </a:t>
            </a:r>
            <a:r>
              <a:rPr b="1" lang="en-US" sz="2600" spc="-1" strike="noStrike">
                <a:solidFill>
                  <a:srgbClr val="000000"/>
                </a:solidFill>
                <a:latin typeface="Courier New Bold"/>
              </a:rPr>
              <a:t>};</a:t>
            </a:r>
            <a:endParaRPr b="0" lang="en-US" sz="2600" spc="-1" strike="noStrike">
              <a:latin typeface="Arial"/>
            </a:endParaRPr>
          </a:p>
          <a:p>
            <a:pPr marL="399960">
              <a:lnSpc>
                <a:spcPct val="100000"/>
              </a:lnSpc>
              <a:spcBef>
                <a:spcPts val="519"/>
              </a:spcBef>
            </a:pPr>
            <a:r>
              <a:rPr b="1" lang="en-US" sz="2600" spc="-1" strike="noStrike">
                <a:solidFill>
                  <a:srgbClr val="000000"/>
                </a:solidFill>
                <a:latin typeface="Courier New Bold"/>
              </a:rPr>
              <a:t>    </a:t>
            </a:r>
            <a:r>
              <a:rPr b="1" lang="en-US" sz="2600" spc="-1" strike="noStrike">
                <a:solidFill>
                  <a:srgbClr val="000000"/>
                </a:solidFill>
                <a:latin typeface="Courier New Bold"/>
              </a:rPr>
              <a:t>Square&lt;</a:t>
            </a:r>
            <a:r>
              <a:rPr b="1" lang="en-US" sz="2600" spc="-1" strike="noStrike">
                <a:solidFill>
                  <a:srgbClr val="17375e"/>
                </a:solidFill>
                <a:latin typeface="Courier New Bold"/>
              </a:rPr>
              <a:t>int</a:t>
            </a:r>
            <a:r>
              <a:rPr b="1" lang="en-US" sz="2600" spc="-1" strike="noStrike">
                <a:solidFill>
                  <a:srgbClr val="000000"/>
                </a:solidFill>
                <a:latin typeface="Courier New Bold"/>
              </a:rPr>
              <a:t>&gt; f_int(); </a:t>
            </a:r>
            <a:endParaRPr b="0" lang="en-US" sz="2600" spc="-1" strike="noStrike">
              <a:latin typeface="Arial"/>
            </a:endParaRPr>
          </a:p>
          <a:p>
            <a:pPr marL="399960">
              <a:lnSpc>
                <a:spcPct val="100000"/>
              </a:lnSpc>
              <a:spcBef>
                <a:spcPts val="519"/>
              </a:spcBef>
            </a:pPr>
            <a:r>
              <a:rPr b="1" lang="en-US" sz="2600" spc="-1" strike="noStrike">
                <a:solidFill>
                  <a:srgbClr val="000000"/>
                </a:solidFill>
                <a:latin typeface="Courier New Bold"/>
              </a:rPr>
              <a:t>    </a:t>
            </a:r>
            <a:r>
              <a:rPr b="1" lang="en-US" sz="2600" spc="-1" strike="noStrike">
                <a:solidFill>
                  <a:srgbClr val="17375e"/>
                </a:solidFill>
                <a:latin typeface="Courier New Bold"/>
              </a:rPr>
              <a:t>int </a:t>
            </a:r>
            <a:r>
              <a:rPr b="1" lang="en-US" sz="2600" spc="-1" strike="noStrike">
                <a:solidFill>
                  <a:srgbClr val="000000"/>
                </a:solidFill>
                <a:latin typeface="Courier New Bold"/>
              </a:rPr>
              <a:t>value = </a:t>
            </a:r>
            <a:r>
              <a:rPr b="1" lang="en-US" sz="2600" spc="-1" strike="noStrike">
                <a:solidFill>
                  <a:srgbClr val="4f81bd"/>
                </a:solidFill>
                <a:latin typeface="Courier New Bold"/>
              </a:rPr>
              <a:t>f_int</a:t>
            </a:r>
            <a:r>
              <a:rPr b="1" lang="en-US" sz="2600" spc="-1" strike="noStrike">
                <a:solidFill>
                  <a:srgbClr val="000000"/>
                </a:solidFill>
                <a:latin typeface="Courier New Bold"/>
              </a:rPr>
              <a:t>(10); </a:t>
            </a:r>
            <a:endParaRPr b="0" lang="en-US" sz="2600" spc="-1" strike="noStrike">
              <a:latin typeface="Arial"/>
            </a:endParaRPr>
          </a:p>
          <a:p>
            <a:pPr marL="399960">
              <a:lnSpc>
                <a:spcPct val="100000"/>
              </a:lnSpc>
              <a:spcBef>
                <a:spcPts val="641"/>
              </a:spcBef>
            </a:pPr>
            <a:endParaRPr b="0" lang="en-US" sz="2600" spc="-1" strike="noStrike">
              <a:latin typeface="Arial"/>
            </a:endParaRPr>
          </a:p>
          <a:p>
            <a:pPr marL="399960">
              <a:lnSpc>
                <a:spcPct val="100000"/>
              </a:lnSpc>
              <a:spcBef>
                <a:spcPts val="641"/>
              </a:spcBef>
            </a:pPr>
            <a:endParaRPr b="0" lang="en-US" sz="2600" spc="-1" strike="noStrike">
              <a:latin typeface="Arial"/>
            </a:endParaRPr>
          </a:p>
          <a:p>
            <a:pPr marL="399960">
              <a:lnSpc>
                <a:spcPct val="100000"/>
              </a:lnSpc>
              <a:spcBef>
                <a:spcPts val="641"/>
              </a:spcBef>
            </a:pPr>
            <a:endParaRPr b="0" lang="en-US" sz="2600" spc="-1" strike="noStrike">
              <a:latin typeface="Arial"/>
            </a:endParaRPr>
          </a:p>
          <a:p>
            <a:pPr marL="399960">
              <a:lnSpc>
                <a:spcPct val="100000"/>
              </a:lnSpc>
              <a:spcBef>
                <a:spcPts val="641"/>
              </a:spcBef>
            </a:pPr>
            <a:endParaRPr b="0" lang="en-US" sz="2600" spc="-1" strike="noStrike">
              <a:latin typeface="Arial"/>
            </a:endParaRPr>
          </a:p>
          <a:p>
            <a:pPr marL="399960">
              <a:lnSpc>
                <a:spcPct val="100000"/>
              </a:lnSpc>
              <a:spcBef>
                <a:spcPts val="641"/>
              </a:spcBef>
            </a:pPr>
            <a:endParaRPr b="0" lang="en-US" sz="2600" spc="-1" strike="noStrike">
              <a:latin typeface="Arial"/>
            </a:endParaRPr>
          </a:p>
        </p:txBody>
      </p:sp>
    </p:spTree>
  </p:cSld>
</p:sld>
</file>

<file path=ppt/slides/slide2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1"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C++11 defines a function template</a:t>
            </a:r>
            <a:endParaRPr b="0" lang="en-US" sz="4400" spc="-1" strike="noStrike">
              <a:latin typeface="Arial"/>
            </a:endParaRPr>
          </a:p>
        </p:txBody>
      </p:sp>
      <p:sp>
        <p:nvSpPr>
          <p:cNvPr id="2392" name="CustomShape 2"/>
          <p:cNvSpPr/>
          <p:nvPr/>
        </p:nvSpPr>
        <p:spPr>
          <a:xfrm>
            <a:off x="179640" y="1600200"/>
            <a:ext cx="8784360" cy="452520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C++ function objects can be stored in the templated class std::function.    The following header defines the class std::function</a:t>
            </a:r>
            <a:br/>
            <a:r>
              <a:rPr b="0" lang="en-US" sz="3200" spc="-1" strike="noStrike">
                <a:solidFill>
                  <a:srgbClr val="000000"/>
                </a:solidFill>
                <a:latin typeface="Trebuchet MS"/>
              </a:rPr>
              <a:t> </a:t>
            </a:r>
            <a:endParaRPr b="0" lang="en-US" sz="3200" spc="-1" strike="noStrike">
              <a:latin typeface="Arial"/>
            </a:endParaRPr>
          </a:p>
          <a:p>
            <a:pPr>
              <a:lnSpc>
                <a:spcPct val="100000"/>
              </a:lnSpc>
              <a:spcBef>
                <a:spcPts val="641"/>
              </a:spcBef>
            </a:pPr>
            <a:r>
              <a:rPr b="0" lang="en-US" sz="3200" spc="-1" strike="noStrike">
                <a:solidFill>
                  <a:srgbClr val="000000"/>
                </a:solidFill>
                <a:latin typeface="Trebuchet MS"/>
              </a:rPr>
              <a:t>	</a:t>
            </a:r>
            <a:r>
              <a:rPr b="1" lang="en-US" sz="3200" spc="-1" strike="noStrike">
                <a:solidFill>
                  <a:srgbClr val="000000"/>
                </a:solidFill>
                <a:latin typeface="Courier New Bold"/>
              </a:rPr>
              <a:t>#</a:t>
            </a:r>
            <a:r>
              <a:rPr b="1" lang="en-US" sz="3200" spc="-1" strike="noStrike">
                <a:solidFill>
                  <a:srgbClr val="c0504d"/>
                </a:solidFill>
                <a:latin typeface="Courier New Bold"/>
              </a:rPr>
              <a:t>include</a:t>
            </a:r>
            <a:r>
              <a:rPr b="1" lang="en-US" sz="3200" spc="-1" strike="noStrike">
                <a:solidFill>
                  <a:srgbClr val="000000"/>
                </a:solidFill>
                <a:latin typeface="Courier New Bold"/>
              </a:rPr>
              <a:t> </a:t>
            </a:r>
            <a:r>
              <a:rPr b="1" lang="en-US" sz="3200" spc="-1" strike="noStrike">
                <a:solidFill>
                  <a:srgbClr val="8064a2"/>
                </a:solidFill>
                <a:latin typeface="Courier New Bold"/>
              </a:rPr>
              <a:t>&lt;functional&gt;</a:t>
            </a:r>
            <a:b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We can define a C++ function object (e.g. functor) and then store it in the tempated class std::function</a:t>
            </a:r>
            <a:endParaRPr b="0" lang="en-US" sz="3200" spc="-1" strike="noStrike">
              <a:latin typeface="Arial"/>
            </a:endParaRPr>
          </a:p>
          <a:p>
            <a:pPr marL="399960">
              <a:lnSpc>
                <a:spcPct val="100000"/>
              </a:lnSpc>
              <a:spcBef>
                <a:spcPts val="561"/>
              </a:spcBef>
            </a:pPr>
            <a:br/>
            <a:r>
              <a:rPr b="1" lang="en-US" sz="2800" spc="-1" strike="noStrike">
                <a:solidFill>
                  <a:srgbClr val="17375e"/>
                </a:solidFill>
                <a:latin typeface="Courier New Bold"/>
              </a:rPr>
              <a:t>struct </a:t>
            </a:r>
            <a:r>
              <a:rPr b="1" lang="en-US" sz="2800" spc="-1" strike="noStrike">
                <a:solidFill>
                  <a:srgbClr val="000000"/>
                </a:solidFill>
                <a:latin typeface="Courier New Bold"/>
              </a:rPr>
              <a:t>Functor</a:t>
            </a:r>
            <a:endParaRPr b="0" lang="en-US" sz="2800" spc="-1" strike="noStrike">
              <a:latin typeface="Arial"/>
            </a:endParaRPr>
          </a:p>
          <a:p>
            <a:pPr marL="399960">
              <a:lnSpc>
                <a:spcPct val="100000"/>
              </a:lnSpc>
              <a:spcBef>
                <a:spcPts val="561"/>
              </a:spcBef>
            </a:pPr>
            <a:r>
              <a:rPr b="1" lang="en-US" sz="2800" spc="-1" strike="noStrike">
                <a:solidFill>
                  <a:srgbClr val="000000"/>
                </a:solidFill>
                <a:latin typeface="Courier New Bold"/>
              </a:rPr>
              <a:t>   </a:t>
            </a:r>
            <a:r>
              <a:rPr b="1" lang="en-US" sz="2800" spc="-1" strike="noStrike">
                <a:solidFill>
                  <a:srgbClr val="000000"/>
                </a:solidFill>
                <a:latin typeface="Courier New Bold"/>
              </a:rPr>
              <a:t>{</a:t>
            </a:r>
            <a:endParaRPr b="0" lang="en-US" sz="2800" spc="-1" strike="noStrike">
              <a:latin typeface="Arial"/>
            </a:endParaRPr>
          </a:p>
          <a:p>
            <a:pPr marL="399960">
              <a:lnSpc>
                <a:spcPct val="100000"/>
              </a:lnSpc>
              <a:spcBef>
                <a:spcPts val="561"/>
              </a:spcBef>
            </a:pPr>
            <a:r>
              <a:rPr b="1" lang="en-US" sz="2800" spc="-1" strike="noStrike">
                <a:solidFill>
                  <a:srgbClr val="000000"/>
                </a:solidFill>
                <a:latin typeface="Courier New Bold"/>
              </a:rPr>
              <a:t>       </a:t>
            </a:r>
            <a:r>
              <a:rPr b="1" lang="en-US" sz="2800" spc="-1" strike="noStrike">
                <a:solidFill>
                  <a:srgbClr val="17375e"/>
                </a:solidFill>
                <a:latin typeface="Courier New Bold"/>
              </a:rPr>
              <a:t>int </a:t>
            </a:r>
            <a:r>
              <a:rPr b="1" lang="en-US" sz="2800" spc="-1" strike="noStrike">
                <a:solidFill>
                  <a:srgbClr val="4f81bd"/>
                </a:solidFill>
                <a:latin typeface="Courier New Bold"/>
              </a:rPr>
              <a:t>operator</a:t>
            </a:r>
            <a:r>
              <a:rPr b="1" lang="en-US" sz="2800" spc="-1" strike="noStrike">
                <a:solidFill>
                  <a:srgbClr val="000000"/>
                </a:solidFill>
                <a:latin typeface="Courier New Bold"/>
              </a:rPr>
              <a:t>() (</a:t>
            </a:r>
            <a:r>
              <a:rPr b="1" lang="en-US" sz="2800" spc="-1" strike="noStrike">
                <a:solidFill>
                  <a:srgbClr val="17375e"/>
                </a:solidFill>
                <a:latin typeface="Courier New Bold"/>
              </a:rPr>
              <a:t>int </a:t>
            </a:r>
            <a:r>
              <a:rPr b="1" lang="en-US" sz="2800" spc="-1" strike="noStrike">
                <a:solidFill>
                  <a:srgbClr val="000000"/>
                </a:solidFill>
                <a:latin typeface="Courier New Bold"/>
              </a:rPr>
              <a:t>x) { </a:t>
            </a:r>
            <a:r>
              <a:rPr b="1" lang="en-US" sz="2800" spc="-1" strike="noStrike">
                <a:solidFill>
                  <a:srgbClr val="c0504d"/>
                </a:solidFill>
                <a:latin typeface="Courier New Bold"/>
              </a:rPr>
              <a:t>return</a:t>
            </a:r>
            <a:r>
              <a:rPr b="1" lang="en-US" sz="2800" spc="-1" strike="noStrike">
                <a:solidFill>
                  <a:srgbClr val="000000"/>
                </a:solidFill>
                <a:latin typeface="Courier New Bold"/>
              </a:rPr>
              <a:t> x*x; }</a:t>
            </a:r>
            <a:endParaRPr b="0" lang="en-US" sz="2800" spc="-1" strike="noStrike">
              <a:latin typeface="Arial"/>
            </a:endParaRPr>
          </a:p>
          <a:p>
            <a:pPr marL="399960">
              <a:lnSpc>
                <a:spcPct val="100000"/>
              </a:lnSpc>
              <a:spcBef>
                <a:spcPts val="561"/>
              </a:spcBef>
            </a:pPr>
            <a:r>
              <a:rPr b="1" lang="en-US" sz="2800" spc="-1" strike="noStrike">
                <a:solidFill>
                  <a:srgbClr val="000000"/>
                </a:solidFill>
                <a:latin typeface="Courier New Bold"/>
              </a:rPr>
              <a:t>   </a:t>
            </a:r>
            <a:r>
              <a:rPr b="1" lang="en-US" sz="2800" spc="-1" strike="noStrike">
                <a:solidFill>
                  <a:srgbClr val="000000"/>
                </a:solidFill>
                <a:latin typeface="Courier New Bold"/>
              </a:rPr>
              <a:t>};</a:t>
            </a:r>
            <a:endParaRPr b="0" lang="en-US" sz="2800" spc="-1" strike="noStrike">
              <a:latin typeface="Arial"/>
            </a:endParaRPr>
          </a:p>
          <a:p>
            <a:pPr marL="399960">
              <a:lnSpc>
                <a:spcPct val="100000"/>
              </a:lnSpc>
              <a:spcBef>
                <a:spcPts val="561"/>
              </a:spcBef>
            </a:pPr>
            <a:r>
              <a:rPr b="1" lang="en-US" sz="2800" spc="-1" strike="noStrike">
                <a:solidFill>
                  <a:srgbClr val="000000"/>
                </a:solidFill>
                <a:latin typeface="Courier New Bold"/>
              </a:rPr>
              <a:t>   </a:t>
            </a:r>
            <a:r>
              <a:rPr b="1" lang="en-US" sz="2800" spc="-1" strike="noStrike">
                <a:solidFill>
                  <a:srgbClr val="000000"/>
                </a:solidFill>
                <a:latin typeface="Courier New Bold"/>
              </a:rPr>
              <a:t>std::function&lt;</a:t>
            </a:r>
            <a:r>
              <a:rPr b="1" lang="en-US" sz="2800" spc="-1" strike="noStrike">
                <a:solidFill>
                  <a:srgbClr val="17375e"/>
                </a:solidFill>
                <a:latin typeface="Courier New Bold"/>
              </a:rPr>
              <a:t>int</a:t>
            </a:r>
            <a:r>
              <a:rPr b="1" lang="en-US" sz="2800" spc="-1" strike="noStrike">
                <a:solidFill>
                  <a:srgbClr val="000000"/>
                </a:solidFill>
                <a:latin typeface="Courier New Bold"/>
              </a:rPr>
              <a:t> (</a:t>
            </a:r>
            <a:r>
              <a:rPr b="1" lang="en-US" sz="2800" spc="-1" strike="noStrike">
                <a:solidFill>
                  <a:srgbClr val="17375e"/>
                </a:solidFill>
                <a:latin typeface="Courier New Bold"/>
              </a:rPr>
              <a:t>int</a:t>
            </a:r>
            <a:r>
              <a:rPr b="1" lang="en-US" sz="2800" spc="-1" strike="noStrike">
                <a:solidFill>
                  <a:srgbClr val="000000"/>
                </a:solidFill>
                <a:latin typeface="Courier New Bold"/>
              </a:rPr>
              <a:t>)&gt; square(Functor());</a:t>
            </a:r>
            <a:endParaRPr b="0" lang="en-US" sz="2800" spc="-1" strike="noStrike">
              <a:latin typeface="Arial"/>
            </a:endParaRPr>
          </a:p>
          <a:p>
            <a:pPr marL="399960">
              <a:lnSpc>
                <a:spcPct val="100000"/>
              </a:lnSpc>
              <a:spcBef>
                <a:spcPts val="641"/>
              </a:spcBef>
            </a:pPr>
            <a:endParaRPr b="0" lang="en-US" sz="2800" spc="-1" strike="noStrike">
              <a:latin typeface="Arial"/>
            </a:endParaRPr>
          </a:p>
        </p:txBody>
      </p:sp>
    </p:spTree>
  </p:cSld>
</p:sld>
</file>

<file path=ppt/slides/slide2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3"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C++ function template: example 1</a:t>
            </a:r>
            <a:endParaRPr b="0" lang="en-US" sz="4400" spc="-1" strike="noStrike">
              <a:latin typeface="Arial"/>
            </a:endParaRPr>
          </a:p>
        </p:txBody>
      </p:sp>
      <p:sp>
        <p:nvSpPr>
          <p:cNvPr id="2394" name="CustomShape 2"/>
          <p:cNvSpPr/>
          <p:nvPr/>
        </p:nvSpPr>
        <p:spPr>
          <a:xfrm>
            <a:off x="457200" y="1535040"/>
            <a:ext cx="8218440" cy="639000"/>
          </a:xfrm>
          <a:prstGeom prst="rect">
            <a:avLst/>
          </a:prstGeom>
          <a:noFill/>
          <a:ln>
            <a:noFill/>
          </a:ln>
        </p:spPr>
        <p:style>
          <a:lnRef idx="0"/>
          <a:fillRef idx="0"/>
          <a:effectRef idx="0"/>
          <a:fontRef idx="minor"/>
        </p:style>
        <p:txBody>
          <a:bodyPr lIns="90000" rIns="90000" tIns="45000" bIns="45000" anchor="b">
            <a:normAutofit/>
          </a:bodyPr>
          <a:p>
            <a:pPr>
              <a:lnSpc>
                <a:spcPct val="100000"/>
              </a:lnSpc>
              <a:spcBef>
                <a:spcPts val="479"/>
              </a:spcBef>
            </a:pPr>
            <a:r>
              <a:rPr b="1" lang="en-US" sz="2400" spc="-1" strike="noStrike">
                <a:solidFill>
                  <a:srgbClr val="000000"/>
                </a:solidFill>
                <a:latin typeface="Trebuchet MS"/>
              </a:rPr>
              <a:t>The header &lt;functional&gt; just defines the template std::function. This can be used to warp standard functions or function objects, e.g.:</a:t>
            </a:r>
            <a:endParaRPr b="0" lang="en-US" sz="2400" spc="-1" strike="noStrike">
              <a:latin typeface="Arial"/>
            </a:endParaRPr>
          </a:p>
        </p:txBody>
      </p:sp>
      <p:sp>
        <p:nvSpPr>
          <p:cNvPr id="2395" name="CustomShape 3"/>
          <p:cNvSpPr/>
          <p:nvPr/>
        </p:nvSpPr>
        <p:spPr>
          <a:xfrm>
            <a:off x="457200" y="2174760"/>
            <a:ext cx="8002440" cy="395064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400"/>
              </a:spcBef>
            </a:pPr>
            <a:r>
              <a:rPr b="1" lang="en-US" sz="2000" spc="-1" strike="noStrike">
                <a:solidFill>
                  <a:srgbClr val="17375e"/>
                </a:solidFill>
                <a:latin typeface="Courier New Bold"/>
              </a:rPr>
              <a:t>int </a:t>
            </a:r>
            <a:r>
              <a:rPr b="1" lang="en-US" sz="2000" spc="-1" strike="noStrike">
                <a:solidFill>
                  <a:srgbClr val="000000"/>
                </a:solidFill>
                <a:latin typeface="Courier New Bold"/>
              </a:rPr>
              <a:t>foo(</a:t>
            </a:r>
            <a:r>
              <a:rPr b="1" lang="en-US" sz="2000" spc="-1" strike="noStrike">
                <a:solidFill>
                  <a:srgbClr val="17375e"/>
                </a:solidFill>
                <a:latin typeface="Courier New Bold"/>
              </a:rPr>
              <a:t>int</a:t>
            </a:r>
            <a:r>
              <a:rPr b="1" lang="en-US" sz="2000" spc="-1" strike="noStrike">
                <a:solidFill>
                  <a:srgbClr val="000000"/>
                </a:solidFill>
                <a:latin typeface="Courier New Bold"/>
              </a:rPr>
              <a:t> x)  { </a:t>
            </a:r>
            <a:r>
              <a:rPr b="1" lang="en-US" sz="2000" spc="-1" strike="noStrike">
                <a:solidFill>
                  <a:srgbClr val="c0504d"/>
                </a:solidFill>
                <a:latin typeface="Courier New Bold"/>
              </a:rPr>
              <a:t>return</a:t>
            </a:r>
            <a:r>
              <a:rPr b="1" lang="en-US" sz="2000" spc="-1" strike="noStrike">
                <a:solidFill>
                  <a:srgbClr val="000000"/>
                </a:solidFill>
                <a:latin typeface="Courier New Bold"/>
              </a:rPr>
              <a:t> x; }  // standard function</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Bold"/>
              </a:rPr>
              <a:t>std::function&lt;</a:t>
            </a:r>
            <a:r>
              <a:rPr b="1" lang="en-US" sz="2000" spc="-1" strike="noStrike">
                <a:solidFill>
                  <a:srgbClr val="17375e"/>
                </a:solidFill>
                <a:latin typeface="Courier New Bold"/>
              </a:rPr>
              <a:t>int</a:t>
            </a:r>
            <a:r>
              <a:rPr b="1" lang="en-US" sz="2000" spc="-1" strike="noStrike">
                <a:solidFill>
                  <a:srgbClr val="000000"/>
                </a:solidFill>
                <a:latin typeface="Courier New Bold"/>
              </a:rPr>
              <a:t> (</a:t>
            </a:r>
            <a:r>
              <a:rPr b="1" lang="en-US" sz="2000" spc="-1" strike="noStrike">
                <a:solidFill>
                  <a:srgbClr val="17375e"/>
                </a:solidFill>
                <a:latin typeface="Courier New Bold"/>
              </a:rPr>
              <a:t>int</a:t>
            </a:r>
            <a:r>
              <a:rPr b="1" lang="en-US" sz="2000" spc="-1" strike="noStrike">
                <a:solidFill>
                  <a:srgbClr val="000000"/>
                </a:solidFill>
                <a:latin typeface="Courier New Bold"/>
              </a:rPr>
              <a:t>)&gt; foo_wrapper(foo);</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Bold"/>
              </a:rPr>
              <a:t> </a:t>
            </a:r>
            <a:endParaRPr b="0" lang="en-US" sz="2000" spc="-1" strike="noStrike">
              <a:latin typeface="Arial"/>
            </a:endParaRPr>
          </a:p>
          <a:p>
            <a:pPr>
              <a:lnSpc>
                <a:spcPct val="100000"/>
              </a:lnSpc>
              <a:spcBef>
                <a:spcPts val="400"/>
              </a:spcBef>
            </a:pPr>
            <a:r>
              <a:rPr b="1" lang="en-US" sz="2000" spc="-1" strike="noStrike">
                <a:solidFill>
                  <a:srgbClr val="17375e"/>
                </a:solidFill>
                <a:latin typeface="Courier New Bold"/>
              </a:rPr>
              <a:t>struct </a:t>
            </a:r>
            <a:r>
              <a:rPr b="1" lang="en-US" sz="2000" spc="-1" strike="noStrike">
                <a:solidFill>
                  <a:srgbClr val="000000"/>
                </a:solidFill>
                <a:latin typeface="Courier New Bold"/>
              </a:rPr>
              <a:t>Foo // function object</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Bold"/>
              </a:rPr>
              <a:t>{</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Bold"/>
              </a:rPr>
              <a:t>  </a:t>
            </a:r>
            <a:r>
              <a:rPr b="1" lang="en-US" sz="2000" spc="-1" strike="noStrike">
                <a:solidFill>
                  <a:srgbClr val="17375e"/>
                </a:solidFill>
                <a:latin typeface="Courier New Bold"/>
              </a:rPr>
              <a:t>void</a:t>
            </a:r>
            <a:r>
              <a:rPr b="1" lang="en-US" sz="2000" spc="-1" strike="noStrike">
                <a:solidFill>
                  <a:srgbClr val="000000"/>
                </a:solidFill>
                <a:latin typeface="Courier New Bold"/>
              </a:rPr>
              <a:t> operator()(</a:t>
            </a:r>
            <a:r>
              <a:rPr b="1" lang="en-US" sz="2000" spc="-1" strike="noStrike">
                <a:solidFill>
                  <a:srgbClr val="17375e"/>
                </a:solidFill>
                <a:latin typeface="Courier New Bold"/>
              </a:rPr>
              <a:t>int </a:t>
            </a:r>
            <a:r>
              <a:rPr b="1" lang="en-US" sz="2000" spc="-1" strike="noStrike">
                <a:solidFill>
                  <a:srgbClr val="000000"/>
                </a:solidFill>
                <a:latin typeface="Courier New Bold"/>
              </a:rPr>
              <a:t>x)  {</a:t>
            </a:r>
            <a:r>
              <a:rPr b="1" lang="en-US" sz="2000" spc="-1" strike="noStrike">
                <a:solidFill>
                  <a:srgbClr val="c0504d"/>
                </a:solidFill>
                <a:latin typeface="Courier New Bold"/>
              </a:rPr>
              <a:t>return</a:t>
            </a:r>
            <a:r>
              <a:rPr b="1" lang="en-US" sz="2000" spc="-1" strike="noStrike">
                <a:solidFill>
                  <a:srgbClr val="000000"/>
                </a:solidFill>
                <a:latin typeface="Courier New Bold"/>
              </a:rPr>
              <a:t> x;}</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Bold"/>
              </a:rPr>
              <a:t>};</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Bold"/>
              </a:rPr>
              <a:t> </a:t>
            </a:r>
            <a:r>
              <a:rPr b="1" lang="en-US" sz="2000" spc="-1" strike="noStrike">
                <a:solidFill>
                  <a:srgbClr val="000000"/>
                </a:solidFill>
                <a:latin typeface="Courier New Bold"/>
              </a:rPr>
              <a:t>std::function&lt;</a:t>
            </a:r>
            <a:r>
              <a:rPr b="1" lang="en-US" sz="2000" spc="-1" strike="noStrike">
                <a:solidFill>
                  <a:srgbClr val="17375e"/>
                </a:solidFill>
                <a:latin typeface="Courier New Bold"/>
              </a:rPr>
              <a:t>int</a:t>
            </a:r>
            <a:r>
              <a:rPr b="1" lang="en-US" sz="2000" spc="-1" strike="noStrike">
                <a:solidFill>
                  <a:srgbClr val="000000"/>
                </a:solidFill>
                <a:latin typeface="Courier New Bold"/>
              </a:rPr>
              <a:t> (</a:t>
            </a:r>
            <a:r>
              <a:rPr b="1" lang="en-US" sz="2000" spc="-1" strike="noStrike">
                <a:solidFill>
                  <a:srgbClr val="17375e"/>
                </a:solidFill>
                <a:latin typeface="Courier New Bold"/>
              </a:rPr>
              <a:t>int</a:t>
            </a:r>
            <a:r>
              <a:rPr b="1" lang="en-US" sz="2000" spc="-1" strike="noStrike">
                <a:solidFill>
                  <a:srgbClr val="000000"/>
                </a:solidFill>
                <a:latin typeface="Courier New Bold"/>
              </a:rPr>
              <a:t>)&gt; foo_functor(Foo());</a:t>
            </a:r>
            <a:endParaRPr b="0" lang="en-US" sz="2000" spc="-1" strike="noStrike">
              <a:latin typeface="Arial"/>
            </a:endParaRPr>
          </a:p>
          <a:p>
            <a:pPr>
              <a:lnSpc>
                <a:spcPct val="100000"/>
              </a:lnSpc>
              <a:spcBef>
                <a:spcPts val="400"/>
              </a:spcBef>
            </a:pPr>
            <a:endParaRPr b="0" lang="en-US" sz="2000" spc="-1" strike="noStrike">
              <a:latin typeface="Arial"/>
            </a:endParaRPr>
          </a:p>
        </p:txBody>
      </p:sp>
      <p:sp>
        <p:nvSpPr>
          <p:cNvPr id="2396" name="CustomShape 4"/>
          <p:cNvSpPr/>
          <p:nvPr/>
        </p:nvSpPr>
        <p:spPr>
          <a:xfrm>
            <a:off x="3780000" y="5373360"/>
            <a:ext cx="5219280" cy="14220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400"/>
              </a:spcBef>
            </a:pPr>
            <a:r>
              <a:rPr b="0" lang="en-US" sz="2000" spc="-1" strike="noStrike">
                <a:solidFill>
                  <a:srgbClr val="9bbb59"/>
                </a:solidFill>
                <a:latin typeface="Trebuchet MS"/>
              </a:rPr>
              <a:t>foo_functor and foo_wrapper are basically the same but one is using a standard C like function, while the other is using a function object</a:t>
            </a:r>
            <a:endParaRPr b="0" lang="en-US" sz="2000" spc="-1" strike="noStrike">
              <a:latin typeface="Arial"/>
            </a:endParaRPr>
          </a:p>
        </p:txBody>
      </p:sp>
    </p:spTree>
  </p:cSld>
</p:sld>
</file>

<file path=ppt/slides/slide2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7"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C++ function template: example 2</a:t>
            </a:r>
            <a:endParaRPr b="0" lang="en-US" sz="4400" spc="-1" strike="noStrike">
              <a:latin typeface="Arial"/>
            </a:endParaRPr>
          </a:p>
        </p:txBody>
      </p:sp>
      <p:sp>
        <p:nvSpPr>
          <p:cNvPr id="2398" name="CustomShape 2"/>
          <p:cNvSpPr/>
          <p:nvPr/>
        </p:nvSpPr>
        <p:spPr>
          <a:xfrm>
            <a:off x="457200" y="1268640"/>
            <a:ext cx="8290440" cy="905400"/>
          </a:xfrm>
          <a:prstGeom prst="rect">
            <a:avLst/>
          </a:prstGeom>
          <a:noFill/>
          <a:ln>
            <a:noFill/>
          </a:ln>
        </p:spPr>
        <p:style>
          <a:lnRef idx="0"/>
          <a:fillRef idx="0"/>
          <a:effectRef idx="0"/>
          <a:fontRef idx="minor"/>
        </p:style>
        <p:txBody>
          <a:bodyPr lIns="90000" rIns="90000" tIns="45000" bIns="45000" anchor="b">
            <a:normAutofit/>
          </a:bodyPr>
          <a:p>
            <a:pPr>
              <a:lnSpc>
                <a:spcPct val="100000"/>
              </a:lnSpc>
              <a:spcBef>
                <a:spcPts val="479"/>
              </a:spcBef>
            </a:pPr>
            <a:r>
              <a:rPr b="1" lang="en-US" sz="2400" spc="-1" strike="noStrike">
                <a:solidFill>
                  <a:srgbClr val="000000"/>
                </a:solidFill>
                <a:latin typeface="Trebuchet MS"/>
              </a:rPr>
              <a:t>What is the point of function objects?  Well they can of course contain local state, which functions cannot, they can also contain member functions and so on. A silly example might be:</a:t>
            </a:r>
            <a:endParaRPr b="0" lang="en-US" sz="2400" spc="-1" strike="noStrike">
              <a:latin typeface="Arial"/>
            </a:endParaRPr>
          </a:p>
        </p:txBody>
      </p:sp>
      <p:sp>
        <p:nvSpPr>
          <p:cNvPr id="2399" name="CustomShape 3"/>
          <p:cNvSpPr/>
          <p:nvPr/>
        </p:nvSpPr>
        <p:spPr>
          <a:xfrm>
            <a:off x="457200" y="2174760"/>
            <a:ext cx="8290440" cy="395064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400"/>
              </a:spcBef>
            </a:pPr>
            <a:endParaRPr b="0" lang="en-US" sz="1800" spc="-1" strike="noStrike">
              <a:latin typeface="Arial"/>
            </a:endParaRPr>
          </a:p>
          <a:p>
            <a:pPr>
              <a:lnSpc>
                <a:spcPct val="100000"/>
              </a:lnSpc>
              <a:spcBef>
                <a:spcPts val="400"/>
              </a:spcBef>
            </a:pPr>
            <a:r>
              <a:rPr b="1" lang="en-US" sz="2000" spc="-1" strike="noStrike">
                <a:solidFill>
                  <a:srgbClr val="17375e"/>
                </a:solidFill>
                <a:latin typeface="Courier New Bold"/>
              </a:rPr>
              <a:t>struct </a:t>
            </a:r>
            <a:r>
              <a:rPr b="1" lang="en-US" sz="2000" spc="-1" strike="noStrike">
                <a:solidFill>
                  <a:srgbClr val="000000"/>
                </a:solidFill>
                <a:latin typeface="Courier New Bold"/>
              </a:rPr>
              <a:t>Foo // function object</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Bold"/>
              </a:rPr>
              <a:t>{</a:t>
            </a:r>
            <a:endParaRPr b="0" lang="en-US" sz="2000" spc="-1" strike="noStrike">
              <a:latin typeface="Arial"/>
            </a:endParaRPr>
          </a:p>
          <a:p>
            <a:pPr>
              <a:lnSpc>
                <a:spcPct val="100000"/>
              </a:lnSpc>
              <a:spcBef>
                <a:spcPts val="400"/>
              </a:spcBef>
            </a:pPr>
            <a:r>
              <a:rPr b="1" lang="en-US" sz="2000" spc="-1" strike="noStrike">
                <a:solidFill>
                  <a:srgbClr val="17375e"/>
                </a:solidFill>
                <a:latin typeface="Courier New Bold"/>
              </a:rPr>
              <a:t>  </a:t>
            </a:r>
            <a:r>
              <a:rPr b="1" lang="en-US" sz="2000" spc="-1" strike="noStrike">
                <a:solidFill>
                  <a:srgbClr val="17375e"/>
                </a:solidFill>
                <a:latin typeface="Courier New Bold"/>
              </a:rPr>
              <a:t>int </a:t>
            </a:r>
            <a:r>
              <a:rPr b="1" lang="en-US" sz="2000" spc="-1" strike="noStrike">
                <a:solidFill>
                  <a:srgbClr val="000000"/>
                </a:solidFill>
                <a:latin typeface="Courier New Bold"/>
              </a:rPr>
              <a:t>y_;</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Bold"/>
              </a:rPr>
              <a:t>  </a:t>
            </a:r>
            <a:r>
              <a:rPr b="1" lang="en-US" sz="2000" spc="-1" strike="noStrike">
                <a:solidFill>
                  <a:srgbClr val="000000"/>
                </a:solidFill>
                <a:latin typeface="Courier New Bold"/>
              </a:rPr>
              <a:t>Foo() : y_(100) {}</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Bold"/>
              </a:rPr>
              <a:t> </a:t>
            </a:r>
            <a:endParaRPr b="0" lang="en-US" sz="2000" spc="-1" strike="noStrike">
              <a:latin typeface="Arial"/>
            </a:endParaRPr>
          </a:p>
          <a:p>
            <a:pPr>
              <a:lnSpc>
                <a:spcPct val="100000"/>
              </a:lnSpc>
              <a:spcBef>
                <a:spcPts val="400"/>
              </a:spcBef>
            </a:pPr>
            <a:r>
              <a:rPr b="1" lang="en-US" sz="2000" spc="-1" strike="noStrike">
                <a:solidFill>
                  <a:srgbClr val="17375e"/>
                </a:solidFill>
                <a:latin typeface="Courier New Bold"/>
              </a:rPr>
              <a:t>  </a:t>
            </a:r>
            <a:r>
              <a:rPr b="1" lang="en-US" sz="2000" spc="-1" strike="noStrike">
                <a:solidFill>
                  <a:srgbClr val="17375e"/>
                </a:solidFill>
                <a:latin typeface="Courier New Bold"/>
              </a:rPr>
              <a:t>void </a:t>
            </a:r>
            <a:r>
              <a:rPr b="1" lang="en-US" sz="2000" spc="-1" strike="noStrike">
                <a:solidFill>
                  <a:srgbClr val="000000"/>
                </a:solidFill>
                <a:latin typeface="Courier New Bold"/>
              </a:rPr>
              <a:t>operator()(</a:t>
            </a:r>
            <a:r>
              <a:rPr b="1" lang="en-US" sz="2000" spc="-1" strike="noStrike">
                <a:solidFill>
                  <a:srgbClr val="17375e"/>
                </a:solidFill>
                <a:latin typeface="Courier New Bold"/>
              </a:rPr>
              <a:t>int </a:t>
            </a:r>
            <a:r>
              <a:rPr b="1" lang="en-US" sz="2000" spc="-1" strike="noStrike">
                <a:solidFill>
                  <a:srgbClr val="000000"/>
                </a:solidFill>
                <a:latin typeface="Courier New Bold"/>
              </a:rPr>
              <a:t>x) { </a:t>
            </a:r>
            <a:r>
              <a:rPr b="1" lang="en-US" sz="2000" spc="-1" strike="noStrike">
                <a:solidFill>
                  <a:srgbClr val="c0504d"/>
                </a:solidFill>
                <a:latin typeface="Courier New Bold"/>
              </a:rPr>
              <a:t>return</a:t>
            </a:r>
            <a:r>
              <a:rPr b="1" lang="en-US" sz="2000" spc="-1" strike="noStrike">
                <a:solidFill>
                  <a:srgbClr val="000000"/>
                </a:solidFill>
                <a:latin typeface="Courier New Bold"/>
              </a:rPr>
              <a:t> x+100; }</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Bold"/>
              </a:rPr>
              <a:t>};</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Bold"/>
              </a:rPr>
              <a:t> </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Bold"/>
              </a:rPr>
              <a:t>std::function&lt;</a:t>
            </a:r>
            <a:r>
              <a:rPr b="1" lang="en-US" sz="2000" spc="-1" strike="noStrike">
                <a:solidFill>
                  <a:srgbClr val="17375e"/>
                </a:solidFill>
                <a:latin typeface="Courier New Bold"/>
              </a:rPr>
              <a:t>int</a:t>
            </a:r>
            <a:r>
              <a:rPr b="1" lang="en-US" sz="2000" spc="-1" strike="noStrike">
                <a:solidFill>
                  <a:srgbClr val="000000"/>
                </a:solidFill>
                <a:latin typeface="Courier New Bold"/>
              </a:rPr>
              <a:t> (</a:t>
            </a:r>
            <a:r>
              <a:rPr b="1" lang="en-US" sz="2000" spc="-1" strike="noStrike">
                <a:solidFill>
                  <a:srgbClr val="17375e"/>
                </a:solidFill>
                <a:latin typeface="Courier New Bold"/>
              </a:rPr>
              <a:t>int</a:t>
            </a:r>
            <a:r>
              <a:rPr b="1" lang="en-US" sz="2000" spc="-1" strike="noStrike">
                <a:solidFill>
                  <a:srgbClr val="000000"/>
                </a:solidFill>
                <a:latin typeface="Courier New Bold"/>
              </a:rPr>
              <a:t>)&gt; add100(Foo());</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Bold"/>
              </a:rPr>
              <a:t>// function that adds 100 to its argument</a:t>
            </a:r>
            <a:endParaRPr b="0" lang="en-US" sz="2000" spc="-1" strike="noStrike">
              <a:latin typeface="Arial"/>
            </a:endParaRPr>
          </a:p>
          <a:p>
            <a:pPr>
              <a:lnSpc>
                <a:spcPct val="100000"/>
              </a:lnSpc>
              <a:spcBef>
                <a:spcPts val="400"/>
              </a:spcBef>
            </a:pPr>
            <a:endParaRPr b="0" lang="en-US" sz="2000" spc="-1" strike="noStrike">
              <a:latin typeface="Arial"/>
            </a:endParaRPr>
          </a:p>
        </p:txBody>
      </p:sp>
    </p:spTree>
  </p:cSld>
</p:sld>
</file>

<file path=ppt/slides/slide2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0" name="CustomShape 1"/>
          <p:cNvSpPr/>
          <p:nvPr/>
        </p:nvSpPr>
        <p:spPr>
          <a:xfrm>
            <a:off x="722160" y="4406760"/>
            <a:ext cx="7771680" cy="1361520"/>
          </a:xfrm>
          <a:prstGeom prst="rect">
            <a:avLst/>
          </a:prstGeom>
          <a:noFill/>
          <a:ln>
            <a:noFill/>
          </a:ln>
        </p:spPr>
        <p:style>
          <a:lnRef idx="0"/>
          <a:fillRef idx="0"/>
          <a:effectRef idx="0"/>
          <a:fontRef idx="minor"/>
        </p:style>
        <p:txBody>
          <a:bodyPr lIns="90000" rIns="90000" tIns="45000" bIns="45000">
            <a:normAutofit/>
          </a:bodyPr>
          <a:p>
            <a:pPr>
              <a:lnSpc>
                <a:spcPct val="100000"/>
              </a:lnSpc>
            </a:pPr>
            <a:r>
              <a:rPr b="1" lang="en-US" sz="4000" spc="-1" strike="noStrike" cap="all">
                <a:solidFill>
                  <a:srgbClr val="000000"/>
                </a:solidFill>
                <a:latin typeface="Trebuchet MS"/>
              </a:rPr>
              <a:t>Python for C programmers</a:t>
            </a:r>
            <a:endParaRPr b="0" lang="en-US" sz="4000" spc="-1" strike="noStrike">
              <a:latin typeface="Arial"/>
            </a:endParaRPr>
          </a:p>
        </p:txBody>
      </p:sp>
      <p:sp>
        <p:nvSpPr>
          <p:cNvPr id="2401" name="CustomShape 2"/>
          <p:cNvSpPr/>
          <p:nvPr/>
        </p:nvSpPr>
        <p:spPr>
          <a:xfrm>
            <a:off x="722160" y="2906640"/>
            <a:ext cx="7771680" cy="1499400"/>
          </a:xfrm>
          <a:prstGeom prst="rect">
            <a:avLst/>
          </a:prstGeom>
          <a:noFill/>
          <a:ln>
            <a:noFill/>
          </a:ln>
        </p:spPr>
        <p:style>
          <a:lnRef idx="0"/>
          <a:fillRef idx="0"/>
          <a:effectRef idx="0"/>
          <a:fontRef idx="minor"/>
        </p:style>
        <p:txBody>
          <a:bodyPr lIns="90000" rIns="90000" tIns="45000" bIns="45000" anchor="b"/>
          <a:p>
            <a:pPr>
              <a:lnSpc>
                <a:spcPct val="100000"/>
              </a:lnSpc>
              <a:spcBef>
                <a:spcPts val="400"/>
              </a:spcBef>
            </a:pPr>
            <a:r>
              <a:rPr b="0" lang="en-US" sz="2000" spc="-1" strike="noStrike">
                <a:solidFill>
                  <a:srgbClr val="000000"/>
                </a:solidFill>
                <a:latin typeface="Trebuchet MS"/>
              </a:rPr>
              <a:t>Appendix E</a:t>
            </a:r>
            <a:endParaRPr b="0" lang="en-US" sz="2000" spc="-1" strike="noStrike">
              <a:latin typeface="Arial"/>
            </a:endParaRPr>
          </a:p>
        </p:txBody>
      </p:sp>
    </p:spTree>
  </p:cSld>
</p:sld>
</file>

<file path=ppt/slides/slide2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2" name="CustomShape 1"/>
          <p:cNvSpPr/>
          <p:nvPr/>
        </p:nvSpPr>
        <p:spPr>
          <a:xfrm>
            <a:off x="457200" y="-17136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Python 101</a:t>
            </a:r>
            <a:endParaRPr b="0" lang="en-US" sz="4400" spc="-1" strike="noStrike">
              <a:latin typeface="Arial"/>
            </a:endParaRPr>
          </a:p>
        </p:txBody>
      </p:sp>
      <p:sp>
        <p:nvSpPr>
          <p:cNvPr id="2403" name="CustomShape 2"/>
          <p:cNvSpPr/>
          <p:nvPr/>
        </p:nvSpPr>
        <p:spPr>
          <a:xfrm>
            <a:off x="107640" y="836640"/>
            <a:ext cx="8856360" cy="576000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Python is an interpreted language, and so doesn’t need to be compiled</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Python is often used as a language to glue other parts of your application together – with OpenCL this is great as the host code is fast to write and the heavy computation is done on your accelerator</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Run your code as:</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python file.py</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No curly braces – indent consistently to define blocks of code</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Print to stdout with print – it will try it’s best to format variables:</a:t>
            </a:r>
            <a:endParaRPr b="0" lang="en-US" sz="3200" spc="-1" strike="noStrike">
              <a:latin typeface="Arial"/>
            </a:endParaRPr>
          </a:p>
          <a:p>
            <a:pPr marL="457200">
              <a:lnSpc>
                <a:spcPct val="100000"/>
              </a:lnSpc>
              <a:spcBef>
                <a:spcPts val="561"/>
              </a:spcBef>
            </a:pPr>
            <a:r>
              <a:rPr b="1" lang="en-US" sz="2800" spc="-1" strike="noStrike">
                <a:solidFill>
                  <a:srgbClr val="000000"/>
                </a:solidFill>
                <a:latin typeface="Courier New Bold"/>
              </a:rPr>
              <a:t>print ‘a =‘, a, ‘and b =‘, b</a:t>
            </a:r>
            <a:endParaRPr b="0" lang="en-US" sz="2800" spc="-1" strike="noStrike">
              <a:latin typeface="Arial"/>
            </a:endParaRPr>
          </a:p>
        </p:txBody>
      </p:sp>
    </p:spTree>
  </p:cSld>
</p:sld>
</file>

<file path=ppt/slides/slide2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4"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Comments, variables and includes</a:t>
            </a:r>
            <a:endParaRPr b="0" lang="en-US" sz="4400" spc="-1" strike="noStrike">
              <a:latin typeface="Arial"/>
            </a:endParaRPr>
          </a:p>
        </p:txBody>
      </p:sp>
      <p:sp>
        <p:nvSpPr>
          <p:cNvPr id="2405" name="CustomShape 2"/>
          <p:cNvSpPr/>
          <p:nvPr/>
        </p:nvSpPr>
        <p:spPr>
          <a:xfrm>
            <a:off x="107640" y="1600200"/>
            <a:ext cx="8856360" cy="514044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A comment is prefixed with the hash</a:t>
            </a:r>
            <a:endParaRPr b="0" lang="en-US" sz="3200" spc="-1" strike="noStrike">
              <a:latin typeface="Arial"/>
            </a:endParaRPr>
          </a:p>
          <a:p>
            <a:pPr marL="457200">
              <a:lnSpc>
                <a:spcPct val="100000"/>
              </a:lnSpc>
              <a:spcBef>
                <a:spcPts val="561"/>
              </a:spcBef>
            </a:pPr>
            <a:r>
              <a:rPr b="1" lang="en-US" sz="2800" spc="-1" strike="noStrike">
                <a:solidFill>
                  <a:srgbClr val="000000"/>
                </a:solidFill>
                <a:latin typeface="Courier New Bold"/>
              </a:rPr>
              <a:t># this is a comment</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Initilize variables as you go – no need for a type</a:t>
            </a:r>
            <a:endParaRPr b="0" lang="en-US" sz="3200" spc="-1" strike="noStrike">
              <a:latin typeface="Arial"/>
            </a:endParaRPr>
          </a:p>
          <a:p>
            <a:pPr marL="457200">
              <a:lnSpc>
                <a:spcPct val="100000"/>
              </a:lnSpc>
              <a:spcBef>
                <a:spcPts val="561"/>
              </a:spcBef>
            </a:pPr>
            <a:r>
              <a:rPr b="1" lang="en-US" sz="2800" spc="-1" strike="noStrike">
                <a:solidFill>
                  <a:srgbClr val="000000"/>
                </a:solidFill>
                <a:latin typeface="Courier New Bold"/>
              </a:rPr>
              <a:t>N = 1024</a:t>
            </a:r>
            <a:endParaRPr b="0" lang="en-US" sz="2800" spc="-1" strike="noStrike">
              <a:latin typeface="Arial"/>
            </a:endParaRPr>
          </a:p>
          <a:p>
            <a:pPr marL="457200">
              <a:lnSpc>
                <a:spcPct val="100000"/>
              </a:lnSpc>
              <a:spcBef>
                <a:spcPts val="561"/>
              </a:spcBef>
            </a:pPr>
            <a:r>
              <a:rPr b="1" lang="en-US" sz="2800" spc="-1" strike="noStrike">
                <a:solidFill>
                  <a:srgbClr val="000000"/>
                </a:solidFill>
                <a:latin typeface="Courier New Bold"/>
              </a:rPr>
              <a:t>x = 5.23</a:t>
            </a:r>
            <a:endParaRPr b="0" lang="en-US" sz="2800" spc="-1" strike="noStrike">
              <a:latin typeface="Arial"/>
            </a:endParaRPr>
          </a:p>
          <a:p>
            <a:pPr marL="457200">
              <a:lnSpc>
                <a:spcPct val="100000"/>
              </a:lnSpc>
              <a:spcBef>
                <a:spcPts val="561"/>
              </a:spcBef>
            </a:pPr>
            <a:r>
              <a:rPr b="1" lang="en-US" sz="2800" spc="-1" strike="noStrike">
                <a:solidFill>
                  <a:srgbClr val="000000"/>
                </a:solidFill>
                <a:latin typeface="Courier New Bold"/>
              </a:rPr>
              <a:t>my_string = 'hello world'</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Use single or double quotes for strings</a:t>
            </a:r>
            <a:endParaRPr b="0" lang="en-US" sz="3200" spc="-1" strike="noStrike">
              <a:latin typeface="Arial"/>
            </a:endParaRPr>
          </a:p>
          <a:p>
            <a:pPr marL="457200">
              <a:lnSpc>
                <a:spcPct val="100000"/>
              </a:lnSpc>
              <a:spcBef>
                <a:spcPts val="561"/>
              </a:spcBef>
            </a:pPr>
            <a:r>
              <a:rPr b="1" lang="en-US" sz="2800" spc="-1" strike="noStrike">
                <a:solidFill>
                  <a:srgbClr val="000000"/>
                </a:solidFill>
                <a:latin typeface="Courier New Bold"/>
              </a:rPr>
              <a:t>'this is the same'</a:t>
            </a:r>
            <a:endParaRPr b="0" lang="en-US" sz="2800" spc="-1" strike="noStrike">
              <a:latin typeface="Arial"/>
            </a:endParaRPr>
          </a:p>
          <a:p>
            <a:pPr marL="457200">
              <a:lnSpc>
                <a:spcPct val="100000"/>
              </a:lnSpc>
              <a:spcBef>
                <a:spcPts val="561"/>
              </a:spcBef>
            </a:pPr>
            <a:r>
              <a:rPr b="1" lang="en-US" sz="2800" spc="-1" strike="noStrike">
                <a:solidFill>
                  <a:srgbClr val="000000"/>
                </a:solidFill>
                <a:latin typeface="Courier New Bold"/>
              </a:rPr>
              <a:t>"as this"</a:t>
            </a:r>
            <a:endParaRPr b="0" lang="en-US" sz="2800" spc="-1" strike="noStrike">
              <a:latin typeface="Arial"/>
            </a:endParaRPr>
          </a:p>
          <a:p>
            <a:pPr marL="457200">
              <a:lnSpc>
                <a:spcPct val="100000"/>
              </a:lnSpc>
              <a:spcBef>
                <a:spcPts val="561"/>
              </a:spcBef>
            </a:pPr>
            <a:r>
              <a:rPr b="1" lang="en-US" sz="2800" spc="-1" strike="noStrike">
                <a:solidFill>
                  <a:srgbClr val="000000"/>
                </a:solidFill>
                <a:latin typeface="Courier New Bold"/>
              </a:rPr>
              <a:t>"no need to escape 'opposite' quotes!"</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Also use three quotes </a:t>
            </a:r>
            <a:r>
              <a:rPr b="0" lang="en-US" sz="3200" spc="-1" strike="noStrike">
                <a:solidFill>
                  <a:srgbClr val="000000"/>
                </a:solidFill>
                <a:latin typeface="Courier New Bold"/>
              </a:rPr>
              <a:t>'''</a:t>
            </a:r>
            <a:r>
              <a:rPr b="0" lang="en-US" sz="3200" spc="-1" strike="noStrike">
                <a:solidFill>
                  <a:srgbClr val="000000"/>
                </a:solidFill>
                <a:latin typeface="Trebuchet MS"/>
              </a:rPr>
              <a:t> or """ for multiline strings without escaping anything!</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Include additional modules and libraries with</a:t>
            </a:r>
            <a:endParaRPr b="0" lang="en-US" sz="3200" spc="-1" strike="noStrike">
              <a:latin typeface="Arial"/>
            </a:endParaRPr>
          </a:p>
          <a:p>
            <a:pPr marL="457200">
              <a:lnSpc>
                <a:spcPct val="100000"/>
              </a:lnSpc>
              <a:spcBef>
                <a:spcPts val="561"/>
              </a:spcBef>
            </a:pPr>
            <a:r>
              <a:rPr b="1" lang="en-US" sz="2800" spc="-1" strike="noStrike">
                <a:solidFill>
                  <a:srgbClr val="c0504d"/>
                </a:solidFill>
                <a:latin typeface="Courier New Bold"/>
              </a:rPr>
              <a:t>import</a:t>
            </a:r>
            <a:r>
              <a:rPr b="1" lang="en-US" sz="2800" spc="-1" strike="noStrike">
                <a:solidFill>
                  <a:srgbClr val="000000"/>
                </a:solidFill>
                <a:latin typeface="Courier New Bold"/>
              </a:rPr>
              <a:t> sys</a:t>
            </a:r>
            <a:endParaRPr b="0" lang="en-US" sz="2800" spc="-1" strike="noStrike">
              <a:latin typeface="Arial"/>
            </a:endParaRPr>
          </a:p>
          <a:p>
            <a:pPr marL="457200">
              <a:lnSpc>
                <a:spcPct val="100000"/>
              </a:lnSpc>
              <a:spcBef>
                <a:spcPts val="641"/>
              </a:spcBef>
            </a:pPr>
            <a:endParaRPr b="0" lang="en-US" sz="2800" spc="-1" strike="noStrike">
              <a:latin typeface="Arial"/>
            </a:endParaRPr>
          </a:p>
        </p:txBody>
      </p:sp>
    </p:spTree>
  </p:cSld>
</p:sld>
</file>

<file path=ppt/slides/slide2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6"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Conditionals</a:t>
            </a:r>
            <a:endParaRPr b="0" lang="en-US" sz="4400" spc="-1" strike="noStrike">
              <a:latin typeface="Arial"/>
            </a:endParaRPr>
          </a:p>
        </p:txBody>
      </p:sp>
      <p:sp>
        <p:nvSpPr>
          <p:cNvPr id="2407"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p>
            <a:pPr marL="457200">
              <a:lnSpc>
                <a:spcPct val="100000"/>
              </a:lnSpc>
              <a:spcBef>
                <a:spcPts val="641"/>
              </a:spcBef>
            </a:pPr>
            <a:r>
              <a:rPr b="1" lang="en-US" sz="3200" spc="-1" strike="noStrike">
                <a:solidFill>
                  <a:srgbClr val="4f81bd"/>
                </a:solidFill>
                <a:latin typeface="Courier New Bold"/>
              </a:rPr>
              <a:t>if</a:t>
            </a:r>
            <a:r>
              <a:rPr b="1" lang="en-US" sz="3200" spc="-1" strike="noStrike">
                <a:solidFill>
                  <a:srgbClr val="000000"/>
                </a:solidFill>
                <a:latin typeface="Courier New Bold"/>
              </a:rPr>
              <a:t> n == 1:</a:t>
            </a:r>
            <a:endParaRPr b="0" lang="en-US" sz="3200" spc="-1" strike="noStrike">
              <a:latin typeface="Arial"/>
            </a:endParaRPr>
          </a:p>
          <a:p>
            <a:pPr marL="914400">
              <a:lnSpc>
                <a:spcPct val="100000"/>
              </a:lnSpc>
              <a:spcBef>
                <a:spcPts val="641"/>
              </a:spcBef>
            </a:pPr>
            <a:r>
              <a:rPr b="1" lang="en-US" sz="3200" spc="-1" strike="noStrike">
                <a:solidFill>
                  <a:srgbClr val="c0504d"/>
                </a:solidFill>
                <a:latin typeface="Courier New Bold"/>
              </a:rPr>
              <a:t>print</a:t>
            </a:r>
            <a:r>
              <a:rPr b="1" lang="en-US" sz="3200" spc="-1" strike="noStrike">
                <a:solidFill>
                  <a:srgbClr val="000000"/>
                </a:solidFill>
                <a:latin typeface="Courier New Bold"/>
              </a:rPr>
              <a:t> ‘n was 1’</a:t>
            </a:r>
            <a:endParaRPr b="0" lang="en-US" sz="3200" spc="-1" strike="noStrike">
              <a:latin typeface="Arial"/>
            </a:endParaRPr>
          </a:p>
          <a:p>
            <a:pPr marL="457200">
              <a:lnSpc>
                <a:spcPct val="100000"/>
              </a:lnSpc>
              <a:spcBef>
                <a:spcPts val="641"/>
              </a:spcBef>
            </a:pPr>
            <a:r>
              <a:rPr b="1" lang="en-US" sz="3200" spc="-1" strike="noStrike">
                <a:solidFill>
                  <a:srgbClr val="4f81bd"/>
                </a:solidFill>
                <a:latin typeface="Courier New Bold"/>
              </a:rPr>
              <a:t>elif</a:t>
            </a:r>
            <a:r>
              <a:rPr b="1" lang="en-US" sz="3200" spc="-1" strike="noStrike">
                <a:solidFill>
                  <a:srgbClr val="000000"/>
                </a:solidFill>
                <a:latin typeface="Courier New Bold"/>
              </a:rPr>
              <a:t> n == 2 </a:t>
            </a:r>
            <a:r>
              <a:rPr b="1" lang="en-US" sz="3200" spc="-1" strike="noStrike">
                <a:solidFill>
                  <a:srgbClr val="9bbb59"/>
                </a:solidFill>
                <a:latin typeface="Courier New Bold"/>
              </a:rPr>
              <a:t>or</a:t>
            </a:r>
            <a:r>
              <a:rPr b="1" lang="en-US" sz="3200" spc="-1" strike="noStrike">
                <a:solidFill>
                  <a:srgbClr val="000000"/>
                </a:solidFill>
                <a:latin typeface="Courier New Bold"/>
              </a:rPr>
              <a:t> n == 3:</a:t>
            </a:r>
            <a:endParaRPr b="0" lang="en-US" sz="3200" spc="-1" strike="noStrike">
              <a:latin typeface="Arial"/>
            </a:endParaRPr>
          </a:p>
          <a:p>
            <a:pPr marL="914400">
              <a:lnSpc>
                <a:spcPct val="100000"/>
              </a:lnSpc>
              <a:spcBef>
                <a:spcPts val="641"/>
              </a:spcBef>
            </a:pPr>
            <a:r>
              <a:rPr b="1" lang="en-US" sz="3200" spc="-1" strike="noStrike">
                <a:solidFill>
                  <a:srgbClr val="c0504d"/>
                </a:solidFill>
                <a:latin typeface="Courier New Bold"/>
              </a:rPr>
              <a:t>print</a:t>
            </a:r>
            <a:r>
              <a:rPr b="1" lang="en-US" sz="3200" spc="-1" strike="noStrike">
                <a:solidFill>
                  <a:srgbClr val="000000"/>
                </a:solidFill>
                <a:latin typeface="Courier New Bold"/>
              </a:rPr>
              <a:t> ‘n was 2 or 3’</a:t>
            </a:r>
            <a:endParaRPr b="0" lang="en-US" sz="3200" spc="-1" strike="noStrike">
              <a:latin typeface="Arial"/>
            </a:endParaRPr>
          </a:p>
          <a:p>
            <a:pPr marL="514440">
              <a:lnSpc>
                <a:spcPct val="100000"/>
              </a:lnSpc>
              <a:spcBef>
                <a:spcPts val="641"/>
              </a:spcBef>
            </a:pPr>
            <a:r>
              <a:rPr b="1" lang="en-US" sz="3200" spc="-1" strike="noStrike">
                <a:solidFill>
                  <a:srgbClr val="4f81bd"/>
                </a:solidFill>
                <a:latin typeface="Courier New Bold"/>
              </a:rPr>
              <a:t>else</a:t>
            </a:r>
            <a:r>
              <a:rPr b="1" lang="en-US" sz="3200" spc="-1" strike="noStrike">
                <a:solidFill>
                  <a:srgbClr val="000000"/>
                </a:solidFill>
                <a:latin typeface="Courier New Bold"/>
              </a:rPr>
              <a:t>:</a:t>
            </a:r>
            <a:endParaRPr b="0" lang="en-US" sz="3200" spc="-1" strike="noStrike">
              <a:latin typeface="Arial"/>
            </a:endParaRPr>
          </a:p>
          <a:p>
            <a:pPr marL="514440">
              <a:lnSpc>
                <a:spcPct val="100000"/>
              </a:lnSpc>
              <a:spcBef>
                <a:spcPts val="641"/>
              </a:spcBef>
            </a:pPr>
            <a:r>
              <a:rPr b="1" lang="en-US" sz="3200" spc="-1" strike="noStrike">
                <a:solidFill>
                  <a:srgbClr val="000000"/>
                </a:solidFill>
                <a:latin typeface="Courier New Bold"/>
              </a:rPr>
              <a:t>	</a:t>
            </a:r>
            <a:r>
              <a:rPr b="1" lang="en-US" sz="3200" spc="-1" strike="noStrike">
                <a:solidFill>
                  <a:srgbClr val="c0504d"/>
                </a:solidFill>
                <a:latin typeface="Courier New Bold"/>
              </a:rPr>
              <a:t>print</a:t>
            </a:r>
            <a:r>
              <a:rPr b="1" lang="en-US" sz="3200" spc="-1" strike="noStrike">
                <a:solidFill>
                  <a:srgbClr val="000000"/>
                </a:solidFill>
                <a:latin typeface="Courier New Bold"/>
              </a:rPr>
              <a:t> ‘n was’, n</a:t>
            </a:r>
            <a:endParaRPr b="0" lang="en-US" sz="3200" spc="-1" strike="noStrike">
              <a:latin typeface="Arial"/>
            </a:endParaRPr>
          </a:p>
          <a:p>
            <a:pPr marL="514440">
              <a:lnSpc>
                <a:spcPct val="100000"/>
              </a:lnSpc>
            </a:pPr>
            <a:endParaRPr b="0" lang="en-US" sz="3200" spc="-1" strike="noStrike">
              <a:latin typeface="Arial"/>
            </a:endParaRPr>
          </a:p>
          <a:p>
            <a:pPr marL="514440">
              <a:lnSpc>
                <a:spcPct val="100000"/>
              </a:lnSpc>
            </a:pPr>
            <a:endParaRPr b="0" lang="en-US" sz="3200" spc="-1" strike="noStrike">
              <a:latin typeface="Arial"/>
            </a:endParaRPr>
          </a:p>
        </p:txBody>
      </p:sp>
    </p:spTree>
  </p:cSld>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6" name="CustomShape 1"/>
          <p:cNvSpPr/>
          <p:nvPr/>
        </p:nvSpPr>
        <p:spPr>
          <a:xfrm>
            <a:off x="0" y="274680"/>
            <a:ext cx="91432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3600" spc="-1" strike="noStrike">
                <a:solidFill>
                  <a:srgbClr val="000000"/>
                </a:solidFill>
                <a:latin typeface="Trebuchet MS"/>
              </a:rPr>
              <a:t>OpenCL Platform Example</a:t>
            </a:r>
            <a:br/>
            <a:r>
              <a:rPr b="0" lang="en-US" sz="3600" spc="-1" strike="noStrike">
                <a:solidFill>
                  <a:srgbClr val="000000"/>
                </a:solidFill>
                <a:latin typeface="Trebuchet MS"/>
              </a:rPr>
              <a:t>(One node, two CPU sockets, two GPUs)</a:t>
            </a:r>
            <a:endParaRPr b="0" lang="en-US" sz="3600" spc="-1" strike="noStrike">
              <a:latin typeface="Arial"/>
            </a:endParaRPr>
          </a:p>
        </p:txBody>
      </p:sp>
      <p:sp>
        <p:nvSpPr>
          <p:cNvPr id="747" name="CustomShape 2"/>
          <p:cNvSpPr/>
          <p:nvPr/>
        </p:nvSpPr>
        <p:spPr>
          <a:xfrm>
            <a:off x="457200" y="1628640"/>
            <a:ext cx="4039560" cy="639000"/>
          </a:xfrm>
          <a:prstGeom prst="rect">
            <a:avLst/>
          </a:prstGeom>
          <a:noFill/>
          <a:ln>
            <a:noFill/>
          </a:ln>
        </p:spPr>
        <p:style>
          <a:lnRef idx="0"/>
          <a:fillRef idx="0"/>
          <a:effectRef idx="0"/>
          <a:fontRef idx="minor"/>
        </p:style>
        <p:txBody>
          <a:bodyPr lIns="90000" rIns="90000" tIns="45000" bIns="45000" anchor="b">
            <a:normAutofit/>
          </a:bodyPr>
          <a:p>
            <a:pPr>
              <a:lnSpc>
                <a:spcPct val="100000"/>
              </a:lnSpc>
              <a:spcBef>
                <a:spcPts val="561"/>
              </a:spcBef>
            </a:pPr>
            <a:r>
              <a:rPr b="1" lang="en-US" sz="2800" spc="-1" strike="noStrike">
                <a:solidFill>
                  <a:srgbClr val="c0504d"/>
                </a:solidFill>
                <a:latin typeface="Trebuchet MS"/>
              </a:rPr>
              <a:t>CPUs:</a:t>
            </a:r>
            <a:endParaRPr b="0" lang="en-US" sz="2800" spc="-1" strike="noStrike">
              <a:latin typeface="Arial"/>
            </a:endParaRPr>
          </a:p>
        </p:txBody>
      </p:sp>
      <p:sp>
        <p:nvSpPr>
          <p:cNvPr id="748" name="CustomShape 3"/>
          <p:cNvSpPr/>
          <p:nvPr/>
        </p:nvSpPr>
        <p:spPr>
          <a:xfrm>
            <a:off x="107640" y="2268720"/>
            <a:ext cx="4389120" cy="395064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479"/>
              </a:spcBef>
              <a:buClr>
                <a:srgbClr val="000000"/>
              </a:buClr>
              <a:buFont typeface="Arial"/>
              <a:buChar char="•"/>
            </a:pPr>
            <a:r>
              <a:rPr b="0" lang="en-US" sz="2400" spc="-1" strike="noStrike">
                <a:solidFill>
                  <a:srgbClr val="000000"/>
                </a:solidFill>
                <a:latin typeface="Trebuchet MS"/>
              </a:rPr>
              <a:t>Treated as one OpenCL device</a:t>
            </a:r>
            <a:endParaRPr b="0" lang="en-US" sz="2400" spc="-1" strike="noStrike">
              <a:latin typeface="Arial"/>
            </a:endParaRPr>
          </a:p>
          <a:p>
            <a:pPr lvl="1" marL="743040" indent="-285120">
              <a:lnSpc>
                <a:spcPct val="100000"/>
              </a:lnSpc>
              <a:spcBef>
                <a:spcPts val="400"/>
              </a:spcBef>
              <a:buClr>
                <a:srgbClr val="000000"/>
              </a:buClr>
              <a:buFont typeface="Arial"/>
              <a:buChar char="–"/>
            </a:pPr>
            <a:r>
              <a:rPr b="0" lang="en-US" sz="2000" spc="-1" strike="noStrike">
                <a:solidFill>
                  <a:srgbClr val="000000"/>
                </a:solidFill>
                <a:latin typeface="Trebuchet MS"/>
              </a:rPr>
              <a:t>One CU per core</a:t>
            </a:r>
            <a:endParaRPr b="0" lang="en-US" sz="2000" spc="-1" strike="noStrike">
              <a:latin typeface="Arial"/>
            </a:endParaRPr>
          </a:p>
          <a:p>
            <a:pPr lvl="1" marL="743040" indent="-285120">
              <a:lnSpc>
                <a:spcPct val="100000"/>
              </a:lnSpc>
              <a:spcBef>
                <a:spcPts val="400"/>
              </a:spcBef>
              <a:buClr>
                <a:srgbClr val="000000"/>
              </a:buClr>
              <a:buFont typeface="Arial"/>
              <a:buChar char="–"/>
            </a:pPr>
            <a:r>
              <a:rPr b="0" lang="en-US" sz="2000" spc="-1" strike="noStrike">
                <a:solidFill>
                  <a:srgbClr val="000000"/>
                </a:solidFill>
                <a:latin typeface="Trebuchet MS"/>
              </a:rPr>
              <a:t>1 PE per CU, or if PEs mapped to SIMD lanes, </a:t>
            </a:r>
            <a:r>
              <a:rPr b="0" i="1" lang="en-US" sz="2000" spc="-1" strike="noStrike">
                <a:solidFill>
                  <a:srgbClr val="000000"/>
                </a:solidFill>
                <a:latin typeface="Trebuchet MS"/>
              </a:rPr>
              <a:t>n</a:t>
            </a:r>
            <a:r>
              <a:rPr b="0" lang="en-US" sz="2000" spc="-1" strike="noStrike">
                <a:solidFill>
                  <a:srgbClr val="000000"/>
                </a:solidFill>
                <a:latin typeface="Trebuchet MS"/>
              </a:rPr>
              <a:t> PEs per CU, where </a:t>
            </a:r>
            <a:r>
              <a:rPr b="0" i="1" lang="en-US" sz="2000" spc="-1" strike="noStrike">
                <a:solidFill>
                  <a:srgbClr val="000000"/>
                </a:solidFill>
                <a:latin typeface="Trebuchet MS"/>
              </a:rPr>
              <a:t>n</a:t>
            </a:r>
            <a:r>
              <a:rPr b="0" lang="en-US" sz="2000" spc="-1" strike="noStrike">
                <a:solidFill>
                  <a:srgbClr val="000000"/>
                </a:solidFill>
                <a:latin typeface="Trebuchet MS"/>
              </a:rPr>
              <a:t> matches the SIMD width</a:t>
            </a:r>
            <a:endParaRPr b="0" lang="en-US" sz="2000" spc="-1" strike="noStrike">
              <a:latin typeface="Arial"/>
            </a:endParaRPr>
          </a:p>
          <a:p>
            <a:pPr marL="343080" indent="-342360">
              <a:lnSpc>
                <a:spcPct val="100000"/>
              </a:lnSpc>
              <a:spcBef>
                <a:spcPts val="479"/>
              </a:spcBef>
              <a:buClr>
                <a:srgbClr val="000000"/>
              </a:buClr>
              <a:buFont typeface="Arial"/>
              <a:buChar char="•"/>
            </a:pPr>
            <a:r>
              <a:rPr b="0" lang="en-US" sz="2400" spc="-1" strike="noStrike">
                <a:solidFill>
                  <a:srgbClr val="000000"/>
                </a:solidFill>
                <a:latin typeface="Trebuchet MS"/>
              </a:rPr>
              <a:t>Remember:</a:t>
            </a:r>
            <a:endParaRPr b="0" lang="en-US" sz="2400" spc="-1" strike="noStrike">
              <a:latin typeface="Arial"/>
            </a:endParaRPr>
          </a:p>
          <a:p>
            <a:pPr lvl="1" marL="743040" indent="-285120">
              <a:lnSpc>
                <a:spcPct val="100000"/>
              </a:lnSpc>
              <a:spcBef>
                <a:spcPts val="400"/>
              </a:spcBef>
              <a:buClr>
                <a:srgbClr val="000000"/>
              </a:buClr>
              <a:buFont typeface="Arial"/>
              <a:buChar char="–"/>
            </a:pPr>
            <a:r>
              <a:rPr b="0" lang="en-US" sz="2000" spc="-1" strike="noStrike">
                <a:solidFill>
                  <a:srgbClr val="000000"/>
                </a:solidFill>
                <a:latin typeface="Trebuchet MS"/>
              </a:rPr>
              <a:t>the CPU will also have to be its own host!</a:t>
            </a:r>
            <a:endParaRPr b="0" lang="en-US" sz="2000" spc="-1" strike="noStrike">
              <a:latin typeface="Arial"/>
            </a:endParaRPr>
          </a:p>
        </p:txBody>
      </p:sp>
      <p:sp>
        <p:nvSpPr>
          <p:cNvPr id="749" name="CustomShape 4"/>
          <p:cNvSpPr/>
          <p:nvPr/>
        </p:nvSpPr>
        <p:spPr>
          <a:xfrm>
            <a:off x="4645080" y="1628640"/>
            <a:ext cx="4041000" cy="639000"/>
          </a:xfrm>
          <a:prstGeom prst="rect">
            <a:avLst/>
          </a:prstGeom>
          <a:noFill/>
          <a:ln>
            <a:noFill/>
          </a:ln>
        </p:spPr>
        <p:style>
          <a:lnRef idx="0"/>
          <a:fillRef idx="0"/>
          <a:effectRef idx="0"/>
          <a:fontRef idx="minor"/>
        </p:style>
        <p:txBody>
          <a:bodyPr lIns="90000" rIns="90000" tIns="45000" bIns="45000" anchor="b">
            <a:normAutofit/>
          </a:bodyPr>
          <a:p>
            <a:pPr>
              <a:lnSpc>
                <a:spcPct val="100000"/>
              </a:lnSpc>
              <a:spcBef>
                <a:spcPts val="561"/>
              </a:spcBef>
            </a:pPr>
            <a:r>
              <a:rPr b="1" lang="en-US" sz="2800" spc="-1" strike="noStrike">
                <a:solidFill>
                  <a:srgbClr val="c0504d"/>
                </a:solidFill>
                <a:latin typeface="Trebuchet MS"/>
              </a:rPr>
              <a:t>GPUs:</a:t>
            </a:r>
            <a:endParaRPr b="0" lang="en-US" sz="2800" spc="-1" strike="noStrike">
              <a:latin typeface="Arial"/>
            </a:endParaRPr>
          </a:p>
        </p:txBody>
      </p:sp>
      <p:sp>
        <p:nvSpPr>
          <p:cNvPr id="750" name="CustomShape 5"/>
          <p:cNvSpPr/>
          <p:nvPr/>
        </p:nvSpPr>
        <p:spPr>
          <a:xfrm>
            <a:off x="4645080" y="2268720"/>
            <a:ext cx="4390920" cy="395064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439"/>
              </a:spcBef>
              <a:buClr>
                <a:srgbClr val="000000"/>
              </a:buClr>
              <a:buFont typeface="Arial"/>
              <a:buChar char="•"/>
            </a:pPr>
            <a:r>
              <a:rPr b="0" lang="en-US" sz="2200" spc="-1" strike="noStrike">
                <a:solidFill>
                  <a:srgbClr val="000000"/>
                </a:solidFill>
                <a:latin typeface="Trebuchet MS"/>
              </a:rPr>
              <a:t>Each GPU is a separate OpenCL device</a:t>
            </a:r>
            <a:endParaRPr b="0" lang="en-US" sz="2200" spc="-1" strike="noStrike">
              <a:latin typeface="Arial"/>
            </a:endParaRPr>
          </a:p>
          <a:p>
            <a:pPr marL="343080" indent="-342360">
              <a:lnSpc>
                <a:spcPct val="100000"/>
              </a:lnSpc>
              <a:spcBef>
                <a:spcPts val="439"/>
              </a:spcBef>
              <a:buClr>
                <a:srgbClr val="000000"/>
              </a:buClr>
              <a:buFont typeface="Arial"/>
              <a:buChar char="•"/>
            </a:pPr>
            <a:r>
              <a:rPr b="0" lang="en-US" sz="2200" spc="-1" strike="noStrike">
                <a:solidFill>
                  <a:srgbClr val="000000"/>
                </a:solidFill>
                <a:latin typeface="Trebuchet MS"/>
              </a:rPr>
              <a:t>Can use CPU and all GPU devices concurrently through OpenCL</a:t>
            </a:r>
            <a:endParaRPr b="0" lang="en-US" sz="2200" spc="-1" strike="noStrike">
              <a:latin typeface="Arial"/>
            </a:endParaRPr>
          </a:p>
          <a:p>
            <a:pPr>
              <a:lnSpc>
                <a:spcPct val="100000"/>
              </a:lnSpc>
              <a:spcBef>
                <a:spcPts val="400"/>
              </a:spcBef>
            </a:pPr>
            <a:endParaRPr b="0" lang="en-US" sz="2200" spc="-1" strike="noStrike">
              <a:latin typeface="Arial"/>
            </a:endParaRPr>
          </a:p>
        </p:txBody>
      </p:sp>
      <p:sp>
        <p:nvSpPr>
          <p:cNvPr id="751" name="CustomShape 6"/>
          <p:cNvSpPr/>
          <p:nvPr/>
        </p:nvSpPr>
        <p:spPr>
          <a:xfrm>
            <a:off x="630360" y="5949360"/>
            <a:ext cx="7998840" cy="45576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2400" spc="-1" strike="noStrike">
                <a:solidFill>
                  <a:srgbClr val="4f81bd"/>
                </a:solidFill>
                <a:latin typeface="Trebuchet MS"/>
                <a:ea typeface="DejaVu Sans"/>
              </a:rPr>
              <a:t>CU = Compute Unit; PE = Processing Element</a:t>
            </a:r>
            <a:endParaRPr b="0" lang="en-US" sz="2400" spc="-1" strike="noStrike">
              <a:latin typeface="Arial"/>
            </a:endParaRPr>
          </a:p>
        </p:txBody>
      </p:sp>
    </p:spTree>
  </p:cSld>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2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8"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Loops</a:t>
            </a:r>
            <a:endParaRPr b="0" lang="en-US" sz="4400" spc="-1" strike="noStrike">
              <a:latin typeface="Arial"/>
            </a:endParaRPr>
          </a:p>
        </p:txBody>
      </p:sp>
      <p:sp>
        <p:nvSpPr>
          <p:cNvPr id="2409" name="CustomShape 2"/>
          <p:cNvSpPr/>
          <p:nvPr/>
        </p:nvSpPr>
        <p:spPr>
          <a:xfrm>
            <a:off x="1691640" y="1556640"/>
            <a:ext cx="6552000" cy="506844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641"/>
              </a:spcBef>
            </a:pPr>
            <a:r>
              <a:rPr b="1" lang="en-US" sz="3200" spc="-1" strike="noStrike">
                <a:solidFill>
                  <a:srgbClr val="000000"/>
                </a:solidFill>
                <a:latin typeface="Courier New Bold"/>
              </a:rPr>
              <a:t># loop from 0 to 1023</a:t>
            </a:r>
            <a:endParaRPr b="0" lang="en-US" sz="3200" spc="-1" strike="noStrike">
              <a:latin typeface="Arial"/>
            </a:endParaRPr>
          </a:p>
          <a:p>
            <a:pPr>
              <a:lnSpc>
                <a:spcPct val="100000"/>
              </a:lnSpc>
              <a:spcBef>
                <a:spcPts val="641"/>
              </a:spcBef>
            </a:pPr>
            <a:r>
              <a:rPr b="1" lang="en-US" sz="3200" spc="-1" strike="noStrike">
                <a:solidFill>
                  <a:srgbClr val="4f81bd"/>
                </a:solidFill>
                <a:latin typeface="Courier New Bold"/>
              </a:rPr>
              <a:t>for</a:t>
            </a:r>
            <a:r>
              <a:rPr b="1" lang="en-US" sz="3200" spc="-1" strike="noStrike">
                <a:solidFill>
                  <a:srgbClr val="000000"/>
                </a:solidFill>
                <a:latin typeface="Courier New Bold"/>
              </a:rPr>
              <a:t> i </a:t>
            </a:r>
            <a:r>
              <a:rPr b="1" lang="en-US" sz="3200" spc="-1" strike="noStrike">
                <a:solidFill>
                  <a:srgbClr val="4f81bd"/>
                </a:solidFill>
                <a:latin typeface="Courier New Bold"/>
              </a:rPr>
              <a:t>in</a:t>
            </a:r>
            <a:r>
              <a:rPr b="1" lang="en-US" sz="3200" spc="-1" strike="noStrike">
                <a:solidFill>
                  <a:srgbClr val="000000"/>
                </a:solidFill>
                <a:latin typeface="Courier New Bold"/>
              </a:rPr>
              <a:t> range(1024):</a:t>
            </a:r>
            <a:endParaRPr b="0" lang="en-US" sz="3200" spc="-1" strike="noStrike">
              <a:latin typeface="Arial"/>
            </a:endParaRPr>
          </a:p>
          <a:p>
            <a:pPr>
              <a:lnSpc>
                <a:spcPct val="100000"/>
              </a:lnSpc>
              <a:spcBef>
                <a:spcPts val="641"/>
              </a:spcBef>
            </a:pPr>
            <a:r>
              <a:rPr b="1" lang="en-US" sz="3200" spc="-1" strike="noStrike">
                <a:solidFill>
                  <a:srgbClr val="000000"/>
                </a:solidFill>
                <a:latin typeface="Courier New Bold"/>
              </a:rPr>
              <a:t>	</a:t>
            </a:r>
            <a:r>
              <a:rPr b="1" lang="en-US" sz="3200" spc="-1" strike="noStrike">
                <a:solidFill>
                  <a:srgbClr val="000000"/>
                </a:solidFill>
                <a:latin typeface="Courier New Bold"/>
              </a:rPr>
              <a:t>print i</a:t>
            </a:r>
            <a:endParaRPr b="0" lang="en-US" sz="3200" spc="-1" strike="noStrike">
              <a:latin typeface="Arial"/>
            </a:endParaRPr>
          </a:p>
          <a:p>
            <a:pPr>
              <a:lnSpc>
                <a:spcPct val="100000"/>
              </a:lnSpc>
              <a:spcBef>
                <a:spcPts val="641"/>
              </a:spcBef>
            </a:pPr>
            <a:endParaRPr b="0" lang="en-US" sz="3200" spc="-1" strike="noStrike">
              <a:latin typeface="Arial"/>
            </a:endParaRPr>
          </a:p>
          <a:p>
            <a:pPr>
              <a:lnSpc>
                <a:spcPct val="100000"/>
              </a:lnSpc>
              <a:spcBef>
                <a:spcPts val="641"/>
              </a:spcBef>
            </a:pPr>
            <a:r>
              <a:rPr b="1" lang="en-US" sz="3200" spc="-1" strike="noStrike">
                <a:solidFill>
                  <a:srgbClr val="000000"/>
                </a:solidFill>
                <a:latin typeface="Courier New Bold"/>
              </a:rPr>
              <a:t># iterate through an array</a:t>
            </a:r>
            <a:endParaRPr b="0" lang="en-US" sz="3200" spc="-1" strike="noStrike">
              <a:latin typeface="Arial"/>
            </a:endParaRPr>
          </a:p>
          <a:p>
            <a:pPr>
              <a:lnSpc>
                <a:spcPct val="100000"/>
              </a:lnSpc>
              <a:spcBef>
                <a:spcPts val="641"/>
              </a:spcBef>
            </a:pPr>
            <a:r>
              <a:rPr b="1" lang="en-US" sz="3200" spc="-1" strike="noStrike">
                <a:solidFill>
                  <a:srgbClr val="4f81bd"/>
                </a:solidFill>
                <a:latin typeface="Courier New Bold"/>
              </a:rPr>
              <a:t>for</a:t>
            </a:r>
            <a:r>
              <a:rPr b="1" lang="en-US" sz="3200" spc="-1" strike="noStrike">
                <a:solidFill>
                  <a:srgbClr val="000000"/>
                </a:solidFill>
                <a:latin typeface="Courier New Bold"/>
              </a:rPr>
              <a:t> x </a:t>
            </a:r>
            <a:r>
              <a:rPr b="1" lang="en-US" sz="3200" spc="-1" strike="noStrike">
                <a:solidFill>
                  <a:srgbClr val="4f81bd"/>
                </a:solidFill>
                <a:latin typeface="Courier New Bold"/>
              </a:rPr>
              <a:t>in</a:t>
            </a:r>
            <a:r>
              <a:rPr b="1" lang="en-US" sz="3200" spc="-1" strike="noStrike">
                <a:solidFill>
                  <a:srgbClr val="000000"/>
                </a:solidFill>
                <a:latin typeface="Courier New Bold"/>
              </a:rPr>
              <a:t> my_array:</a:t>
            </a:r>
            <a:endParaRPr b="0" lang="en-US" sz="3200" spc="-1" strike="noStrike">
              <a:latin typeface="Arial"/>
            </a:endParaRPr>
          </a:p>
          <a:p>
            <a:pPr>
              <a:lnSpc>
                <a:spcPct val="100000"/>
              </a:lnSpc>
              <a:spcBef>
                <a:spcPts val="641"/>
              </a:spcBef>
            </a:pPr>
            <a:r>
              <a:rPr b="1" lang="en-US" sz="3200" spc="-1" strike="noStrike">
                <a:solidFill>
                  <a:srgbClr val="000000"/>
                </a:solidFill>
                <a:latin typeface="Courier New Bold"/>
              </a:rPr>
              <a:t>	</a:t>
            </a:r>
            <a:r>
              <a:rPr b="1" lang="en-US" sz="3200" spc="-1" strike="noStrike">
                <a:solidFill>
                  <a:srgbClr val="000000"/>
                </a:solidFill>
                <a:latin typeface="Courier New Bold"/>
              </a:rPr>
              <a:t>x += 1</a:t>
            </a:r>
            <a:endParaRPr b="0" lang="en-US" sz="3200" spc="-1" strike="noStrike">
              <a:latin typeface="Arial"/>
            </a:endParaRPr>
          </a:p>
          <a:p>
            <a:pPr>
              <a:lnSpc>
                <a:spcPct val="100000"/>
              </a:lnSpc>
              <a:spcBef>
                <a:spcPts val="641"/>
              </a:spcBef>
            </a:pPr>
            <a:endParaRPr b="0" lang="en-US" sz="3200" spc="-1" strike="noStrike">
              <a:latin typeface="Arial"/>
            </a:endParaRPr>
          </a:p>
          <a:p>
            <a:pPr>
              <a:lnSpc>
                <a:spcPct val="100000"/>
              </a:lnSpc>
              <a:spcBef>
                <a:spcPts val="641"/>
              </a:spcBef>
            </a:pPr>
            <a:r>
              <a:rPr b="1" lang="en-US" sz="3200" spc="-1" strike="noStrike">
                <a:solidFill>
                  <a:srgbClr val="000000"/>
                </a:solidFill>
                <a:latin typeface="Courier New Bold"/>
              </a:rPr>
              <a:t># same as the first one</a:t>
            </a:r>
            <a:endParaRPr b="0" lang="en-US" sz="3200" spc="-1" strike="noStrike">
              <a:latin typeface="Arial"/>
            </a:endParaRPr>
          </a:p>
          <a:p>
            <a:pPr>
              <a:lnSpc>
                <a:spcPct val="100000"/>
              </a:lnSpc>
              <a:spcBef>
                <a:spcPts val="641"/>
              </a:spcBef>
            </a:pPr>
            <a:r>
              <a:rPr b="1" lang="en-US" sz="3200" spc="-1" strike="noStrike">
                <a:solidFill>
                  <a:srgbClr val="4f81bd"/>
                </a:solidFill>
                <a:latin typeface="Courier New Bold"/>
              </a:rPr>
              <a:t>while</a:t>
            </a:r>
            <a:r>
              <a:rPr b="1" lang="en-US" sz="3200" spc="-1" strike="noStrike">
                <a:solidFill>
                  <a:srgbClr val="000000"/>
                </a:solidFill>
                <a:latin typeface="Courier New Bold"/>
              </a:rPr>
              <a:t> i &lt; 1024:</a:t>
            </a:r>
            <a:endParaRPr b="0" lang="en-US" sz="3200" spc="-1" strike="noStrike">
              <a:latin typeface="Arial"/>
            </a:endParaRPr>
          </a:p>
          <a:p>
            <a:pPr>
              <a:lnSpc>
                <a:spcPct val="100000"/>
              </a:lnSpc>
              <a:spcBef>
                <a:spcPts val="641"/>
              </a:spcBef>
            </a:pPr>
            <a:r>
              <a:rPr b="1" lang="en-US" sz="3200" spc="-1" strike="noStrike">
                <a:solidFill>
                  <a:srgbClr val="000000"/>
                </a:solidFill>
                <a:latin typeface="Courier New Bold"/>
              </a:rPr>
              <a:t>	</a:t>
            </a:r>
            <a:r>
              <a:rPr b="1" lang="en-US" sz="3200" spc="-1" strike="noStrike">
                <a:solidFill>
                  <a:srgbClr val="000000"/>
                </a:solidFill>
                <a:latin typeface="Courier New Bold"/>
              </a:rPr>
              <a:t>print i</a:t>
            </a:r>
            <a:endParaRPr b="0" lang="en-US" sz="3200" spc="-1" strike="noStrike">
              <a:latin typeface="Arial"/>
            </a:endParaRPr>
          </a:p>
          <a:p>
            <a:pPr>
              <a:lnSpc>
                <a:spcPct val="100000"/>
              </a:lnSpc>
              <a:spcBef>
                <a:spcPts val="641"/>
              </a:spcBef>
            </a:pPr>
            <a:r>
              <a:rPr b="1" lang="en-US" sz="3200" spc="-1" strike="noStrike">
                <a:solidFill>
                  <a:srgbClr val="000000"/>
                </a:solidFill>
                <a:latin typeface="Courier New Bold"/>
              </a:rPr>
              <a:t>	</a:t>
            </a:r>
            <a:r>
              <a:rPr b="1" lang="en-US" sz="3200" spc="-1" strike="noStrike">
                <a:solidFill>
                  <a:srgbClr val="000000"/>
                </a:solidFill>
                <a:latin typeface="Courier New Bold"/>
              </a:rPr>
              <a:t>i += 1</a:t>
            </a:r>
            <a:endParaRPr b="0" lang="en-US" sz="3200" spc="-1" strike="noStrike">
              <a:latin typeface="Arial"/>
            </a:endParaRPr>
          </a:p>
        </p:txBody>
      </p:sp>
    </p:spTree>
  </p:cSld>
</p:sld>
</file>

<file path=ppt/slides/slide2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0"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Functions and classes</a:t>
            </a:r>
            <a:endParaRPr b="0" lang="en-US" sz="4400" spc="-1" strike="noStrike">
              <a:latin typeface="Arial"/>
            </a:endParaRPr>
          </a:p>
        </p:txBody>
      </p:sp>
      <p:sp>
        <p:nvSpPr>
          <p:cNvPr id="2411" name="CustomShape 2"/>
          <p:cNvSpPr/>
          <p:nvPr/>
        </p:nvSpPr>
        <p:spPr>
          <a:xfrm>
            <a:off x="457200" y="1600200"/>
            <a:ext cx="8228880" cy="506844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Define a function with the </a:t>
            </a:r>
            <a:r>
              <a:rPr b="0" lang="en-US" sz="3200" spc="-1" strike="noStrike">
                <a:solidFill>
                  <a:srgbClr val="4f81bd"/>
                </a:solidFill>
                <a:latin typeface="Trebuchet MS"/>
              </a:rPr>
              <a:t>def </a:t>
            </a:r>
            <a:r>
              <a:rPr b="0" lang="en-US" sz="3200" spc="-1" strike="noStrike">
                <a:solidFill>
                  <a:srgbClr val="000000"/>
                </a:solidFill>
                <a:latin typeface="Trebuchet MS"/>
              </a:rPr>
              <a:t>keyword</a:t>
            </a:r>
            <a:endParaRPr b="0" lang="en-US" sz="3200" spc="-1" strike="noStrike">
              <a:latin typeface="Arial"/>
            </a:endParaRPr>
          </a:p>
          <a:p>
            <a:pPr marL="457200">
              <a:lnSpc>
                <a:spcPct val="100000"/>
              </a:lnSpc>
              <a:spcBef>
                <a:spcPts val="561"/>
              </a:spcBef>
            </a:pPr>
            <a:r>
              <a:rPr b="1" lang="en-US" sz="2800" spc="-1" strike="noStrike">
                <a:solidFill>
                  <a:srgbClr val="4f81bd"/>
                </a:solidFill>
                <a:latin typeface="Courier New Bold"/>
              </a:rPr>
              <a:t>def </a:t>
            </a:r>
            <a:r>
              <a:rPr b="1" lang="en-US" sz="2800" spc="-1" strike="noStrike">
                <a:solidFill>
                  <a:srgbClr val="000000"/>
                </a:solidFill>
                <a:latin typeface="Courier New Bold"/>
              </a:rPr>
              <a:t>func(arg):</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You don’t specify the types or return arguments</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you just return what you like</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Define a class with the </a:t>
            </a:r>
            <a:r>
              <a:rPr b="0" lang="en-US" sz="3200" spc="-1" strike="noStrike">
                <a:solidFill>
                  <a:srgbClr val="4f81bd"/>
                </a:solidFill>
                <a:latin typeface="Trebuchet MS"/>
              </a:rPr>
              <a:t>class</a:t>
            </a:r>
            <a:r>
              <a:rPr b="0" lang="en-US" sz="3200" spc="-1" strike="noStrike">
                <a:solidFill>
                  <a:srgbClr val="000000"/>
                </a:solidFill>
                <a:latin typeface="Trebuchet MS"/>
              </a:rPr>
              <a:t> keyword</a:t>
            </a:r>
            <a:endParaRPr b="0" lang="en-US" sz="3200" spc="-1" strike="noStrike">
              <a:latin typeface="Arial"/>
            </a:endParaRPr>
          </a:p>
          <a:p>
            <a:pPr marL="457200">
              <a:lnSpc>
                <a:spcPct val="100000"/>
              </a:lnSpc>
              <a:spcBef>
                <a:spcPts val="561"/>
              </a:spcBef>
            </a:pPr>
            <a:r>
              <a:rPr b="0" lang="en-US" sz="2800" spc="-1" strike="noStrike">
                <a:solidFill>
                  <a:srgbClr val="4f81bd"/>
                </a:solidFill>
                <a:latin typeface="Trebuchet MS"/>
              </a:rPr>
              <a:t>class</a:t>
            </a:r>
            <a:r>
              <a:rPr b="0" lang="en-US" sz="2800" spc="-1" strike="noStrike">
                <a:solidFill>
                  <a:srgbClr val="000000"/>
                </a:solidFill>
                <a:latin typeface="Trebuchet MS"/>
              </a:rPr>
              <a:t> name:</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Classes contain function definitions and variables</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These are both called attributes</a:t>
            </a:r>
            <a:endParaRPr b="0" lang="en-US" sz="2800" spc="-1" strike="noStrike">
              <a:latin typeface="Arial"/>
            </a:endParaRPr>
          </a:p>
        </p:txBody>
      </p:sp>
    </p:spTree>
  </p:cSld>
</p:sld>
</file>

<file path=ppt/slides/slide2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2"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More about classes</a:t>
            </a:r>
            <a:endParaRPr b="0" lang="en-US" sz="4400" spc="-1" strike="noStrike">
              <a:latin typeface="Arial"/>
            </a:endParaRPr>
          </a:p>
        </p:txBody>
      </p:sp>
      <p:sp>
        <p:nvSpPr>
          <p:cNvPr id="2413" name="CustomShape 2"/>
          <p:cNvSpPr/>
          <p:nvPr/>
        </p:nvSpPr>
        <p:spPr>
          <a:xfrm>
            <a:off x="457200" y="1600200"/>
            <a:ext cx="8686080" cy="452520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There is a lot more about classes e.g. inheritance</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Python is an object-oriented language</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A small example from the python tutorial:</a:t>
            </a:r>
            <a:endParaRPr b="0" lang="en-US" sz="3200" spc="-1" strike="noStrike">
              <a:latin typeface="Arial"/>
            </a:endParaRPr>
          </a:p>
          <a:p>
            <a:pPr>
              <a:lnSpc>
                <a:spcPct val="100000"/>
              </a:lnSpc>
              <a:spcBef>
                <a:spcPts val="519"/>
              </a:spcBef>
            </a:pPr>
            <a:r>
              <a:rPr b="1" lang="en-US" sz="2600" spc="-1" strike="noStrike">
                <a:solidFill>
                  <a:srgbClr val="c0504d"/>
                </a:solidFill>
                <a:latin typeface="Courier New Bold"/>
              </a:rPr>
              <a:t>class</a:t>
            </a:r>
            <a:r>
              <a:rPr b="1" lang="en-US" sz="2600" spc="-1" strike="noStrike">
                <a:solidFill>
                  <a:srgbClr val="000000"/>
                </a:solidFill>
                <a:latin typeface="Courier New Bold"/>
              </a:rPr>
              <a:t> Complex:</a:t>
            </a:r>
            <a:endParaRPr b="0" lang="en-US" sz="2600" spc="-1" strike="noStrike">
              <a:latin typeface="Arial"/>
            </a:endParaRPr>
          </a:p>
          <a:p>
            <a:pPr>
              <a:lnSpc>
                <a:spcPct val="100000"/>
              </a:lnSpc>
              <a:spcBef>
                <a:spcPts val="519"/>
              </a:spcBef>
            </a:pPr>
            <a:r>
              <a:rPr b="1" lang="en-US" sz="2600" spc="-1" strike="noStrike">
                <a:solidFill>
                  <a:srgbClr val="000000"/>
                </a:solidFill>
                <a:latin typeface="Courier New Bold"/>
              </a:rPr>
              <a:t>	</a:t>
            </a:r>
            <a:r>
              <a:rPr b="1" lang="en-US" sz="2600" spc="-1" strike="noStrike">
                <a:solidFill>
                  <a:srgbClr val="c0504d"/>
                </a:solidFill>
                <a:latin typeface="Courier New Bold"/>
              </a:rPr>
              <a:t>def </a:t>
            </a:r>
            <a:r>
              <a:rPr b="1" lang="en-US" sz="2600" spc="-1" strike="noStrike">
                <a:solidFill>
                  <a:srgbClr val="000000"/>
                </a:solidFill>
                <a:latin typeface="Courier New Bold"/>
              </a:rPr>
              <a:t>__init__(</a:t>
            </a:r>
            <a:r>
              <a:rPr b="1" lang="en-US" sz="2600" spc="-1" strike="noStrike">
                <a:solidFill>
                  <a:srgbClr val="4f81bd"/>
                </a:solidFill>
                <a:latin typeface="Courier New Bold"/>
              </a:rPr>
              <a:t>self</a:t>
            </a:r>
            <a:r>
              <a:rPr b="1" lang="en-US" sz="2600" spc="-1" strike="noStrike">
                <a:solidFill>
                  <a:srgbClr val="000000"/>
                </a:solidFill>
                <a:latin typeface="Courier New Bold"/>
              </a:rPr>
              <a:t>, realpart, imagpart):</a:t>
            </a:r>
            <a:endParaRPr b="0" lang="en-US" sz="2600" spc="-1" strike="noStrike">
              <a:latin typeface="Arial"/>
            </a:endParaRPr>
          </a:p>
          <a:p>
            <a:pPr>
              <a:lnSpc>
                <a:spcPct val="100000"/>
              </a:lnSpc>
              <a:spcBef>
                <a:spcPts val="519"/>
              </a:spcBef>
            </a:pPr>
            <a:r>
              <a:rPr b="1" lang="en-US" sz="2600" spc="-1" strike="noStrike">
                <a:solidFill>
                  <a:srgbClr val="000000"/>
                </a:solidFill>
                <a:latin typeface="Courier New Bold"/>
              </a:rPr>
              <a:t>	</a:t>
            </a:r>
            <a:r>
              <a:rPr b="1" lang="en-US" sz="2600" spc="-1" strike="noStrike">
                <a:solidFill>
                  <a:srgbClr val="000000"/>
                </a:solidFill>
                <a:latin typeface="Courier New Bold"/>
              </a:rPr>
              <a:t>	</a:t>
            </a:r>
            <a:r>
              <a:rPr b="1" i="1" lang="en-US" sz="2600" spc="-1" strike="noStrike">
                <a:solidFill>
                  <a:srgbClr val="4f81bd"/>
                </a:solidFill>
                <a:latin typeface="Courier New Bold"/>
              </a:rPr>
              <a:t>self</a:t>
            </a:r>
            <a:r>
              <a:rPr b="1" lang="en-US" sz="2600" spc="-1" strike="noStrike">
                <a:solidFill>
                  <a:srgbClr val="000000"/>
                </a:solidFill>
                <a:latin typeface="Courier New Bold"/>
              </a:rPr>
              <a:t>.r = realpart</a:t>
            </a:r>
            <a:endParaRPr b="0" lang="en-US" sz="2600" spc="-1" strike="noStrike">
              <a:latin typeface="Arial"/>
            </a:endParaRPr>
          </a:p>
          <a:p>
            <a:pPr>
              <a:lnSpc>
                <a:spcPct val="100000"/>
              </a:lnSpc>
              <a:spcBef>
                <a:spcPts val="519"/>
              </a:spcBef>
            </a:pPr>
            <a:r>
              <a:rPr b="1" lang="en-US" sz="2600" spc="-1" strike="noStrike">
                <a:solidFill>
                  <a:srgbClr val="000000"/>
                </a:solidFill>
                <a:latin typeface="Courier New Bold"/>
              </a:rPr>
              <a:t>	</a:t>
            </a:r>
            <a:r>
              <a:rPr b="1" lang="en-US" sz="2600" spc="-1" strike="noStrike">
                <a:solidFill>
                  <a:srgbClr val="000000"/>
                </a:solidFill>
                <a:latin typeface="Courier New Bold"/>
              </a:rPr>
              <a:t>	</a:t>
            </a:r>
            <a:r>
              <a:rPr b="1" i="1" lang="en-US" sz="2600" spc="-1" strike="noStrike">
                <a:solidFill>
                  <a:srgbClr val="4f81bd"/>
                </a:solidFill>
                <a:latin typeface="Courier New Bold"/>
              </a:rPr>
              <a:t>self</a:t>
            </a:r>
            <a:r>
              <a:rPr b="1" lang="en-US" sz="2600" spc="-1" strike="noStrike">
                <a:solidFill>
                  <a:srgbClr val="000000"/>
                </a:solidFill>
                <a:latin typeface="Courier New Bold"/>
              </a:rPr>
              <a:t>.i = imagpart</a:t>
            </a:r>
            <a:endParaRPr b="0" lang="en-US" sz="26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Initilize an instance of the class with:</a:t>
            </a:r>
            <a:endParaRPr b="0" lang="en-US" sz="3200" spc="-1" strike="noStrike">
              <a:latin typeface="Arial"/>
            </a:endParaRPr>
          </a:p>
          <a:p>
            <a:pPr marL="457200">
              <a:lnSpc>
                <a:spcPct val="100000"/>
              </a:lnSpc>
              <a:spcBef>
                <a:spcPts val="561"/>
              </a:spcBef>
            </a:pPr>
            <a:r>
              <a:rPr b="1" lang="en-US" sz="2800" spc="-1" strike="noStrike">
                <a:solidFill>
                  <a:srgbClr val="000000"/>
                </a:solidFill>
                <a:latin typeface="Courier New Bold"/>
              </a:rPr>
              <a:t>x = Complex(3.0, -4.5)</a:t>
            </a:r>
            <a:endParaRPr b="0" lang="en-US" sz="2800" spc="-1" strike="noStrike">
              <a:latin typeface="Arial"/>
            </a:endParaRPr>
          </a:p>
        </p:txBody>
      </p:sp>
    </p:spTree>
  </p:cSld>
</p:sld>
</file>

<file path=ppt/slides/slide2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4" name="CustomShape 1"/>
          <p:cNvSpPr/>
          <p:nvPr/>
        </p:nvSpPr>
        <p:spPr>
          <a:xfrm>
            <a:off x="107640" y="125640"/>
            <a:ext cx="892836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Python has functional programming elements</a:t>
            </a:r>
            <a:endParaRPr b="0" lang="en-US" sz="4400" spc="-1" strike="noStrike">
              <a:latin typeface="Arial"/>
            </a:endParaRPr>
          </a:p>
        </p:txBody>
      </p:sp>
      <p:sp>
        <p:nvSpPr>
          <p:cNvPr id="2415" name="CustomShape 2"/>
          <p:cNvSpPr/>
          <p:nvPr/>
        </p:nvSpPr>
        <p:spPr>
          <a:xfrm>
            <a:off x="179640" y="1268640"/>
            <a:ext cx="8712360" cy="540000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Filter</a:t>
            </a:r>
            <a:endParaRPr b="0" lang="en-US" sz="3200" spc="-1" strike="noStrike">
              <a:latin typeface="Arial"/>
            </a:endParaRPr>
          </a:p>
          <a:p>
            <a:pPr marL="457200">
              <a:lnSpc>
                <a:spcPct val="100000"/>
              </a:lnSpc>
              <a:spcBef>
                <a:spcPts val="561"/>
              </a:spcBef>
            </a:pPr>
            <a:r>
              <a:rPr b="1" lang="en-US" sz="2800" spc="-1" strike="noStrike">
                <a:solidFill>
                  <a:srgbClr val="000000"/>
                </a:solidFill>
                <a:latin typeface="Courier New Bold"/>
              </a:rPr>
              <a:t>filter(function, sequence)</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Returns a list from sequence which function returns true</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Map</a:t>
            </a:r>
            <a:endParaRPr b="0" lang="en-US" sz="3200" spc="-1" strike="noStrike">
              <a:latin typeface="Arial"/>
            </a:endParaRPr>
          </a:p>
          <a:p>
            <a:pPr marL="457200">
              <a:lnSpc>
                <a:spcPct val="100000"/>
              </a:lnSpc>
              <a:spcBef>
                <a:spcPts val="561"/>
              </a:spcBef>
            </a:pPr>
            <a:r>
              <a:rPr b="1" lang="en-US" sz="2800" spc="-1" strike="noStrike">
                <a:solidFill>
                  <a:srgbClr val="000000"/>
                </a:solidFill>
                <a:latin typeface="Courier New Bold"/>
              </a:rPr>
              <a:t>map(function, sequence)</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Applies the function to each element in the sequence</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Reduce</a:t>
            </a:r>
            <a:endParaRPr b="0" lang="en-US" sz="3200" spc="-1" strike="noStrike">
              <a:latin typeface="Arial"/>
            </a:endParaRPr>
          </a:p>
          <a:p>
            <a:pPr marL="457200">
              <a:lnSpc>
                <a:spcPct val="100000"/>
              </a:lnSpc>
              <a:spcBef>
                <a:spcPts val="561"/>
              </a:spcBef>
            </a:pPr>
            <a:r>
              <a:rPr b="1" lang="en-US" sz="2800" spc="-1" strike="noStrike">
                <a:solidFill>
                  <a:srgbClr val="000000"/>
                </a:solidFill>
                <a:latin typeface="Courier New Bold"/>
              </a:rPr>
              <a:t>reduce(function, sequence)</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Applies binary function with first two in sequence, then with the result with third, etc.</a:t>
            </a:r>
            <a:endParaRPr b="0" lang="en-US" sz="2800" spc="-1" strike="noStrike">
              <a:latin typeface="Arial"/>
            </a:endParaRPr>
          </a:p>
        </p:txBody>
      </p:sp>
    </p:spTree>
  </p:cSld>
</p:sld>
</file>

<file path=ppt/slides/slide2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6" name="CustomShape 1"/>
          <p:cNvSpPr/>
          <p:nvPr/>
        </p:nvSpPr>
        <p:spPr>
          <a:xfrm>
            <a:off x="107640" y="125640"/>
            <a:ext cx="892836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Python has functional programming elements</a:t>
            </a:r>
            <a:endParaRPr b="0" lang="en-US" sz="4400" spc="-1" strike="noStrike">
              <a:latin typeface="Arial"/>
            </a:endParaRPr>
          </a:p>
        </p:txBody>
      </p:sp>
      <p:sp>
        <p:nvSpPr>
          <p:cNvPr id="2417" name="CustomShape 2"/>
          <p:cNvSpPr/>
          <p:nvPr/>
        </p:nvSpPr>
        <p:spPr>
          <a:xfrm>
            <a:off x="179640" y="1268640"/>
            <a:ext cx="8712360" cy="540000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List comprehensions</a:t>
            </a:r>
            <a:endParaRPr b="0" lang="en-US" sz="3200" spc="-1" strike="noStrike">
              <a:latin typeface="Arial"/>
            </a:endParaRPr>
          </a:p>
          <a:p>
            <a:pPr marL="457200">
              <a:lnSpc>
                <a:spcPct val="100000"/>
              </a:lnSpc>
              <a:spcBef>
                <a:spcPts val="561"/>
              </a:spcBef>
            </a:pPr>
            <a:r>
              <a:rPr b="1" lang="en-US" sz="2800" spc="-1" strike="noStrike">
                <a:solidFill>
                  <a:srgbClr val="000000"/>
                </a:solidFill>
                <a:latin typeface="Courier New Bold"/>
              </a:rPr>
              <a:t>squares = [x*x for x in range(10)]</a:t>
            </a:r>
            <a:endParaRPr b="0" lang="en-US" sz="2800" spc="-1" strike="noStrike">
              <a:latin typeface="Arial"/>
            </a:endParaRPr>
          </a:p>
          <a:p>
            <a:pPr marL="457200">
              <a:lnSpc>
                <a:spcPct val="100000"/>
              </a:lnSpc>
              <a:spcBef>
                <a:spcPts val="561"/>
              </a:spcBef>
            </a:pPr>
            <a:r>
              <a:rPr b="1" lang="en-US" sz="2800" spc="-1" strike="noStrike">
                <a:solidFill>
                  <a:srgbClr val="000000"/>
                </a:solidFill>
                <a:latin typeface="Courier New Bold"/>
              </a:rPr>
              <a:t># squares = [0, 1, 4, 9, 16, etc]</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Zip</a:t>
            </a:r>
            <a:endParaRPr b="0" lang="en-US" sz="3200" spc="-1" strike="noStrike">
              <a:latin typeface="Arial"/>
            </a:endParaRPr>
          </a:p>
          <a:p>
            <a:pPr marL="457200">
              <a:lnSpc>
                <a:spcPct val="100000"/>
              </a:lnSpc>
              <a:spcBef>
                <a:spcPts val="561"/>
              </a:spcBef>
            </a:pPr>
            <a:r>
              <a:rPr b="1" lang="en-US" sz="2800" spc="-1" strike="noStrike">
                <a:solidFill>
                  <a:srgbClr val="000000"/>
                </a:solidFill>
                <a:latin typeface="Courier New Bold"/>
              </a:rPr>
              <a:t>zip(list1, list2)</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Creates a list of tuples, where the ith tuple consists of the ith elements of each list</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Generators</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Lazy generation of lists</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Either:</a:t>
            </a:r>
            <a:endParaRPr b="0" lang="en-US" sz="2800" spc="-1" strike="noStrike">
              <a:latin typeface="Arial"/>
            </a:endParaRPr>
          </a:p>
          <a:p>
            <a:pPr lvl="2" marL="1143000" indent="-227880">
              <a:lnSpc>
                <a:spcPct val="100000"/>
              </a:lnSpc>
              <a:spcBef>
                <a:spcPts val="479"/>
              </a:spcBef>
              <a:buClr>
                <a:srgbClr val="000000"/>
              </a:buClr>
              <a:buFont typeface="Arial"/>
              <a:buChar char="•"/>
            </a:pPr>
            <a:r>
              <a:rPr b="0" lang="en-US" sz="2400" spc="-1" strike="noStrike">
                <a:solidFill>
                  <a:srgbClr val="000000"/>
                </a:solidFill>
                <a:latin typeface="Trebuchet MS"/>
              </a:rPr>
              <a:t>Replace [] with () in list comprehensions to use as expression, i.e. to pass to another function</a:t>
            </a:r>
            <a:endParaRPr b="0" lang="en-US" sz="2400" spc="-1" strike="noStrike">
              <a:latin typeface="Arial"/>
            </a:endParaRPr>
          </a:p>
          <a:p>
            <a:pPr lvl="2" marL="1143000" indent="-227880">
              <a:lnSpc>
                <a:spcPct val="100000"/>
              </a:lnSpc>
              <a:spcBef>
                <a:spcPts val="479"/>
              </a:spcBef>
              <a:buClr>
                <a:srgbClr val="000000"/>
              </a:buClr>
              <a:buFont typeface="Arial"/>
              <a:buChar char="•"/>
            </a:pPr>
            <a:r>
              <a:rPr b="0" lang="en-US" sz="2400" spc="-1" strike="noStrike">
                <a:solidFill>
                  <a:srgbClr val="000000"/>
                </a:solidFill>
                <a:latin typeface="Trebuchet MS"/>
              </a:rPr>
              <a:t>Use the yield keyword instead of return in a function which builds and returns a list</a:t>
            </a:r>
            <a:endParaRPr b="0" lang="en-US" sz="2400" spc="-1" strike="noStrike">
              <a:latin typeface="Arial"/>
            </a:endParaRPr>
          </a:p>
        </p:txBody>
      </p:sp>
    </p:spTree>
  </p:cSld>
</p:sld>
</file>

<file path=ppt/slides/slide2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8"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Further information:</a:t>
            </a:r>
            <a:endParaRPr b="0" lang="en-US" sz="4400" spc="-1" strike="noStrike">
              <a:latin typeface="Arial"/>
            </a:endParaRPr>
          </a:p>
        </p:txBody>
      </p:sp>
      <p:sp>
        <p:nvSpPr>
          <p:cNvPr id="2419"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There is lots more to python, this is just a flavor of the language to help you understand the syntax in this course</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The official python tutorial is much more complete:</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u="sng">
                <a:solidFill>
                  <a:srgbClr val="0000ff"/>
                </a:solidFill>
                <a:uFillTx/>
                <a:latin typeface="Trebuchet MS"/>
                <a:hlinkClick r:id="rId1"/>
              </a:rPr>
              <a:t>http://docs.python.org/2/tutorial/index.html</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The python docs are really good too</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u="sng">
                <a:solidFill>
                  <a:srgbClr val="0000ff"/>
                </a:solidFill>
                <a:uFillTx/>
                <a:latin typeface="Trebuchet MS"/>
                <a:hlinkClick r:id="rId2"/>
              </a:rPr>
              <a:t>http://docs.python.org/2/library/index.html</a:t>
            </a:r>
            <a:endParaRPr b="0" lang="en-US" sz="2800" spc="-1" strike="noStrike">
              <a:latin typeface="Arial"/>
            </a:endParaRPr>
          </a:p>
        </p:txBody>
      </p:sp>
    </p:spTree>
  </p:cSld>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2"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Exercise 1: Platform Information</a:t>
            </a:r>
            <a:endParaRPr b="0" lang="en-US" sz="4400" spc="-1" strike="noStrike">
              <a:latin typeface="Arial"/>
            </a:endParaRPr>
          </a:p>
        </p:txBody>
      </p:sp>
      <p:sp>
        <p:nvSpPr>
          <p:cNvPr id="753" name="CustomShape 2"/>
          <p:cNvSpPr/>
          <p:nvPr/>
        </p:nvSpPr>
        <p:spPr>
          <a:xfrm>
            <a:off x="179640" y="1600200"/>
            <a:ext cx="8784360" cy="5140440"/>
          </a:xfrm>
          <a:prstGeom prst="rect">
            <a:avLst/>
          </a:prstGeom>
          <a:noFill/>
          <a:ln>
            <a:noFill/>
          </a:ln>
        </p:spPr>
        <p:style>
          <a:lnRef idx="0"/>
          <a:fillRef idx="0"/>
          <a:effectRef idx="0"/>
          <a:fontRef idx="minor"/>
        </p:style>
        <p:txBody>
          <a:bodyPr lIns="90000" rIns="90000" tIns="45000" bIns="45000">
            <a:normAutofit/>
          </a:bodyPr>
          <a:p>
            <a:pPr marL="343080" indent="-342360">
              <a:lnSpc>
                <a:spcPct val="110000"/>
              </a:lnSpc>
              <a:spcBef>
                <a:spcPts val="641"/>
              </a:spcBef>
              <a:buClr>
                <a:srgbClr val="c0504d"/>
              </a:buClr>
              <a:buFont typeface="Arial"/>
              <a:buChar char="•"/>
            </a:pPr>
            <a:r>
              <a:rPr b="0" lang="en-US" sz="3200" spc="-1" strike="noStrike">
                <a:solidFill>
                  <a:srgbClr val="c0504d"/>
                </a:solidFill>
                <a:latin typeface="Trebuchet MS"/>
              </a:rPr>
              <a:t>Goal: </a:t>
            </a:r>
            <a:endParaRPr b="0" lang="en-US" sz="32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Verify that you can run a simple OpenCL program.</a:t>
            </a:r>
            <a:endParaRPr b="0" lang="en-US" sz="2800" spc="-1" strike="noStrike">
              <a:latin typeface="Arial"/>
            </a:endParaRPr>
          </a:p>
          <a:p>
            <a:pPr marL="343080" indent="-342360">
              <a:lnSpc>
                <a:spcPct val="110000"/>
              </a:lnSpc>
              <a:spcBef>
                <a:spcPts val="641"/>
              </a:spcBef>
              <a:buClr>
                <a:srgbClr val="c0504d"/>
              </a:buClr>
              <a:buFont typeface="Arial"/>
              <a:buChar char="•"/>
            </a:pPr>
            <a:r>
              <a:rPr b="0" lang="en-US" sz="3200" spc="-1" strike="noStrike">
                <a:solidFill>
                  <a:srgbClr val="c0504d"/>
                </a:solidFill>
                <a:latin typeface="Trebuchet MS"/>
              </a:rPr>
              <a:t>Procedure: </a:t>
            </a:r>
            <a:endParaRPr b="0" lang="en-US" sz="32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Take the provided </a:t>
            </a:r>
            <a:r>
              <a:rPr b="1" lang="en-US" sz="2800" spc="-1" strike="noStrike">
                <a:solidFill>
                  <a:srgbClr val="f79646"/>
                </a:solidFill>
                <a:latin typeface="Courier New Bold"/>
              </a:rPr>
              <a:t>DeviceInfo</a:t>
            </a:r>
            <a:r>
              <a:rPr b="0" lang="en-US" sz="2800" spc="-1" strike="noStrike">
                <a:solidFill>
                  <a:srgbClr val="000000"/>
                </a:solidFill>
                <a:latin typeface="Trebuchet MS"/>
              </a:rPr>
              <a:t> program, inspect it in the editor of your choice, build the program and run it.</a:t>
            </a:r>
            <a:endParaRPr b="0" lang="en-US" sz="2800" spc="-1" strike="noStrike">
              <a:latin typeface="Arial"/>
            </a:endParaRPr>
          </a:p>
          <a:p>
            <a:pPr marL="343080" indent="-342360">
              <a:lnSpc>
                <a:spcPct val="110000"/>
              </a:lnSpc>
              <a:spcBef>
                <a:spcPts val="641"/>
              </a:spcBef>
              <a:buClr>
                <a:srgbClr val="c0504d"/>
              </a:buClr>
              <a:buFont typeface="Arial"/>
              <a:buChar char="•"/>
            </a:pPr>
            <a:r>
              <a:rPr b="0" lang="en-US" sz="3200" spc="-1" strike="noStrike">
                <a:solidFill>
                  <a:srgbClr val="c0504d"/>
                </a:solidFill>
                <a:latin typeface="Trebuchet MS"/>
              </a:rPr>
              <a:t>Expected output:</a:t>
            </a:r>
            <a:endParaRPr b="0" lang="en-US" sz="32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Information about the installed OpenCL platforms and the devices visible to them.</a:t>
            </a:r>
            <a:endParaRPr b="0" lang="en-US" sz="2800" spc="-1" strike="noStrike">
              <a:latin typeface="Arial"/>
            </a:endParaRPr>
          </a:p>
          <a:p>
            <a:pPr marL="343080" indent="-342360">
              <a:lnSpc>
                <a:spcPct val="110000"/>
              </a:lnSpc>
              <a:spcBef>
                <a:spcPts val="641"/>
              </a:spcBef>
              <a:buClr>
                <a:srgbClr val="c0504d"/>
              </a:buClr>
              <a:buFont typeface="Arial"/>
              <a:buChar char="•"/>
            </a:pPr>
            <a:r>
              <a:rPr b="0" lang="en-US" sz="3200" spc="-1" strike="noStrike">
                <a:solidFill>
                  <a:srgbClr val="c0504d"/>
                </a:solidFill>
                <a:latin typeface="Trebuchet MS"/>
              </a:rPr>
              <a:t>Extension:</a:t>
            </a:r>
            <a:endParaRPr b="0" lang="en-US" sz="32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Run the command </a:t>
            </a:r>
            <a:r>
              <a:rPr b="1" lang="en-US" sz="2800" spc="-1" strike="noStrike">
                <a:solidFill>
                  <a:srgbClr val="f79646"/>
                </a:solidFill>
                <a:latin typeface="Courier New Bold"/>
              </a:rPr>
              <a:t>clinfo</a:t>
            </a:r>
            <a:r>
              <a:rPr b="0" lang="en-US" sz="2800" spc="-1" strike="noStrike">
                <a:solidFill>
                  <a:srgbClr val="f79646"/>
                </a:solidFill>
                <a:latin typeface="Trebuchet MS"/>
              </a:rPr>
              <a:t> </a:t>
            </a:r>
            <a:r>
              <a:rPr b="0" lang="en-US" sz="2800" spc="-1" strike="noStrike">
                <a:solidFill>
                  <a:srgbClr val="000000"/>
                </a:solidFill>
                <a:latin typeface="Trebuchet MS"/>
              </a:rPr>
              <a:t>which comes as part of the AMD SDK but should run on all OpenCL platforms. This outputs all the information the OpenCL runtime can find out about devices and platforms.</a:t>
            </a:r>
            <a:endParaRPr b="0" lang="en-US" sz="2800" spc="-1" strike="noStrike">
              <a:latin typeface="Arial"/>
            </a:endParaRPr>
          </a:p>
        </p:txBody>
      </p:sp>
    </p:spTree>
  </p:cSld>
  <p:timing>
    <p:tnLst>
      <p:par>
        <p:cTn id="55" dur="indefinite" restart="never" nodeType="tmRoot">
          <p:childTnLst>
            <p:seq>
              <p:cTn id="56"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4" name="CustomShape 1"/>
          <p:cNvSpPr/>
          <p:nvPr/>
        </p:nvSpPr>
        <p:spPr>
          <a:xfrm>
            <a:off x="722160" y="4406760"/>
            <a:ext cx="7771680" cy="1361520"/>
          </a:xfrm>
          <a:prstGeom prst="rect">
            <a:avLst/>
          </a:prstGeom>
          <a:noFill/>
          <a:ln>
            <a:noFill/>
          </a:ln>
        </p:spPr>
        <p:style>
          <a:lnRef idx="0"/>
          <a:fillRef idx="0"/>
          <a:effectRef idx="0"/>
          <a:fontRef idx="minor"/>
        </p:style>
        <p:txBody>
          <a:bodyPr lIns="90000" rIns="90000" tIns="45000" bIns="45000"/>
          <a:p>
            <a:pPr>
              <a:lnSpc>
                <a:spcPct val="100000"/>
              </a:lnSpc>
            </a:pPr>
            <a:r>
              <a:rPr b="1" lang="en-US" sz="4000" spc="-1" strike="noStrike" cap="all">
                <a:solidFill>
                  <a:srgbClr val="000000"/>
                </a:solidFill>
                <a:latin typeface="Trebuchet MS"/>
              </a:rPr>
              <a:t>Important OpenCL concepts</a:t>
            </a:r>
            <a:endParaRPr b="0" lang="en-US" sz="4000" spc="-1" strike="noStrike">
              <a:latin typeface="Arial"/>
            </a:endParaRPr>
          </a:p>
        </p:txBody>
      </p:sp>
      <p:sp>
        <p:nvSpPr>
          <p:cNvPr id="755" name="CustomShape 2"/>
          <p:cNvSpPr/>
          <p:nvPr/>
        </p:nvSpPr>
        <p:spPr>
          <a:xfrm>
            <a:off x="722160" y="2906640"/>
            <a:ext cx="7771680" cy="1499400"/>
          </a:xfrm>
          <a:prstGeom prst="rect">
            <a:avLst/>
          </a:prstGeom>
          <a:noFill/>
          <a:ln>
            <a:noFill/>
          </a:ln>
        </p:spPr>
        <p:style>
          <a:lnRef idx="0"/>
          <a:fillRef idx="0"/>
          <a:effectRef idx="0"/>
          <a:fontRef idx="minor"/>
        </p:style>
        <p:txBody>
          <a:bodyPr lIns="90000" rIns="90000" tIns="45000" bIns="45000" anchor="b"/>
          <a:p>
            <a:pPr>
              <a:lnSpc>
                <a:spcPct val="100000"/>
              </a:lnSpc>
              <a:spcBef>
                <a:spcPts val="400"/>
              </a:spcBef>
            </a:pPr>
            <a:r>
              <a:rPr b="0" lang="en-US" sz="2000" spc="-1" strike="noStrike">
                <a:solidFill>
                  <a:srgbClr val="000000"/>
                </a:solidFill>
                <a:latin typeface="Trebuchet MS"/>
              </a:rPr>
              <a:t>章节 </a:t>
            </a:r>
            <a:r>
              <a:rPr b="0" lang="en-US" sz="2000" spc="-1" strike="noStrike">
                <a:solidFill>
                  <a:srgbClr val="000000"/>
                </a:solidFill>
                <a:latin typeface="Trebuchet MS"/>
              </a:rPr>
              <a:t>3</a:t>
            </a:r>
            <a:endParaRPr b="0" lang="en-US" sz="2000" spc="-1" strike="noStrike">
              <a:latin typeface="Arial"/>
            </a:endParaRPr>
          </a:p>
        </p:txBody>
      </p:sp>
    </p:spTree>
  </p:cSld>
  <p:timing>
    <p:tnLst>
      <p:par>
        <p:cTn id="57" dur="indefinite" restart="never" nodeType="tmRoot">
          <p:childTnLst>
            <p:seq>
              <p:cTn id="58"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课程参考资料</a:t>
            </a:r>
            <a:endParaRPr b="0" lang="en-US" sz="4400" spc="-1" strike="noStrike">
              <a:latin typeface="Arial"/>
            </a:endParaRPr>
          </a:p>
        </p:txBody>
      </p:sp>
      <p:sp>
        <p:nvSpPr>
          <p:cNvPr id="436" name="CustomShape 2"/>
          <p:cNvSpPr/>
          <p:nvPr/>
        </p:nvSpPr>
        <p:spPr>
          <a:xfrm>
            <a:off x="457200" y="1535040"/>
            <a:ext cx="8237880" cy="639000"/>
          </a:xfrm>
          <a:prstGeom prst="rect">
            <a:avLst/>
          </a:prstGeom>
          <a:noFill/>
          <a:ln>
            <a:noFill/>
          </a:ln>
        </p:spPr>
        <p:style>
          <a:lnRef idx="0"/>
          <a:fillRef idx="0"/>
          <a:effectRef idx="0"/>
          <a:fontRef idx="minor"/>
        </p:style>
        <p:txBody>
          <a:bodyPr lIns="90000" rIns="90000" tIns="45000" bIns="45000" anchor="b">
            <a:normAutofit/>
          </a:bodyPr>
          <a:p>
            <a:pPr>
              <a:lnSpc>
                <a:spcPct val="100000"/>
              </a:lnSpc>
              <a:spcBef>
                <a:spcPts val="479"/>
              </a:spcBef>
            </a:pPr>
            <a:r>
              <a:rPr b="1" lang="en-US" sz="2400" spc="-1" strike="noStrike">
                <a:solidFill>
                  <a:srgbClr val="000000"/>
                </a:solidFill>
                <a:latin typeface="Trebuchet MS"/>
              </a:rPr>
              <a:t>除了本讲义</a:t>
            </a:r>
            <a:r>
              <a:rPr b="1" lang="en-US" sz="2400" spc="-1" strike="noStrike">
                <a:solidFill>
                  <a:srgbClr val="000000"/>
                </a:solidFill>
                <a:latin typeface="Trebuchet MS"/>
              </a:rPr>
              <a:t>, C++ API </a:t>
            </a:r>
            <a:r>
              <a:rPr b="1" lang="en-US" sz="2400" spc="-1" strike="noStrike">
                <a:solidFill>
                  <a:srgbClr val="000000"/>
                </a:solidFill>
                <a:latin typeface="Trebuchet MS"/>
              </a:rPr>
              <a:t>头文件</a:t>
            </a:r>
            <a:r>
              <a:rPr b="1" lang="en-US" sz="2400" spc="-1" strike="noStrike">
                <a:solidFill>
                  <a:srgbClr val="000000"/>
                </a:solidFill>
                <a:latin typeface="Trebuchet MS"/>
              </a:rPr>
              <a:t>, </a:t>
            </a:r>
            <a:r>
              <a:rPr b="1" lang="en-US" sz="2400" spc="-1" strike="noStrike">
                <a:solidFill>
                  <a:srgbClr val="000000"/>
                </a:solidFill>
                <a:latin typeface="Trebuchet MS"/>
              </a:rPr>
              <a:t>一系列的练习题和解题答案</a:t>
            </a:r>
            <a:r>
              <a:rPr b="1" lang="en-US" sz="2400" spc="-1" strike="noStrike">
                <a:solidFill>
                  <a:srgbClr val="000000"/>
                </a:solidFill>
                <a:latin typeface="Trebuchet MS"/>
              </a:rPr>
              <a:t>, </a:t>
            </a:r>
            <a:r>
              <a:rPr b="1" lang="en-US" sz="2400" spc="-1" strike="noStrike">
                <a:solidFill>
                  <a:srgbClr val="000000"/>
                </a:solidFill>
                <a:latin typeface="Trebuchet MS"/>
              </a:rPr>
              <a:t>还建议参考下面的内容：</a:t>
            </a:r>
            <a:endParaRPr b="0" lang="en-US" sz="2400" spc="-1" strike="noStrike">
              <a:latin typeface="Arial"/>
            </a:endParaRPr>
          </a:p>
        </p:txBody>
      </p:sp>
      <p:pic>
        <p:nvPicPr>
          <p:cNvPr id="437" name="Picture 2" descr=""/>
          <p:cNvPicPr/>
          <p:nvPr/>
        </p:nvPicPr>
        <p:blipFill>
          <a:blip r:embed="rId1"/>
          <a:stretch/>
        </p:blipFill>
        <p:spPr>
          <a:xfrm>
            <a:off x="939600" y="2502000"/>
            <a:ext cx="3074760" cy="3950640"/>
          </a:xfrm>
          <a:prstGeom prst="rect">
            <a:avLst/>
          </a:prstGeom>
          <a:ln w="9360">
            <a:noFill/>
          </a:ln>
        </p:spPr>
      </p:pic>
      <p:sp>
        <p:nvSpPr>
          <p:cNvPr id="438" name="CustomShape 3"/>
          <p:cNvSpPr/>
          <p:nvPr/>
        </p:nvSpPr>
        <p:spPr>
          <a:xfrm>
            <a:off x="4356000" y="2502000"/>
            <a:ext cx="4330080" cy="395064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479"/>
              </a:spcBef>
            </a:pPr>
            <a:r>
              <a:rPr b="1" lang="en-US" sz="2400" spc="-1" strike="noStrike">
                <a:solidFill>
                  <a:srgbClr val="000000"/>
                </a:solidFill>
                <a:latin typeface="Trebuchet MS"/>
              </a:rPr>
              <a:t>OpenCL 1.1 Reference Card</a:t>
            </a:r>
            <a:endParaRPr b="0" lang="en-US" sz="2400" spc="-1" strike="noStrike">
              <a:latin typeface="Arial"/>
            </a:endParaRPr>
          </a:p>
          <a:p>
            <a:pPr>
              <a:lnSpc>
                <a:spcPct val="100000"/>
              </a:lnSpc>
              <a:spcBef>
                <a:spcPts val="479"/>
              </a:spcBef>
            </a:pPr>
            <a:endParaRPr b="0" lang="en-US" sz="2400" spc="-1" strike="noStrike">
              <a:latin typeface="Arial"/>
            </a:endParaRPr>
          </a:p>
          <a:p>
            <a:pPr>
              <a:lnSpc>
                <a:spcPct val="100000"/>
              </a:lnSpc>
              <a:spcBef>
                <a:spcPts val="479"/>
              </a:spcBef>
            </a:pPr>
            <a:r>
              <a:rPr b="0" lang="en-US" sz="2400" spc="-1" strike="noStrike">
                <a:solidFill>
                  <a:srgbClr val="000000"/>
                </a:solidFill>
                <a:latin typeface="Trebuchet MS"/>
              </a:rPr>
              <a:t>这个卡片很有助于记住各个</a:t>
            </a:r>
            <a:r>
              <a:rPr b="0" lang="en-US" sz="2400" spc="-1" strike="noStrike">
                <a:solidFill>
                  <a:srgbClr val="000000"/>
                </a:solidFill>
                <a:latin typeface="Trebuchet MS"/>
              </a:rPr>
              <a:t>API</a:t>
            </a:r>
            <a:r>
              <a:rPr b="0" lang="en-US" sz="2400" spc="-1" strike="noStrike">
                <a:solidFill>
                  <a:srgbClr val="000000"/>
                </a:solidFill>
                <a:latin typeface="Trebuchet MS"/>
              </a:rPr>
              <a:t>：</a:t>
            </a:r>
            <a:endParaRPr b="0" lang="en-US" sz="2400" spc="-1" strike="noStrike">
              <a:latin typeface="Arial"/>
            </a:endParaRPr>
          </a:p>
          <a:p>
            <a:pPr>
              <a:lnSpc>
                <a:spcPct val="100000"/>
              </a:lnSpc>
              <a:spcBef>
                <a:spcPts val="479"/>
              </a:spcBef>
            </a:pPr>
            <a:r>
              <a:rPr b="0" lang="en-US" sz="2400" spc="-1" strike="noStrike" u="sng">
                <a:solidFill>
                  <a:srgbClr val="0000ff"/>
                </a:solidFill>
                <a:uFillTx/>
                <a:latin typeface="Trebuchet MS"/>
                <a:hlinkClick r:id="rId2"/>
              </a:rPr>
              <a:t>https://www.khronos.org/files/opencl-1-1-quick-reference-card.pdf</a:t>
            </a:r>
            <a:r>
              <a:rPr b="0" lang="en-US" sz="2400" spc="-1" strike="noStrike">
                <a:solidFill>
                  <a:srgbClr val="000000"/>
                </a:solidFill>
                <a:latin typeface="Trebuchet MS"/>
              </a:rPr>
              <a:t> </a:t>
            </a:r>
            <a:endParaRPr b="0" lang="en-US" sz="2400" spc="-1" strike="noStrike">
              <a:latin typeface="Arial"/>
            </a:endParaRPr>
          </a:p>
          <a:p>
            <a:pPr>
              <a:lnSpc>
                <a:spcPct val="100000"/>
              </a:lnSpc>
              <a:spcBef>
                <a:spcPts val="479"/>
              </a:spcBef>
            </a:pPr>
            <a:endParaRPr b="0" lang="en-US" sz="2400" spc="-1" strike="noStrike">
              <a:latin typeface="Arial"/>
            </a:endParaRPr>
          </a:p>
          <a:p>
            <a:pPr>
              <a:lnSpc>
                <a:spcPct val="100000"/>
              </a:lnSpc>
              <a:spcBef>
                <a:spcPts val="479"/>
              </a:spcBef>
            </a:pPr>
            <a:r>
              <a:rPr b="0" lang="en-US" sz="2400" spc="-1" strike="noStrike">
                <a:solidFill>
                  <a:srgbClr val="000000"/>
                </a:solidFill>
                <a:latin typeface="Trebuchet MS"/>
              </a:rPr>
              <a:t>v1.1 </a:t>
            </a:r>
            <a:r>
              <a:rPr b="0" lang="en-US" sz="2400" spc="-1" strike="noStrike">
                <a:solidFill>
                  <a:srgbClr val="000000"/>
                </a:solidFill>
                <a:latin typeface="Trebuchet MS"/>
              </a:rPr>
              <a:t>版本的详细文档可读性很好，推荐日常备一本阅读</a:t>
            </a:r>
            <a:r>
              <a:rPr b="0" lang="en-US" sz="2400" spc="-1" strike="noStrike">
                <a:solidFill>
                  <a:srgbClr val="000000"/>
                </a:solidFill>
                <a:latin typeface="Trebuchet MS"/>
              </a:rPr>
              <a:t>:</a:t>
            </a:r>
            <a:endParaRPr b="0" lang="en-US" sz="2400" spc="-1" strike="noStrike">
              <a:latin typeface="Arial"/>
            </a:endParaRPr>
          </a:p>
          <a:p>
            <a:pPr>
              <a:lnSpc>
                <a:spcPct val="100000"/>
              </a:lnSpc>
              <a:spcBef>
                <a:spcPts val="479"/>
              </a:spcBef>
            </a:pPr>
            <a:endParaRPr b="0" lang="en-US" sz="2400" spc="-1" strike="noStrike">
              <a:latin typeface="Arial"/>
            </a:endParaRPr>
          </a:p>
          <a:p>
            <a:pPr>
              <a:lnSpc>
                <a:spcPct val="100000"/>
              </a:lnSpc>
              <a:spcBef>
                <a:spcPts val="479"/>
              </a:spcBef>
            </a:pPr>
            <a:r>
              <a:rPr b="0" lang="en-US" sz="2400" spc="-1" strike="noStrike" u="sng">
                <a:solidFill>
                  <a:srgbClr val="0000ff"/>
                </a:solidFill>
                <a:uFillTx/>
                <a:latin typeface="Trebuchet MS"/>
                <a:hlinkClick r:id="rId3"/>
              </a:rPr>
              <a:t>https://www.khronos.org/registry/cl/specs/opencl-1.1.pdf</a:t>
            </a:r>
            <a:r>
              <a:rPr b="0" lang="en-US" sz="2400" spc="-1" strike="noStrike">
                <a:solidFill>
                  <a:srgbClr val="000000"/>
                </a:solidFill>
                <a:latin typeface="Trebuchet MS"/>
              </a:rPr>
              <a:t> </a:t>
            </a:r>
            <a:endParaRPr b="0" lang="en-US" sz="240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6" name="CustomShape 1"/>
          <p:cNvSpPr/>
          <p:nvPr/>
        </p:nvSpPr>
        <p:spPr>
          <a:xfrm>
            <a:off x="457200" y="274680"/>
            <a:ext cx="8228880" cy="849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OpenCL Platform Model</a:t>
            </a:r>
            <a:endParaRPr b="0" lang="en-US" sz="4400" spc="-1" strike="noStrike">
              <a:latin typeface="Arial"/>
            </a:endParaRPr>
          </a:p>
        </p:txBody>
      </p:sp>
      <p:sp>
        <p:nvSpPr>
          <p:cNvPr id="757" name="CustomShape 2"/>
          <p:cNvSpPr/>
          <p:nvPr/>
        </p:nvSpPr>
        <p:spPr>
          <a:xfrm>
            <a:off x="0" y="4509000"/>
            <a:ext cx="9143280" cy="234828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One </a:t>
            </a:r>
            <a:r>
              <a:rPr b="1" i="1" lang="en-US" sz="3200" spc="-1" strike="noStrike">
                <a:solidFill>
                  <a:srgbClr val="c0504d"/>
                </a:solidFill>
                <a:latin typeface="Trebuchet MS"/>
              </a:rPr>
              <a:t>Host</a:t>
            </a:r>
            <a:r>
              <a:rPr b="0" lang="en-US" sz="3200" spc="-1" strike="noStrike">
                <a:solidFill>
                  <a:srgbClr val="c0504d"/>
                </a:solidFill>
                <a:latin typeface="Trebuchet MS"/>
              </a:rPr>
              <a:t> </a:t>
            </a:r>
            <a:r>
              <a:rPr b="0" lang="en-US" sz="3200" spc="-1" strike="noStrike">
                <a:solidFill>
                  <a:srgbClr val="000000"/>
                </a:solidFill>
                <a:latin typeface="Trebuchet MS"/>
              </a:rPr>
              <a:t>and one or more </a:t>
            </a:r>
            <a:r>
              <a:rPr b="1" i="1" lang="en-US" sz="3200" spc="-1" strike="noStrike">
                <a:solidFill>
                  <a:srgbClr val="c0504d"/>
                </a:solidFill>
                <a:latin typeface="Trebuchet MS"/>
              </a:rPr>
              <a:t>OpenCL Devices</a:t>
            </a:r>
            <a:endParaRPr b="0" lang="en-US" sz="3200" spc="-1" strike="noStrike">
              <a:latin typeface="Arial"/>
            </a:endParaRPr>
          </a:p>
          <a:p>
            <a:pPr lvl="1" marL="628560" indent="-266040">
              <a:lnSpc>
                <a:spcPct val="100000"/>
              </a:lnSpc>
              <a:spcBef>
                <a:spcPts val="561"/>
              </a:spcBef>
              <a:buClr>
                <a:srgbClr val="000000"/>
              </a:buClr>
              <a:buFont typeface="Arial"/>
              <a:buChar char="–"/>
            </a:pPr>
            <a:r>
              <a:rPr b="0" lang="en-US" sz="2800" spc="-1" strike="noStrike">
                <a:solidFill>
                  <a:srgbClr val="000000"/>
                </a:solidFill>
                <a:latin typeface="Trebuchet MS"/>
              </a:rPr>
              <a:t>Each OpenCL Device is composed of one or more</a:t>
            </a:r>
            <a:br/>
            <a:r>
              <a:rPr b="1" i="1" lang="en-US" sz="2800" spc="-1" strike="noStrike">
                <a:solidFill>
                  <a:srgbClr val="c0504d"/>
                </a:solidFill>
                <a:latin typeface="Trebuchet MS"/>
              </a:rPr>
              <a:t>Compute Units</a:t>
            </a:r>
            <a:endParaRPr b="0" lang="en-US" sz="2800" spc="-1" strike="noStrike">
              <a:latin typeface="Arial"/>
            </a:endParaRPr>
          </a:p>
          <a:p>
            <a:pPr lvl="2" marL="1071720" indent="-267480">
              <a:lnSpc>
                <a:spcPct val="100000"/>
              </a:lnSpc>
              <a:spcBef>
                <a:spcPts val="479"/>
              </a:spcBef>
              <a:buClr>
                <a:srgbClr val="000000"/>
              </a:buClr>
              <a:buFont typeface="Arial"/>
              <a:buChar char="•"/>
            </a:pPr>
            <a:r>
              <a:rPr b="0" lang="en-US" sz="2400" spc="-1" strike="noStrike">
                <a:solidFill>
                  <a:srgbClr val="000000"/>
                </a:solidFill>
                <a:latin typeface="Trebuchet MS"/>
              </a:rPr>
              <a:t>Each Compute Unit is divided into one or more </a:t>
            </a:r>
            <a:r>
              <a:rPr b="1" i="1" lang="en-US" sz="2400" spc="-1" strike="noStrike">
                <a:solidFill>
                  <a:srgbClr val="c0504d"/>
                </a:solidFill>
                <a:latin typeface="Trebuchet MS"/>
              </a:rPr>
              <a:t>Processing Elements</a:t>
            </a:r>
            <a:endParaRPr b="0" lang="en-US" sz="24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Memory divided into </a:t>
            </a:r>
            <a:r>
              <a:rPr b="1" i="1" lang="en-US" sz="3200" spc="-1" strike="noStrike">
                <a:solidFill>
                  <a:srgbClr val="c0504d"/>
                </a:solidFill>
                <a:latin typeface="Trebuchet MS"/>
              </a:rPr>
              <a:t>host memory </a:t>
            </a:r>
            <a:r>
              <a:rPr b="0" lang="en-US" sz="3200" spc="-1" strike="noStrike">
                <a:solidFill>
                  <a:srgbClr val="000000"/>
                </a:solidFill>
                <a:latin typeface="Trebuchet MS"/>
              </a:rPr>
              <a:t>and </a:t>
            </a:r>
            <a:r>
              <a:rPr b="1" i="1" lang="en-US" sz="3200" spc="-1" strike="noStrike">
                <a:solidFill>
                  <a:srgbClr val="ea157a"/>
                </a:solidFill>
                <a:latin typeface="Trebuchet MS"/>
              </a:rPr>
              <a:t>device memory</a:t>
            </a:r>
            <a:endParaRPr b="0" lang="en-US" sz="3200" spc="-1" strike="noStrike">
              <a:latin typeface="Arial"/>
            </a:endParaRPr>
          </a:p>
        </p:txBody>
      </p:sp>
      <p:grpSp>
        <p:nvGrpSpPr>
          <p:cNvPr id="758" name="Group 3"/>
          <p:cNvGrpSpPr/>
          <p:nvPr/>
        </p:nvGrpSpPr>
        <p:grpSpPr>
          <a:xfrm>
            <a:off x="1403640" y="1254240"/>
            <a:ext cx="5789520" cy="3358080"/>
            <a:chOff x="1403640" y="1254240"/>
            <a:chExt cx="5789520" cy="3358080"/>
          </a:xfrm>
        </p:grpSpPr>
        <p:sp>
          <p:nvSpPr>
            <p:cNvPr id="759" name="CustomShape 4"/>
            <p:cNvSpPr/>
            <p:nvPr/>
          </p:nvSpPr>
          <p:spPr>
            <a:xfrm>
              <a:off x="1403640" y="2243880"/>
              <a:ext cx="1573200" cy="1004040"/>
            </a:xfrm>
            <a:prstGeom prst="rect">
              <a:avLst/>
            </a:prstGeom>
            <a:noFill/>
            <a:ln w="9360">
              <a:noFill/>
            </a:ln>
          </p:spPr>
          <p:style>
            <a:lnRef idx="0"/>
            <a:fillRef idx="0"/>
            <a:effectRef idx="0"/>
            <a:fontRef idx="minor"/>
          </p:style>
          <p:txBody>
            <a:bodyPr lIns="90000" rIns="90000" tIns="45000" bIns="45000"/>
            <a:p>
              <a:pPr algn="ctr">
                <a:lnSpc>
                  <a:spcPct val="100000"/>
                </a:lnSpc>
                <a:spcBef>
                  <a:spcPts val="1001"/>
                </a:spcBef>
              </a:pPr>
              <a:r>
                <a:rPr b="1" lang="en-US" sz="2000" spc="-1" strike="noStrike">
                  <a:solidFill>
                    <a:srgbClr val="000000"/>
                  </a:solidFill>
                  <a:latin typeface="Trebuchet MS"/>
                  <a:ea typeface="DejaVu Sans"/>
                </a:rPr>
                <a:t>Processing Element</a:t>
              </a:r>
              <a:endParaRPr b="0" lang="en-US" sz="2000" spc="-1" strike="noStrike">
                <a:latin typeface="Arial"/>
              </a:endParaRPr>
            </a:p>
          </p:txBody>
        </p:sp>
        <p:sp>
          <p:nvSpPr>
            <p:cNvPr id="760" name="CustomShape 5"/>
            <p:cNvSpPr/>
            <p:nvPr/>
          </p:nvSpPr>
          <p:spPr>
            <a:xfrm>
              <a:off x="4349880" y="3850560"/>
              <a:ext cx="2245320" cy="699120"/>
            </a:xfrm>
            <a:prstGeom prst="rect">
              <a:avLst/>
            </a:prstGeom>
            <a:noFill/>
            <a:ln w="9360">
              <a:noFill/>
            </a:ln>
          </p:spPr>
          <p:style>
            <a:lnRef idx="0"/>
            <a:fillRef idx="0"/>
            <a:effectRef idx="0"/>
            <a:fontRef idx="minor"/>
          </p:style>
          <p:txBody>
            <a:bodyPr lIns="90000" rIns="90000" tIns="45000" bIns="45000"/>
            <a:p>
              <a:pPr algn="ctr">
                <a:lnSpc>
                  <a:spcPct val="100000"/>
                </a:lnSpc>
                <a:spcBef>
                  <a:spcPts val="1001"/>
                </a:spcBef>
              </a:pPr>
              <a:r>
                <a:rPr b="1" lang="en-US" sz="2000" spc="-1" strike="noStrike">
                  <a:solidFill>
                    <a:srgbClr val="000000"/>
                  </a:solidFill>
                  <a:latin typeface="Trebuchet MS"/>
                  <a:ea typeface="DejaVu Sans"/>
                </a:rPr>
                <a:t>OpenCL Device</a:t>
              </a:r>
              <a:endParaRPr b="0" lang="en-US" sz="2000" spc="-1" strike="noStrike">
                <a:latin typeface="Arial"/>
              </a:endParaRPr>
            </a:p>
          </p:txBody>
        </p:sp>
        <p:grpSp>
          <p:nvGrpSpPr>
            <p:cNvPr id="761" name="Group 6"/>
            <p:cNvGrpSpPr/>
            <p:nvPr/>
          </p:nvGrpSpPr>
          <p:grpSpPr>
            <a:xfrm>
              <a:off x="3125160" y="1254240"/>
              <a:ext cx="4068000" cy="2378520"/>
              <a:chOff x="3125160" y="1254240"/>
              <a:chExt cx="4068000" cy="2378520"/>
            </a:xfrm>
          </p:grpSpPr>
          <p:grpSp>
            <p:nvGrpSpPr>
              <p:cNvPr id="762" name="Group 7"/>
              <p:cNvGrpSpPr/>
              <p:nvPr/>
            </p:nvGrpSpPr>
            <p:grpSpPr>
              <a:xfrm>
                <a:off x="4362120" y="1254240"/>
                <a:ext cx="1564560" cy="1053720"/>
                <a:chOff x="4362120" y="1254240"/>
                <a:chExt cx="1564560" cy="1053720"/>
              </a:xfrm>
            </p:grpSpPr>
            <p:sp>
              <p:nvSpPr>
                <p:cNvPr id="763" name="CustomShape 8"/>
                <p:cNvSpPr/>
                <p:nvPr/>
              </p:nvSpPr>
              <p:spPr>
                <a:xfrm>
                  <a:off x="4362120" y="1254240"/>
                  <a:ext cx="1564560" cy="1053720"/>
                </a:xfrm>
                <a:prstGeom prst="rect">
                  <a:avLst/>
                </a:prstGeom>
                <a:solidFill>
                  <a:srgbClr val="ffffff"/>
                </a:solidFill>
                <a:ln w="9360">
                  <a:solidFill>
                    <a:srgbClr val="000000"/>
                  </a:solidFill>
                  <a:miter/>
                </a:ln>
              </p:spPr>
              <p:style>
                <a:lnRef idx="0"/>
                <a:fillRef idx="0"/>
                <a:effectRef idx="0"/>
                <a:fontRef idx="minor"/>
              </p:style>
            </p:sp>
            <p:grpSp>
              <p:nvGrpSpPr>
                <p:cNvPr id="764" name="Group 9"/>
                <p:cNvGrpSpPr/>
                <p:nvPr/>
              </p:nvGrpSpPr>
              <p:grpSpPr>
                <a:xfrm>
                  <a:off x="4878000" y="1256040"/>
                  <a:ext cx="964440" cy="619200"/>
                  <a:chOff x="4878000" y="1256040"/>
                  <a:chExt cx="964440" cy="619200"/>
                </a:xfrm>
              </p:grpSpPr>
              <p:sp>
                <p:nvSpPr>
                  <p:cNvPr id="765" name="CustomShape 10"/>
                  <p:cNvSpPr/>
                  <p:nvPr/>
                </p:nvSpPr>
                <p:spPr>
                  <a:xfrm>
                    <a:off x="4878000" y="1356120"/>
                    <a:ext cx="964440" cy="519120"/>
                  </a:xfrm>
                  <a:prstGeom prst="rect">
                    <a:avLst/>
                  </a:prstGeom>
                  <a:solidFill>
                    <a:srgbClr val="ffffff"/>
                  </a:solidFill>
                  <a:ln w="9360">
                    <a:solidFill>
                      <a:srgbClr val="000000"/>
                    </a:solidFill>
                    <a:miter/>
                  </a:ln>
                </p:spPr>
                <p:style>
                  <a:lnRef idx="0"/>
                  <a:fillRef idx="0"/>
                  <a:effectRef idx="0"/>
                  <a:fontRef idx="minor"/>
                </p:style>
              </p:sp>
              <p:sp>
                <p:nvSpPr>
                  <p:cNvPr id="766" name="CustomShape 11"/>
                  <p:cNvSpPr/>
                  <p:nvPr/>
                </p:nvSpPr>
                <p:spPr>
                  <a:xfrm>
                    <a:off x="4923360" y="1406520"/>
                    <a:ext cx="83520" cy="429480"/>
                  </a:xfrm>
                  <a:prstGeom prst="rect">
                    <a:avLst/>
                  </a:prstGeom>
                  <a:solidFill>
                    <a:srgbClr val="bbe0e3"/>
                  </a:solidFill>
                  <a:ln w="9360">
                    <a:solidFill>
                      <a:srgbClr val="000000"/>
                    </a:solidFill>
                    <a:miter/>
                  </a:ln>
                </p:spPr>
                <p:style>
                  <a:lnRef idx="0"/>
                  <a:fillRef idx="0"/>
                  <a:effectRef idx="0"/>
                  <a:fontRef idx="minor"/>
                </p:style>
              </p:sp>
              <p:sp>
                <p:nvSpPr>
                  <p:cNvPr id="767" name="CustomShape 12"/>
                  <p:cNvSpPr/>
                  <p:nvPr/>
                </p:nvSpPr>
                <p:spPr>
                  <a:xfrm>
                    <a:off x="5091840" y="1406520"/>
                    <a:ext cx="83520" cy="429480"/>
                  </a:xfrm>
                  <a:prstGeom prst="rect">
                    <a:avLst/>
                  </a:prstGeom>
                  <a:solidFill>
                    <a:srgbClr val="bbe0e3"/>
                  </a:solidFill>
                  <a:ln w="9360">
                    <a:solidFill>
                      <a:srgbClr val="000000"/>
                    </a:solidFill>
                    <a:miter/>
                  </a:ln>
                </p:spPr>
                <p:style>
                  <a:lnRef idx="0"/>
                  <a:fillRef idx="0"/>
                  <a:effectRef idx="0"/>
                  <a:fontRef idx="minor"/>
                </p:style>
              </p:sp>
              <p:sp>
                <p:nvSpPr>
                  <p:cNvPr id="768" name="CustomShape 13"/>
                  <p:cNvSpPr/>
                  <p:nvPr/>
                </p:nvSpPr>
                <p:spPr>
                  <a:xfrm>
                    <a:off x="5260320" y="1406520"/>
                    <a:ext cx="83520" cy="429480"/>
                  </a:xfrm>
                  <a:prstGeom prst="rect">
                    <a:avLst/>
                  </a:prstGeom>
                  <a:solidFill>
                    <a:srgbClr val="bbe0e3"/>
                  </a:solidFill>
                  <a:ln w="9360">
                    <a:solidFill>
                      <a:srgbClr val="000000"/>
                    </a:solidFill>
                    <a:miter/>
                  </a:ln>
                </p:spPr>
                <p:style>
                  <a:lnRef idx="0"/>
                  <a:fillRef idx="0"/>
                  <a:effectRef idx="0"/>
                  <a:fontRef idx="minor"/>
                </p:style>
              </p:sp>
              <p:sp>
                <p:nvSpPr>
                  <p:cNvPr id="769" name="CustomShape 14"/>
                  <p:cNvSpPr/>
                  <p:nvPr/>
                </p:nvSpPr>
                <p:spPr>
                  <a:xfrm>
                    <a:off x="5699160" y="1406520"/>
                    <a:ext cx="83520" cy="429480"/>
                  </a:xfrm>
                  <a:prstGeom prst="rect">
                    <a:avLst/>
                  </a:prstGeom>
                  <a:solidFill>
                    <a:srgbClr val="bbe0e3"/>
                  </a:solidFill>
                  <a:ln w="9360">
                    <a:solidFill>
                      <a:srgbClr val="000000"/>
                    </a:solidFill>
                    <a:miter/>
                  </a:ln>
                </p:spPr>
                <p:style>
                  <a:lnRef idx="0"/>
                  <a:fillRef idx="0"/>
                  <a:effectRef idx="0"/>
                  <a:fontRef idx="minor"/>
                </p:style>
              </p:sp>
              <p:sp>
                <p:nvSpPr>
                  <p:cNvPr id="770" name="CustomShape 15"/>
                  <p:cNvSpPr/>
                  <p:nvPr/>
                </p:nvSpPr>
                <p:spPr>
                  <a:xfrm>
                    <a:off x="5253480" y="1256040"/>
                    <a:ext cx="588960" cy="455760"/>
                  </a:xfrm>
                  <a:prstGeom prst="rect">
                    <a:avLst/>
                  </a:prstGeom>
                  <a:noFill/>
                  <a:ln w="9360">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Trebuchet MS"/>
                        <a:ea typeface="DejaVu Sans"/>
                      </a:rPr>
                      <a:t>…</a:t>
                    </a:r>
                    <a:endParaRPr b="0" lang="en-US" sz="2400" spc="-1" strike="noStrike">
                      <a:latin typeface="Arial"/>
                    </a:endParaRPr>
                  </a:p>
                </p:txBody>
              </p:sp>
            </p:grpSp>
            <p:grpSp>
              <p:nvGrpSpPr>
                <p:cNvPr id="771" name="Group 16"/>
                <p:cNvGrpSpPr/>
                <p:nvPr/>
              </p:nvGrpSpPr>
              <p:grpSpPr>
                <a:xfrm>
                  <a:off x="4653360" y="1411920"/>
                  <a:ext cx="964440" cy="619560"/>
                  <a:chOff x="4653360" y="1411920"/>
                  <a:chExt cx="964440" cy="619560"/>
                </a:xfrm>
              </p:grpSpPr>
              <p:sp>
                <p:nvSpPr>
                  <p:cNvPr id="772" name="CustomShape 17"/>
                  <p:cNvSpPr/>
                  <p:nvPr/>
                </p:nvSpPr>
                <p:spPr>
                  <a:xfrm>
                    <a:off x="4653360" y="1512360"/>
                    <a:ext cx="964440" cy="519120"/>
                  </a:xfrm>
                  <a:prstGeom prst="rect">
                    <a:avLst/>
                  </a:prstGeom>
                  <a:solidFill>
                    <a:srgbClr val="ffffff"/>
                  </a:solidFill>
                  <a:ln w="9360">
                    <a:solidFill>
                      <a:srgbClr val="000000"/>
                    </a:solidFill>
                    <a:miter/>
                  </a:ln>
                </p:spPr>
                <p:style>
                  <a:lnRef idx="0"/>
                  <a:fillRef idx="0"/>
                  <a:effectRef idx="0"/>
                  <a:fontRef idx="minor"/>
                </p:style>
              </p:sp>
              <p:sp>
                <p:nvSpPr>
                  <p:cNvPr id="773" name="CustomShape 18"/>
                  <p:cNvSpPr/>
                  <p:nvPr/>
                </p:nvSpPr>
                <p:spPr>
                  <a:xfrm>
                    <a:off x="4699080" y="1562400"/>
                    <a:ext cx="83520" cy="429480"/>
                  </a:xfrm>
                  <a:prstGeom prst="rect">
                    <a:avLst/>
                  </a:prstGeom>
                  <a:solidFill>
                    <a:srgbClr val="bbe0e3"/>
                  </a:solidFill>
                  <a:ln w="9360">
                    <a:solidFill>
                      <a:srgbClr val="000000"/>
                    </a:solidFill>
                    <a:miter/>
                  </a:ln>
                </p:spPr>
                <p:style>
                  <a:lnRef idx="0"/>
                  <a:fillRef idx="0"/>
                  <a:effectRef idx="0"/>
                  <a:fontRef idx="minor"/>
                </p:style>
              </p:sp>
              <p:sp>
                <p:nvSpPr>
                  <p:cNvPr id="774" name="CustomShape 19"/>
                  <p:cNvSpPr/>
                  <p:nvPr/>
                </p:nvSpPr>
                <p:spPr>
                  <a:xfrm>
                    <a:off x="4867560" y="1562400"/>
                    <a:ext cx="83520" cy="429480"/>
                  </a:xfrm>
                  <a:prstGeom prst="rect">
                    <a:avLst/>
                  </a:prstGeom>
                  <a:solidFill>
                    <a:srgbClr val="bbe0e3"/>
                  </a:solidFill>
                  <a:ln w="9360">
                    <a:solidFill>
                      <a:srgbClr val="000000"/>
                    </a:solidFill>
                    <a:miter/>
                  </a:ln>
                </p:spPr>
                <p:style>
                  <a:lnRef idx="0"/>
                  <a:fillRef idx="0"/>
                  <a:effectRef idx="0"/>
                  <a:fontRef idx="minor"/>
                </p:style>
              </p:sp>
              <p:sp>
                <p:nvSpPr>
                  <p:cNvPr id="775" name="CustomShape 20"/>
                  <p:cNvSpPr/>
                  <p:nvPr/>
                </p:nvSpPr>
                <p:spPr>
                  <a:xfrm>
                    <a:off x="5035680" y="1562400"/>
                    <a:ext cx="83520" cy="429480"/>
                  </a:xfrm>
                  <a:prstGeom prst="rect">
                    <a:avLst/>
                  </a:prstGeom>
                  <a:solidFill>
                    <a:srgbClr val="bbe0e3"/>
                  </a:solidFill>
                  <a:ln w="9360">
                    <a:solidFill>
                      <a:srgbClr val="000000"/>
                    </a:solidFill>
                    <a:miter/>
                  </a:ln>
                </p:spPr>
                <p:style>
                  <a:lnRef idx="0"/>
                  <a:fillRef idx="0"/>
                  <a:effectRef idx="0"/>
                  <a:fontRef idx="minor"/>
                </p:style>
              </p:sp>
              <p:sp>
                <p:nvSpPr>
                  <p:cNvPr id="776" name="CustomShape 21"/>
                  <p:cNvSpPr/>
                  <p:nvPr/>
                </p:nvSpPr>
                <p:spPr>
                  <a:xfrm>
                    <a:off x="5474520" y="1562400"/>
                    <a:ext cx="83520" cy="429480"/>
                  </a:xfrm>
                  <a:prstGeom prst="rect">
                    <a:avLst/>
                  </a:prstGeom>
                  <a:solidFill>
                    <a:srgbClr val="bbe0e3"/>
                  </a:solidFill>
                  <a:ln w="9360">
                    <a:solidFill>
                      <a:srgbClr val="000000"/>
                    </a:solidFill>
                    <a:miter/>
                  </a:ln>
                </p:spPr>
                <p:style>
                  <a:lnRef idx="0"/>
                  <a:fillRef idx="0"/>
                  <a:effectRef idx="0"/>
                  <a:fontRef idx="minor"/>
                </p:style>
              </p:sp>
              <p:sp>
                <p:nvSpPr>
                  <p:cNvPr id="777" name="CustomShape 22"/>
                  <p:cNvSpPr/>
                  <p:nvPr/>
                </p:nvSpPr>
                <p:spPr>
                  <a:xfrm>
                    <a:off x="5028840" y="1411920"/>
                    <a:ext cx="588960" cy="455760"/>
                  </a:xfrm>
                  <a:prstGeom prst="rect">
                    <a:avLst/>
                  </a:prstGeom>
                  <a:noFill/>
                  <a:ln w="9360">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Trebuchet MS"/>
                        <a:ea typeface="DejaVu Sans"/>
                      </a:rPr>
                      <a:t>…</a:t>
                    </a:r>
                    <a:endParaRPr b="0" lang="en-US" sz="2400" spc="-1" strike="noStrike">
                      <a:latin typeface="Arial"/>
                    </a:endParaRPr>
                  </a:p>
                </p:txBody>
              </p:sp>
            </p:grpSp>
            <p:grpSp>
              <p:nvGrpSpPr>
                <p:cNvPr id="778" name="Group 23"/>
                <p:cNvGrpSpPr/>
                <p:nvPr/>
              </p:nvGrpSpPr>
              <p:grpSpPr>
                <a:xfrm>
                  <a:off x="4456800" y="1600200"/>
                  <a:ext cx="964440" cy="619560"/>
                  <a:chOff x="4456800" y="1600200"/>
                  <a:chExt cx="964440" cy="619560"/>
                </a:xfrm>
              </p:grpSpPr>
              <p:sp>
                <p:nvSpPr>
                  <p:cNvPr id="779" name="CustomShape 24"/>
                  <p:cNvSpPr/>
                  <p:nvPr/>
                </p:nvSpPr>
                <p:spPr>
                  <a:xfrm>
                    <a:off x="4456800" y="1700640"/>
                    <a:ext cx="964440" cy="519120"/>
                  </a:xfrm>
                  <a:prstGeom prst="rect">
                    <a:avLst/>
                  </a:prstGeom>
                  <a:solidFill>
                    <a:srgbClr val="ffffff"/>
                  </a:solidFill>
                  <a:ln w="9360">
                    <a:solidFill>
                      <a:srgbClr val="000000"/>
                    </a:solidFill>
                    <a:miter/>
                  </a:ln>
                </p:spPr>
                <p:style>
                  <a:lnRef idx="0"/>
                  <a:fillRef idx="0"/>
                  <a:effectRef idx="0"/>
                  <a:fontRef idx="minor"/>
                </p:style>
              </p:sp>
              <p:sp>
                <p:nvSpPr>
                  <p:cNvPr id="780" name="CustomShape 25"/>
                  <p:cNvSpPr/>
                  <p:nvPr/>
                </p:nvSpPr>
                <p:spPr>
                  <a:xfrm>
                    <a:off x="4502520" y="1750680"/>
                    <a:ext cx="83520" cy="429480"/>
                  </a:xfrm>
                  <a:prstGeom prst="rect">
                    <a:avLst/>
                  </a:prstGeom>
                  <a:solidFill>
                    <a:srgbClr val="bbe0e3"/>
                  </a:solidFill>
                  <a:ln w="9360">
                    <a:solidFill>
                      <a:srgbClr val="000000"/>
                    </a:solidFill>
                    <a:miter/>
                  </a:ln>
                </p:spPr>
                <p:style>
                  <a:lnRef idx="0"/>
                  <a:fillRef idx="0"/>
                  <a:effectRef idx="0"/>
                  <a:fontRef idx="minor"/>
                </p:style>
              </p:sp>
              <p:sp>
                <p:nvSpPr>
                  <p:cNvPr id="781" name="CustomShape 26"/>
                  <p:cNvSpPr/>
                  <p:nvPr/>
                </p:nvSpPr>
                <p:spPr>
                  <a:xfrm>
                    <a:off x="4671000" y="1750680"/>
                    <a:ext cx="83520" cy="429480"/>
                  </a:xfrm>
                  <a:prstGeom prst="rect">
                    <a:avLst/>
                  </a:prstGeom>
                  <a:solidFill>
                    <a:srgbClr val="bbe0e3"/>
                  </a:solidFill>
                  <a:ln w="9360">
                    <a:solidFill>
                      <a:srgbClr val="000000"/>
                    </a:solidFill>
                    <a:miter/>
                  </a:ln>
                </p:spPr>
                <p:style>
                  <a:lnRef idx="0"/>
                  <a:fillRef idx="0"/>
                  <a:effectRef idx="0"/>
                  <a:fontRef idx="minor"/>
                </p:style>
              </p:sp>
              <p:sp>
                <p:nvSpPr>
                  <p:cNvPr id="782" name="CustomShape 27"/>
                  <p:cNvSpPr/>
                  <p:nvPr/>
                </p:nvSpPr>
                <p:spPr>
                  <a:xfrm>
                    <a:off x="4839480" y="1750680"/>
                    <a:ext cx="83520" cy="429480"/>
                  </a:xfrm>
                  <a:prstGeom prst="rect">
                    <a:avLst/>
                  </a:prstGeom>
                  <a:solidFill>
                    <a:srgbClr val="bbe0e3"/>
                  </a:solidFill>
                  <a:ln w="9360">
                    <a:solidFill>
                      <a:srgbClr val="000000"/>
                    </a:solidFill>
                    <a:miter/>
                  </a:ln>
                </p:spPr>
                <p:style>
                  <a:lnRef idx="0"/>
                  <a:fillRef idx="0"/>
                  <a:effectRef idx="0"/>
                  <a:fontRef idx="minor"/>
                </p:style>
              </p:sp>
              <p:sp>
                <p:nvSpPr>
                  <p:cNvPr id="783" name="CustomShape 28"/>
                  <p:cNvSpPr/>
                  <p:nvPr/>
                </p:nvSpPr>
                <p:spPr>
                  <a:xfrm>
                    <a:off x="5277960" y="1750680"/>
                    <a:ext cx="83520" cy="429480"/>
                  </a:xfrm>
                  <a:prstGeom prst="rect">
                    <a:avLst/>
                  </a:prstGeom>
                  <a:solidFill>
                    <a:srgbClr val="bbe0e3"/>
                  </a:solidFill>
                  <a:ln w="9360">
                    <a:solidFill>
                      <a:srgbClr val="000000"/>
                    </a:solidFill>
                    <a:miter/>
                  </a:ln>
                </p:spPr>
                <p:style>
                  <a:lnRef idx="0"/>
                  <a:fillRef idx="0"/>
                  <a:effectRef idx="0"/>
                  <a:fontRef idx="minor"/>
                </p:style>
              </p:sp>
              <p:sp>
                <p:nvSpPr>
                  <p:cNvPr id="784" name="CustomShape 29"/>
                  <p:cNvSpPr/>
                  <p:nvPr/>
                </p:nvSpPr>
                <p:spPr>
                  <a:xfrm>
                    <a:off x="4832280" y="1600200"/>
                    <a:ext cx="588960" cy="455760"/>
                  </a:xfrm>
                  <a:prstGeom prst="rect">
                    <a:avLst/>
                  </a:prstGeom>
                  <a:noFill/>
                  <a:ln w="9360">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Trebuchet MS"/>
                        <a:ea typeface="DejaVu Sans"/>
                      </a:rPr>
                      <a:t>…</a:t>
                    </a:r>
                    <a:endParaRPr b="0" lang="en-US" sz="2400" spc="-1" strike="noStrike">
                      <a:latin typeface="Arial"/>
                    </a:endParaRPr>
                  </a:p>
                </p:txBody>
              </p:sp>
            </p:grpSp>
          </p:grpSp>
          <p:sp>
            <p:nvSpPr>
              <p:cNvPr id="785" name="Line 30"/>
              <p:cNvSpPr/>
              <p:nvPr/>
            </p:nvSpPr>
            <p:spPr>
              <a:xfrm>
                <a:off x="5933880" y="1780920"/>
                <a:ext cx="168480" cy="360"/>
              </a:xfrm>
              <a:prstGeom prst="line">
                <a:avLst/>
              </a:prstGeom>
              <a:ln w="38160">
                <a:solidFill>
                  <a:srgbClr val="000000"/>
                </a:solidFill>
                <a:round/>
              </a:ln>
            </p:spPr>
            <p:style>
              <a:lnRef idx="0"/>
              <a:fillRef idx="0"/>
              <a:effectRef idx="0"/>
              <a:fontRef idx="minor"/>
            </p:style>
          </p:sp>
          <p:grpSp>
            <p:nvGrpSpPr>
              <p:cNvPr id="786" name="Group 31"/>
              <p:cNvGrpSpPr/>
              <p:nvPr/>
            </p:nvGrpSpPr>
            <p:grpSpPr>
              <a:xfrm>
                <a:off x="3819960" y="1852920"/>
                <a:ext cx="1729800" cy="1053720"/>
                <a:chOff x="3819960" y="1852920"/>
                <a:chExt cx="1729800" cy="1053720"/>
              </a:xfrm>
            </p:grpSpPr>
            <p:grpSp>
              <p:nvGrpSpPr>
                <p:cNvPr id="787" name="Group 32"/>
                <p:cNvGrpSpPr/>
                <p:nvPr/>
              </p:nvGrpSpPr>
              <p:grpSpPr>
                <a:xfrm>
                  <a:off x="3988440" y="2215080"/>
                  <a:ext cx="964440" cy="619560"/>
                  <a:chOff x="3988440" y="2215080"/>
                  <a:chExt cx="964440" cy="619560"/>
                </a:xfrm>
              </p:grpSpPr>
              <p:sp>
                <p:nvSpPr>
                  <p:cNvPr id="788" name="CustomShape 33"/>
                  <p:cNvSpPr/>
                  <p:nvPr/>
                </p:nvSpPr>
                <p:spPr>
                  <a:xfrm>
                    <a:off x="3988440" y="2315520"/>
                    <a:ext cx="964440" cy="519120"/>
                  </a:xfrm>
                  <a:prstGeom prst="rect">
                    <a:avLst/>
                  </a:prstGeom>
                  <a:solidFill>
                    <a:srgbClr val="ffffff"/>
                  </a:solidFill>
                  <a:ln w="9360">
                    <a:solidFill>
                      <a:srgbClr val="000000"/>
                    </a:solidFill>
                    <a:miter/>
                  </a:ln>
                </p:spPr>
                <p:style>
                  <a:lnRef idx="0"/>
                  <a:fillRef idx="0"/>
                  <a:effectRef idx="0"/>
                  <a:fontRef idx="minor"/>
                </p:style>
              </p:sp>
              <p:sp>
                <p:nvSpPr>
                  <p:cNvPr id="789" name="CustomShape 34"/>
                  <p:cNvSpPr/>
                  <p:nvPr/>
                </p:nvSpPr>
                <p:spPr>
                  <a:xfrm>
                    <a:off x="4033800" y="2365920"/>
                    <a:ext cx="83520" cy="429480"/>
                  </a:xfrm>
                  <a:prstGeom prst="rect">
                    <a:avLst/>
                  </a:prstGeom>
                  <a:solidFill>
                    <a:srgbClr val="bbe0e3"/>
                  </a:solidFill>
                  <a:ln w="9360">
                    <a:solidFill>
                      <a:srgbClr val="000000"/>
                    </a:solidFill>
                    <a:miter/>
                  </a:ln>
                </p:spPr>
                <p:style>
                  <a:lnRef idx="0"/>
                  <a:fillRef idx="0"/>
                  <a:effectRef idx="0"/>
                  <a:fontRef idx="minor"/>
                </p:style>
              </p:sp>
              <p:sp>
                <p:nvSpPr>
                  <p:cNvPr id="790" name="CustomShape 35"/>
                  <p:cNvSpPr/>
                  <p:nvPr/>
                </p:nvSpPr>
                <p:spPr>
                  <a:xfrm>
                    <a:off x="4202280" y="2365920"/>
                    <a:ext cx="83520" cy="429480"/>
                  </a:xfrm>
                  <a:prstGeom prst="rect">
                    <a:avLst/>
                  </a:prstGeom>
                  <a:solidFill>
                    <a:srgbClr val="bbe0e3"/>
                  </a:solidFill>
                  <a:ln w="9360">
                    <a:solidFill>
                      <a:srgbClr val="000000"/>
                    </a:solidFill>
                    <a:miter/>
                  </a:ln>
                </p:spPr>
                <p:style>
                  <a:lnRef idx="0"/>
                  <a:fillRef idx="0"/>
                  <a:effectRef idx="0"/>
                  <a:fontRef idx="minor"/>
                </p:style>
              </p:sp>
              <p:sp>
                <p:nvSpPr>
                  <p:cNvPr id="791" name="CustomShape 36"/>
                  <p:cNvSpPr/>
                  <p:nvPr/>
                </p:nvSpPr>
                <p:spPr>
                  <a:xfrm>
                    <a:off x="4370760" y="2365920"/>
                    <a:ext cx="83520" cy="429480"/>
                  </a:xfrm>
                  <a:prstGeom prst="rect">
                    <a:avLst/>
                  </a:prstGeom>
                  <a:solidFill>
                    <a:srgbClr val="bbe0e3"/>
                  </a:solidFill>
                  <a:ln w="9360">
                    <a:solidFill>
                      <a:srgbClr val="000000"/>
                    </a:solidFill>
                    <a:miter/>
                  </a:ln>
                </p:spPr>
                <p:style>
                  <a:lnRef idx="0"/>
                  <a:fillRef idx="0"/>
                  <a:effectRef idx="0"/>
                  <a:fontRef idx="minor"/>
                </p:style>
              </p:sp>
              <p:sp>
                <p:nvSpPr>
                  <p:cNvPr id="792" name="CustomShape 37"/>
                  <p:cNvSpPr/>
                  <p:nvPr/>
                </p:nvSpPr>
                <p:spPr>
                  <a:xfrm>
                    <a:off x="4809600" y="2365920"/>
                    <a:ext cx="83520" cy="429480"/>
                  </a:xfrm>
                  <a:prstGeom prst="rect">
                    <a:avLst/>
                  </a:prstGeom>
                  <a:solidFill>
                    <a:srgbClr val="bbe0e3"/>
                  </a:solidFill>
                  <a:ln w="9360">
                    <a:solidFill>
                      <a:srgbClr val="000000"/>
                    </a:solidFill>
                    <a:miter/>
                  </a:ln>
                </p:spPr>
                <p:style>
                  <a:lnRef idx="0"/>
                  <a:fillRef idx="0"/>
                  <a:effectRef idx="0"/>
                  <a:fontRef idx="minor"/>
                </p:style>
              </p:sp>
              <p:sp>
                <p:nvSpPr>
                  <p:cNvPr id="793" name="CustomShape 38"/>
                  <p:cNvSpPr/>
                  <p:nvPr/>
                </p:nvSpPr>
                <p:spPr>
                  <a:xfrm>
                    <a:off x="4363920" y="2215080"/>
                    <a:ext cx="588960" cy="455760"/>
                  </a:xfrm>
                  <a:prstGeom prst="rect">
                    <a:avLst/>
                  </a:prstGeom>
                  <a:noFill/>
                  <a:ln w="9360">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Trebuchet MS"/>
                        <a:ea typeface="DejaVu Sans"/>
                      </a:rPr>
                      <a:t>…</a:t>
                    </a:r>
                    <a:endParaRPr b="0" lang="en-US" sz="2400" spc="-1" strike="noStrike">
                      <a:latin typeface="Arial"/>
                    </a:endParaRPr>
                  </a:p>
                </p:txBody>
              </p:sp>
            </p:grpSp>
            <p:sp>
              <p:nvSpPr>
                <p:cNvPr id="794" name="Line 39"/>
                <p:cNvSpPr/>
                <p:nvPr/>
              </p:nvSpPr>
              <p:spPr>
                <a:xfrm>
                  <a:off x="5044320" y="2778120"/>
                  <a:ext cx="168480" cy="360"/>
                </a:xfrm>
                <a:prstGeom prst="line">
                  <a:avLst/>
                </a:prstGeom>
                <a:ln w="38160">
                  <a:solidFill>
                    <a:srgbClr val="000000"/>
                  </a:solidFill>
                  <a:round/>
                </a:ln>
              </p:spPr>
              <p:style>
                <a:lnRef idx="0"/>
                <a:fillRef idx="0"/>
                <a:effectRef idx="0"/>
                <a:fontRef idx="minor"/>
              </p:style>
            </p:sp>
            <p:sp>
              <p:nvSpPr>
                <p:cNvPr id="795" name="CustomShape 40"/>
                <p:cNvSpPr/>
                <p:nvPr/>
              </p:nvSpPr>
              <p:spPr>
                <a:xfrm>
                  <a:off x="3819960" y="1852920"/>
                  <a:ext cx="1564560" cy="1053720"/>
                </a:xfrm>
                <a:prstGeom prst="rect">
                  <a:avLst/>
                </a:prstGeom>
                <a:solidFill>
                  <a:srgbClr val="ffffff"/>
                </a:solidFill>
                <a:ln w="9360">
                  <a:solidFill>
                    <a:srgbClr val="000000"/>
                  </a:solidFill>
                  <a:miter/>
                </a:ln>
              </p:spPr>
              <p:style>
                <a:lnRef idx="0"/>
                <a:fillRef idx="0"/>
                <a:effectRef idx="0"/>
                <a:fontRef idx="minor"/>
              </p:style>
            </p:sp>
            <p:grpSp>
              <p:nvGrpSpPr>
                <p:cNvPr id="796" name="Group 41"/>
                <p:cNvGrpSpPr/>
                <p:nvPr/>
              </p:nvGrpSpPr>
              <p:grpSpPr>
                <a:xfrm>
                  <a:off x="4325040" y="1870920"/>
                  <a:ext cx="964440" cy="619560"/>
                  <a:chOff x="4325040" y="1870920"/>
                  <a:chExt cx="964440" cy="619560"/>
                </a:xfrm>
              </p:grpSpPr>
              <p:sp>
                <p:nvSpPr>
                  <p:cNvPr id="797" name="CustomShape 42"/>
                  <p:cNvSpPr/>
                  <p:nvPr/>
                </p:nvSpPr>
                <p:spPr>
                  <a:xfrm>
                    <a:off x="4325040" y="1971360"/>
                    <a:ext cx="964440" cy="519120"/>
                  </a:xfrm>
                  <a:prstGeom prst="rect">
                    <a:avLst/>
                  </a:prstGeom>
                  <a:solidFill>
                    <a:srgbClr val="ffffff"/>
                  </a:solidFill>
                  <a:ln w="9360">
                    <a:solidFill>
                      <a:srgbClr val="000000"/>
                    </a:solidFill>
                    <a:miter/>
                  </a:ln>
                </p:spPr>
                <p:style>
                  <a:lnRef idx="0"/>
                  <a:fillRef idx="0"/>
                  <a:effectRef idx="0"/>
                  <a:fontRef idx="minor"/>
                </p:style>
              </p:sp>
              <p:sp>
                <p:nvSpPr>
                  <p:cNvPr id="798" name="CustomShape 43"/>
                  <p:cNvSpPr/>
                  <p:nvPr/>
                </p:nvSpPr>
                <p:spPr>
                  <a:xfrm>
                    <a:off x="4370760" y="2021400"/>
                    <a:ext cx="83520" cy="429480"/>
                  </a:xfrm>
                  <a:prstGeom prst="rect">
                    <a:avLst/>
                  </a:prstGeom>
                  <a:solidFill>
                    <a:srgbClr val="bbe0e3"/>
                  </a:solidFill>
                  <a:ln w="9360">
                    <a:solidFill>
                      <a:srgbClr val="000000"/>
                    </a:solidFill>
                    <a:miter/>
                  </a:ln>
                </p:spPr>
                <p:style>
                  <a:lnRef idx="0"/>
                  <a:fillRef idx="0"/>
                  <a:effectRef idx="0"/>
                  <a:fontRef idx="minor"/>
                </p:style>
              </p:sp>
              <p:sp>
                <p:nvSpPr>
                  <p:cNvPr id="799" name="CustomShape 44"/>
                  <p:cNvSpPr/>
                  <p:nvPr/>
                </p:nvSpPr>
                <p:spPr>
                  <a:xfrm>
                    <a:off x="4539240" y="2021400"/>
                    <a:ext cx="83520" cy="429480"/>
                  </a:xfrm>
                  <a:prstGeom prst="rect">
                    <a:avLst/>
                  </a:prstGeom>
                  <a:solidFill>
                    <a:srgbClr val="bbe0e3"/>
                  </a:solidFill>
                  <a:ln w="9360">
                    <a:solidFill>
                      <a:srgbClr val="000000"/>
                    </a:solidFill>
                    <a:miter/>
                  </a:ln>
                </p:spPr>
                <p:style>
                  <a:lnRef idx="0"/>
                  <a:fillRef idx="0"/>
                  <a:effectRef idx="0"/>
                  <a:fontRef idx="minor"/>
                </p:style>
              </p:sp>
              <p:sp>
                <p:nvSpPr>
                  <p:cNvPr id="800" name="CustomShape 45"/>
                  <p:cNvSpPr/>
                  <p:nvPr/>
                </p:nvSpPr>
                <p:spPr>
                  <a:xfrm>
                    <a:off x="4707720" y="2021400"/>
                    <a:ext cx="83520" cy="429480"/>
                  </a:xfrm>
                  <a:prstGeom prst="rect">
                    <a:avLst/>
                  </a:prstGeom>
                  <a:solidFill>
                    <a:srgbClr val="bbe0e3"/>
                  </a:solidFill>
                  <a:ln w="9360">
                    <a:solidFill>
                      <a:srgbClr val="000000"/>
                    </a:solidFill>
                    <a:miter/>
                  </a:ln>
                </p:spPr>
                <p:style>
                  <a:lnRef idx="0"/>
                  <a:fillRef idx="0"/>
                  <a:effectRef idx="0"/>
                  <a:fontRef idx="minor"/>
                </p:style>
              </p:sp>
              <p:sp>
                <p:nvSpPr>
                  <p:cNvPr id="801" name="CustomShape 46"/>
                  <p:cNvSpPr/>
                  <p:nvPr/>
                </p:nvSpPr>
                <p:spPr>
                  <a:xfrm>
                    <a:off x="5146560" y="2021400"/>
                    <a:ext cx="83520" cy="429480"/>
                  </a:xfrm>
                  <a:prstGeom prst="rect">
                    <a:avLst/>
                  </a:prstGeom>
                  <a:solidFill>
                    <a:srgbClr val="bbe0e3"/>
                  </a:solidFill>
                  <a:ln w="9360">
                    <a:solidFill>
                      <a:srgbClr val="000000"/>
                    </a:solidFill>
                    <a:miter/>
                  </a:ln>
                </p:spPr>
                <p:style>
                  <a:lnRef idx="0"/>
                  <a:fillRef idx="0"/>
                  <a:effectRef idx="0"/>
                  <a:fontRef idx="minor"/>
                </p:style>
              </p:sp>
              <p:sp>
                <p:nvSpPr>
                  <p:cNvPr id="802" name="CustomShape 47"/>
                  <p:cNvSpPr/>
                  <p:nvPr/>
                </p:nvSpPr>
                <p:spPr>
                  <a:xfrm>
                    <a:off x="4700520" y="1870920"/>
                    <a:ext cx="588960" cy="455760"/>
                  </a:xfrm>
                  <a:prstGeom prst="rect">
                    <a:avLst/>
                  </a:prstGeom>
                  <a:noFill/>
                  <a:ln w="9360">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Trebuchet MS"/>
                        <a:ea typeface="DejaVu Sans"/>
                      </a:rPr>
                      <a:t>…</a:t>
                    </a:r>
                    <a:endParaRPr b="0" lang="en-US" sz="2400" spc="-1" strike="noStrike">
                      <a:latin typeface="Arial"/>
                    </a:endParaRPr>
                  </a:p>
                </p:txBody>
              </p:sp>
            </p:grpSp>
            <p:grpSp>
              <p:nvGrpSpPr>
                <p:cNvPr id="803" name="Group 48"/>
                <p:cNvGrpSpPr/>
                <p:nvPr/>
              </p:nvGrpSpPr>
              <p:grpSpPr>
                <a:xfrm>
                  <a:off x="4111200" y="2010600"/>
                  <a:ext cx="964440" cy="619560"/>
                  <a:chOff x="4111200" y="2010600"/>
                  <a:chExt cx="964440" cy="619560"/>
                </a:xfrm>
              </p:grpSpPr>
              <p:sp>
                <p:nvSpPr>
                  <p:cNvPr id="804" name="CustomShape 49"/>
                  <p:cNvSpPr/>
                  <p:nvPr/>
                </p:nvSpPr>
                <p:spPr>
                  <a:xfrm>
                    <a:off x="4111200" y="2111040"/>
                    <a:ext cx="964440" cy="519120"/>
                  </a:xfrm>
                  <a:prstGeom prst="rect">
                    <a:avLst/>
                  </a:prstGeom>
                  <a:solidFill>
                    <a:srgbClr val="ffffff"/>
                  </a:solidFill>
                  <a:ln w="9360">
                    <a:solidFill>
                      <a:srgbClr val="000000"/>
                    </a:solidFill>
                    <a:miter/>
                  </a:ln>
                </p:spPr>
                <p:style>
                  <a:lnRef idx="0"/>
                  <a:fillRef idx="0"/>
                  <a:effectRef idx="0"/>
                  <a:fontRef idx="minor"/>
                </p:style>
              </p:sp>
              <p:sp>
                <p:nvSpPr>
                  <p:cNvPr id="805" name="CustomShape 50"/>
                  <p:cNvSpPr/>
                  <p:nvPr/>
                </p:nvSpPr>
                <p:spPr>
                  <a:xfrm>
                    <a:off x="4156920" y="2161440"/>
                    <a:ext cx="83520" cy="429480"/>
                  </a:xfrm>
                  <a:prstGeom prst="rect">
                    <a:avLst/>
                  </a:prstGeom>
                  <a:solidFill>
                    <a:srgbClr val="bbe0e3"/>
                  </a:solidFill>
                  <a:ln w="9360">
                    <a:solidFill>
                      <a:srgbClr val="000000"/>
                    </a:solidFill>
                    <a:miter/>
                  </a:ln>
                </p:spPr>
                <p:style>
                  <a:lnRef idx="0"/>
                  <a:fillRef idx="0"/>
                  <a:effectRef idx="0"/>
                  <a:fontRef idx="minor"/>
                </p:style>
              </p:sp>
              <p:sp>
                <p:nvSpPr>
                  <p:cNvPr id="806" name="CustomShape 51"/>
                  <p:cNvSpPr/>
                  <p:nvPr/>
                </p:nvSpPr>
                <p:spPr>
                  <a:xfrm>
                    <a:off x="4325040" y="2161440"/>
                    <a:ext cx="83520" cy="429480"/>
                  </a:xfrm>
                  <a:prstGeom prst="rect">
                    <a:avLst/>
                  </a:prstGeom>
                  <a:solidFill>
                    <a:srgbClr val="bbe0e3"/>
                  </a:solidFill>
                  <a:ln w="9360">
                    <a:solidFill>
                      <a:srgbClr val="000000"/>
                    </a:solidFill>
                    <a:miter/>
                  </a:ln>
                </p:spPr>
                <p:style>
                  <a:lnRef idx="0"/>
                  <a:fillRef idx="0"/>
                  <a:effectRef idx="0"/>
                  <a:fontRef idx="minor"/>
                </p:style>
              </p:sp>
              <p:sp>
                <p:nvSpPr>
                  <p:cNvPr id="807" name="CustomShape 52"/>
                  <p:cNvSpPr/>
                  <p:nvPr/>
                </p:nvSpPr>
                <p:spPr>
                  <a:xfrm>
                    <a:off x="4493520" y="2161440"/>
                    <a:ext cx="83520" cy="429480"/>
                  </a:xfrm>
                  <a:prstGeom prst="rect">
                    <a:avLst/>
                  </a:prstGeom>
                  <a:solidFill>
                    <a:srgbClr val="bbe0e3"/>
                  </a:solidFill>
                  <a:ln w="9360">
                    <a:solidFill>
                      <a:srgbClr val="000000"/>
                    </a:solidFill>
                    <a:miter/>
                  </a:ln>
                </p:spPr>
                <p:style>
                  <a:lnRef idx="0"/>
                  <a:fillRef idx="0"/>
                  <a:effectRef idx="0"/>
                  <a:fontRef idx="minor"/>
                </p:style>
              </p:sp>
              <p:sp>
                <p:nvSpPr>
                  <p:cNvPr id="808" name="CustomShape 53"/>
                  <p:cNvSpPr/>
                  <p:nvPr/>
                </p:nvSpPr>
                <p:spPr>
                  <a:xfrm>
                    <a:off x="4932360" y="2161440"/>
                    <a:ext cx="83520" cy="429480"/>
                  </a:xfrm>
                  <a:prstGeom prst="rect">
                    <a:avLst/>
                  </a:prstGeom>
                  <a:solidFill>
                    <a:srgbClr val="bbe0e3"/>
                  </a:solidFill>
                  <a:ln w="9360">
                    <a:solidFill>
                      <a:srgbClr val="000000"/>
                    </a:solidFill>
                    <a:miter/>
                  </a:ln>
                </p:spPr>
                <p:style>
                  <a:lnRef idx="0"/>
                  <a:fillRef idx="0"/>
                  <a:effectRef idx="0"/>
                  <a:fontRef idx="minor"/>
                </p:style>
              </p:sp>
              <p:sp>
                <p:nvSpPr>
                  <p:cNvPr id="809" name="CustomShape 54"/>
                  <p:cNvSpPr/>
                  <p:nvPr/>
                </p:nvSpPr>
                <p:spPr>
                  <a:xfrm>
                    <a:off x="4486680" y="2010600"/>
                    <a:ext cx="588960" cy="455760"/>
                  </a:xfrm>
                  <a:prstGeom prst="rect">
                    <a:avLst/>
                  </a:prstGeom>
                  <a:noFill/>
                  <a:ln w="9360">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Trebuchet MS"/>
                        <a:ea typeface="DejaVu Sans"/>
                      </a:rPr>
                      <a:t>…</a:t>
                    </a:r>
                    <a:endParaRPr b="0" lang="en-US" sz="2400" spc="-1" strike="noStrike">
                      <a:latin typeface="Arial"/>
                    </a:endParaRPr>
                  </a:p>
                </p:txBody>
              </p:sp>
            </p:grpSp>
            <p:grpSp>
              <p:nvGrpSpPr>
                <p:cNvPr id="810" name="Group 55"/>
                <p:cNvGrpSpPr/>
                <p:nvPr/>
              </p:nvGrpSpPr>
              <p:grpSpPr>
                <a:xfrm>
                  <a:off x="3904200" y="2197080"/>
                  <a:ext cx="964440" cy="619560"/>
                  <a:chOff x="3904200" y="2197080"/>
                  <a:chExt cx="964440" cy="619560"/>
                </a:xfrm>
              </p:grpSpPr>
              <p:sp>
                <p:nvSpPr>
                  <p:cNvPr id="811" name="CustomShape 56"/>
                  <p:cNvSpPr/>
                  <p:nvPr/>
                </p:nvSpPr>
                <p:spPr>
                  <a:xfrm>
                    <a:off x="3904200" y="2297520"/>
                    <a:ext cx="964440" cy="519120"/>
                  </a:xfrm>
                  <a:prstGeom prst="rect">
                    <a:avLst/>
                  </a:prstGeom>
                  <a:solidFill>
                    <a:srgbClr val="ffffff"/>
                  </a:solidFill>
                  <a:ln w="9360">
                    <a:solidFill>
                      <a:srgbClr val="000000"/>
                    </a:solidFill>
                    <a:miter/>
                  </a:ln>
                </p:spPr>
                <p:style>
                  <a:lnRef idx="0"/>
                  <a:fillRef idx="0"/>
                  <a:effectRef idx="0"/>
                  <a:fontRef idx="minor"/>
                </p:style>
              </p:sp>
              <p:sp>
                <p:nvSpPr>
                  <p:cNvPr id="812" name="CustomShape 57"/>
                  <p:cNvSpPr/>
                  <p:nvPr/>
                </p:nvSpPr>
                <p:spPr>
                  <a:xfrm>
                    <a:off x="3949560" y="2347920"/>
                    <a:ext cx="83520" cy="429480"/>
                  </a:xfrm>
                  <a:prstGeom prst="rect">
                    <a:avLst/>
                  </a:prstGeom>
                  <a:solidFill>
                    <a:srgbClr val="bbe0e3"/>
                  </a:solidFill>
                  <a:ln w="9360">
                    <a:solidFill>
                      <a:srgbClr val="000000"/>
                    </a:solidFill>
                    <a:miter/>
                  </a:ln>
                </p:spPr>
                <p:style>
                  <a:lnRef idx="0"/>
                  <a:fillRef idx="0"/>
                  <a:effectRef idx="0"/>
                  <a:fontRef idx="minor"/>
                </p:style>
              </p:sp>
              <p:sp>
                <p:nvSpPr>
                  <p:cNvPr id="813" name="CustomShape 58"/>
                  <p:cNvSpPr/>
                  <p:nvPr/>
                </p:nvSpPr>
                <p:spPr>
                  <a:xfrm>
                    <a:off x="4118040" y="2347920"/>
                    <a:ext cx="83520" cy="429480"/>
                  </a:xfrm>
                  <a:prstGeom prst="rect">
                    <a:avLst/>
                  </a:prstGeom>
                  <a:solidFill>
                    <a:srgbClr val="bbe0e3"/>
                  </a:solidFill>
                  <a:ln w="9360">
                    <a:solidFill>
                      <a:srgbClr val="000000"/>
                    </a:solidFill>
                    <a:miter/>
                  </a:ln>
                </p:spPr>
                <p:style>
                  <a:lnRef idx="0"/>
                  <a:fillRef idx="0"/>
                  <a:effectRef idx="0"/>
                  <a:fontRef idx="minor"/>
                </p:style>
              </p:sp>
              <p:sp>
                <p:nvSpPr>
                  <p:cNvPr id="814" name="CustomShape 59"/>
                  <p:cNvSpPr/>
                  <p:nvPr/>
                </p:nvSpPr>
                <p:spPr>
                  <a:xfrm>
                    <a:off x="4286520" y="2347920"/>
                    <a:ext cx="83520" cy="429480"/>
                  </a:xfrm>
                  <a:prstGeom prst="rect">
                    <a:avLst/>
                  </a:prstGeom>
                  <a:solidFill>
                    <a:srgbClr val="bbe0e3"/>
                  </a:solidFill>
                  <a:ln w="9360">
                    <a:solidFill>
                      <a:srgbClr val="000000"/>
                    </a:solidFill>
                    <a:miter/>
                  </a:ln>
                </p:spPr>
                <p:style>
                  <a:lnRef idx="0"/>
                  <a:fillRef idx="0"/>
                  <a:effectRef idx="0"/>
                  <a:fontRef idx="minor"/>
                </p:style>
              </p:sp>
              <p:sp>
                <p:nvSpPr>
                  <p:cNvPr id="815" name="CustomShape 60"/>
                  <p:cNvSpPr/>
                  <p:nvPr/>
                </p:nvSpPr>
                <p:spPr>
                  <a:xfrm>
                    <a:off x="4725360" y="2347920"/>
                    <a:ext cx="83520" cy="429480"/>
                  </a:xfrm>
                  <a:prstGeom prst="rect">
                    <a:avLst/>
                  </a:prstGeom>
                  <a:solidFill>
                    <a:srgbClr val="bbe0e3"/>
                  </a:solidFill>
                  <a:ln w="9360">
                    <a:solidFill>
                      <a:srgbClr val="000000"/>
                    </a:solidFill>
                    <a:miter/>
                  </a:ln>
                </p:spPr>
                <p:style>
                  <a:lnRef idx="0"/>
                  <a:fillRef idx="0"/>
                  <a:effectRef idx="0"/>
                  <a:fontRef idx="minor"/>
                </p:style>
              </p:sp>
              <p:sp>
                <p:nvSpPr>
                  <p:cNvPr id="816" name="CustomShape 61"/>
                  <p:cNvSpPr/>
                  <p:nvPr/>
                </p:nvSpPr>
                <p:spPr>
                  <a:xfrm>
                    <a:off x="4279680" y="2197080"/>
                    <a:ext cx="588960" cy="455760"/>
                  </a:xfrm>
                  <a:prstGeom prst="rect">
                    <a:avLst/>
                  </a:prstGeom>
                  <a:noFill/>
                  <a:ln w="9360">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Trebuchet MS"/>
                        <a:ea typeface="DejaVu Sans"/>
                      </a:rPr>
                      <a:t>…</a:t>
                    </a:r>
                    <a:endParaRPr b="0" lang="en-US" sz="2400" spc="-1" strike="noStrike">
                      <a:latin typeface="Arial"/>
                    </a:endParaRPr>
                  </a:p>
                </p:txBody>
              </p:sp>
            </p:grpSp>
            <p:sp>
              <p:nvSpPr>
                <p:cNvPr id="817" name="Line 62"/>
                <p:cNvSpPr/>
                <p:nvPr/>
              </p:nvSpPr>
              <p:spPr>
                <a:xfrm>
                  <a:off x="5381280" y="2379960"/>
                  <a:ext cx="168480" cy="360"/>
                </a:xfrm>
                <a:prstGeom prst="line">
                  <a:avLst/>
                </a:prstGeom>
                <a:ln w="38160">
                  <a:solidFill>
                    <a:srgbClr val="000000"/>
                  </a:solidFill>
                  <a:round/>
                </a:ln>
              </p:spPr>
              <p:style>
                <a:lnRef idx="0"/>
                <a:fillRef idx="0"/>
                <a:effectRef idx="0"/>
                <a:fontRef idx="minor"/>
              </p:style>
            </p:sp>
          </p:grpSp>
          <p:grpSp>
            <p:nvGrpSpPr>
              <p:cNvPr id="818" name="Group 63"/>
              <p:cNvGrpSpPr/>
              <p:nvPr/>
            </p:nvGrpSpPr>
            <p:grpSpPr>
              <a:xfrm>
                <a:off x="3498840" y="2192040"/>
                <a:ext cx="1729800" cy="1053720"/>
                <a:chOff x="3498840" y="2192040"/>
                <a:chExt cx="1729800" cy="1053720"/>
              </a:xfrm>
            </p:grpSpPr>
            <p:grpSp>
              <p:nvGrpSpPr>
                <p:cNvPr id="819" name="Group 64"/>
                <p:cNvGrpSpPr/>
                <p:nvPr/>
              </p:nvGrpSpPr>
              <p:grpSpPr>
                <a:xfrm>
                  <a:off x="3667320" y="2554200"/>
                  <a:ext cx="964440" cy="619560"/>
                  <a:chOff x="3667320" y="2554200"/>
                  <a:chExt cx="964440" cy="619560"/>
                </a:xfrm>
              </p:grpSpPr>
              <p:sp>
                <p:nvSpPr>
                  <p:cNvPr id="820" name="CustomShape 65"/>
                  <p:cNvSpPr/>
                  <p:nvPr/>
                </p:nvSpPr>
                <p:spPr>
                  <a:xfrm>
                    <a:off x="3667320" y="2654640"/>
                    <a:ext cx="964440" cy="519120"/>
                  </a:xfrm>
                  <a:prstGeom prst="rect">
                    <a:avLst/>
                  </a:prstGeom>
                  <a:solidFill>
                    <a:srgbClr val="ffffff"/>
                  </a:solidFill>
                  <a:ln w="9360">
                    <a:solidFill>
                      <a:srgbClr val="000000"/>
                    </a:solidFill>
                    <a:miter/>
                  </a:ln>
                </p:spPr>
                <p:style>
                  <a:lnRef idx="0"/>
                  <a:fillRef idx="0"/>
                  <a:effectRef idx="0"/>
                  <a:fontRef idx="minor"/>
                </p:style>
              </p:sp>
              <p:sp>
                <p:nvSpPr>
                  <p:cNvPr id="821" name="CustomShape 66"/>
                  <p:cNvSpPr/>
                  <p:nvPr/>
                </p:nvSpPr>
                <p:spPr>
                  <a:xfrm>
                    <a:off x="3712680" y="2704680"/>
                    <a:ext cx="83520" cy="429480"/>
                  </a:xfrm>
                  <a:prstGeom prst="rect">
                    <a:avLst/>
                  </a:prstGeom>
                  <a:solidFill>
                    <a:srgbClr val="bbe0e3"/>
                  </a:solidFill>
                  <a:ln w="9360">
                    <a:solidFill>
                      <a:srgbClr val="000000"/>
                    </a:solidFill>
                    <a:miter/>
                  </a:ln>
                </p:spPr>
                <p:style>
                  <a:lnRef idx="0"/>
                  <a:fillRef idx="0"/>
                  <a:effectRef idx="0"/>
                  <a:fontRef idx="minor"/>
                </p:style>
              </p:sp>
              <p:sp>
                <p:nvSpPr>
                  <p:cNvPr id="822" name="CustomShape 67"/>
                  <p:cNvSpPr/>
                  <p:nvPr/>
                </p:nvSpPr>
                <p:spPr>
                  <a:xfrm>
                    <a:off x="3881160" y="2704680"/>
                    <a:ext cx="83520" cy="429480"/>
                  </a:xfrm>
                  <a:prstGeom prst="rect">
                    <a:avLst/>
                  </a:prstGeom>
                  <a:solidFill>
                    <a:srgbClr val="bbe0e3"/>
                  </a:solidFill>
                  <a:ln w="9360">
                    <a:solidFill>
                      <a:srgbClr val="000000"/>
                    </a:solidFill>
                    <a:miter/>
                  </a:ln>
                </p:spPr>
                <p:style>
                  <a:lnRef idx="0"/>
                  <a:fillRef idx="0"/>
                  <a:effectRef idx="0"/>
                  <a:fontRef idx="minor"/>
                </p:style>
              </p:sp>
              <p:sp>
                <p:nvSpPr>
                  <p:cNvPr id="823" name="CustomShape 68"/>
                  <p:cNvSpPr/>
                  <p:nvPr/>
                </p:nvSpPr>
                <p:spPr>
                  <a:xfrm>
                    <a:off x="4049640" y="2704680"/>
                    <a:ext cx="83520" cy="429480"/>
                  </a:xfrm>
                  <a:prstGeom prst="rect">
                    <a:avLst/>
                  </a:prstGeom>
                  <a:solidFill>
                    <a:srgbClr val="bbe0e3"/>
                  </a:solidFill>
                  <a:ln w="9360">
                    <a:solidFill>
                      <a:srgbClr val="000000"/>
                    </a:solidFill>
                    <a:miter/>
                  </a:ln>
                </p:spPr>
                <p:style>
                  <a:lnRef idx="0"/>
                  <a:fillRef idx="0"/>
                  <a:effectRef idx="0"/>
                  <a:fontRef idx="minor"/>
                </p:style>
              </p:sp>
              <p:sp>
                <p:nvSpPr>
                  <p:cNvPr id="824" name="CustomShape 69"/>
                  <p:cNvSpPr/>
                  <p:nvPr/>
                </p:nvSpPr>
                <p:spPr>
                  <a:xfrm>
                    <a:off x="4488480" y="2704680"/>
                    <a:ext cx="83520" cy="429480"/>
                  </a:xfrm>
                  <a:prstGeom prst="rect">
                    <a:avLst/>
                  </a:prstGeom>
                  <a:solidFill>
                    <a:srgbClr val="bbe0e3"/>
                  </a:solidFill>
                  <a:ln w="9360">
                    <a:solidFill>
                      <a:srgbClr val="000000"/>
                    </a:solidFill>
                    <a:miter/>
                  </a:ln>
                </p:spPr>
                <p:style>
                  <a:lnRef idx="0"/>
                  <a:fillRef idx="0"/>
                  <a:effectRef idx="0"/>
                  <a:fontRef idx="minor"/>
                </p:style>
              </p:sp>
              <p:sp>
                <p:nvSpPr>
                  <p:cNvPr id="825" name="CustomShape 70"/>
                  <p:cNvSpPr/>
                  <p:nvPr/>
                </p:nvSpPr>
                <p:spPr>
                  <a:xfrm>
                    <a:off x="4042800" y="2554200"/>
                    <a:ext cx="588960" cy="455760"/>
                  </a:xfrm>
                  <a:prstGeom prst="rect">
                    <a:avLst/>
                  </a:prstGeom>
                  <a:noFill/>
                  <a:ln w="9360">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Trebuchet MS"/>
                        <a:ea typeface="DejaVu Sans"/>
                      </a:rPr>
                      <a:t>…</a:t>
                    </a:r>
                    <a:endParaRPr b="0" lang="en-US" sz="2400" spc="-1" strike="noStrike">
                      <a:latin typeface="Arial"/>
                    </a:endParaRPr>
                  </a:p>
                </p:txBody>
              </p:sp>
            </p:grpSp>
            <p:sp>
              <p:nvSpPr>
                <p:cNvPr id="826" name="Line 71"/>
                <p:cNvSpPr/>
                <p:nvPr/>
              </p:nvSpPr>
              <p:spPr>
                <a:xfrm>
                  <a:off x="4723200" y="3116880"/>
                  <a:ext cx="168480" cy="360"/>
                </a:xfrm>
                <a:prstGeom prst="line">
                  <a:avLst/>
                </a:prstGeom>
                <a:ln w="38160">
                  <a:solidFill>
                    <a:srgbClr val="000000"/>
                  </a:solidFill>
                  <a:round/>
                </a:ln>
              </p:spPr>
              <p:style>
                <a:lnRef idx="0"/>
                <a:fillRef idx="0"/>
                <a:effectRef idx="0"/>
                <a:fontRef idx="minor"/>
              </p:style>
            </p:sp>
            <p:sp>
              <p:nvSpPr>
                <p:cNvPr id="827" name="CustomShape 72"/>
                <p:cNvSpPr/>
                <p:nvPr/>
              </p:nvSpPr>
              <p:spPr>
                <a:xfrm>
                  <a:off x="3498840" y="2192040"/>
                  <a:ext cx="1564560" cy="1053720"/>
                </a:xfrm>
                <a:prstGeom prst="rect">
                  <a:avLst/>
                </a:prstGeom>
                <a:solidFill>
                  <a:srgbClr val="ffffff"/>
                </a:solidFill>
                <a:ln w="9360">
                  <a:solidFill>
                    <a:srgbClr val="000000"/>
                  </a:solidFill>
                  <a:miter/>
                </a:ln>
              </p:spPr>
              <p:style>
                <a:lnRef idx="0"/>
                <a:fillRef idx="0"/>
                <a:effectRef idx="0"/>
                <a:fontRef idx="minor"/>
              </p:style>
            </p:sp>
            <p:grpSp>
              <p:nvGrpSpPr>
                <p:cNvPr id="828" name="Group 73"/>
                <p:cNvGrpSpPr/>
                <p:nvPr/>
              </p:nvGrpSpPr>
              <p:grpSpPr>
                <a:xfrm>
                  <a:off x="4003920" y="2209680"/>
                  <a:ext cx="964800" cy="619560"/>
                  <a:chOff x="4003920" y="2209680"/>
                  <a:chExt cx="964800" cy="619560"/>
                </a:xfrm>
              </p:grpSpPr>
              <p:sp>
                <p:nvSpPr>
                  <p:cNvPr id="829" name="CustomShape 74"/>
                  <p:cNvSpPr/>
                  <p:nvPr/>
                </p:nvSpPr>
                <p:spPr>
                  <a:xfrm>
                    <a:off x="4003920" y="2310120"/>
                    <a:ext cx="964440" cy="519120"/>
                  </a:xfrm>
                  <a:prstGeom prst="rect">
                    <a:avLst/>
                  </a:prstGeom>
                  <a:solidFill>
                    <a:srgbClr val="ffffff"/>
                  </a:solidFill>
                  <a:ln w="9360">
                    <a:solidFill>
                      <a:srgbClr val="000000"/>
                    </a:solidFill>
                    <a:miter/>
                  </a:ln>
                </p:spPr>
                <p:style>
                  <a:lnRef idx="0"/>
                  <a:fillRef idx="0"/>
                  <a:effectRef idx="0"/>
                  <a:fontRef idx="minor"/>
                </p:style>
              </p:sp>
              <p:sp>
                <p:nvSpPr>
                  <p:cNvPr id="830" name="CustomShape 75"/>
                  <p:cNvSpPr/>
                  <p:nvPr/>
                </p:nvSpPr>
                <p:spPr>
                  <a:xfrm>
                    <a:off x="4049640" y="2360520"/>
                    <a:ext cx="83520" cy="429480"/>
                  </a:xfrm>
                  <a:prstGeom prst="rect">
                    <a:avLst/>
                  </a:prstGeom>
                  <a:solidFill>
                    <a:srgbClr val="bbe0e3"/>
                  </a:solidFill>
                  <a:ln w="9360">
                    <a:solidFill>
                      <a:srgbClr val="000000"/>
                    </a:solidFill>
                    <a:miter/>
                  </a:ln>
                </p:spPr>
                <p:style>
                  <a:lnRef idx="0"/>
                  <a:fillRef idx="0"/>
                  <a:effectRef idx="0"/>
                  <a:fontRef idx="minor"/>
                </p:style>
              </p:sp>
              <p:sp>
                <p:nvSpPr>
                  <p:cNvPr id="831" name="CustomShape 76"/>
                  <p:cNvSpPr/>
                  <p:nvPr/>
                </p:nvSpPr>
                <p:spPr>
                  <a:xfrm>
                    <a:off x="4218120" y="2360520"/>
                    <a:ext cx="83520" cy="429480"/>
                  </a:xfrm>
                  <a:prstGeom prst="rect">
                    <a:avLst/>
                  </a:prstGeom>
                  <a:solidFill>
                    <a:srgbClr val="bbe0e3"/>
                  </a:solidFill>
                  <a:ln w="9360">
                    <a:solidFill>
                      <a:srgbClr val="000000"/>
                    </a:solidFill>
                    <a:miter/>
                  </a:ln>
                </p:spPr>
                <p:style>
                  <a:lnRef idx="0"/>
                  <a:fillRef idx="0"/>
                  <a:effectRef idx="0"/>
                  <a:fontRef idx="minor"/>
                </p:style>
              </p:sp>
              <p:sp>
                <p:nvSpPr>
                  <p:cNvPr id="832" name="CustomShape 77"/>
                  <p:cNvSpPr/>
                  <p:nvPr/>
                </p:nvSpPr>
                <p:spPr>
                  <a:xfrm>
                    <a:off x="4386600" y="2360520"/>
                    <a:ext cx="83520" cy="429480"/>
                  </a:xfrm>
                  <a:prstGeom prst="rect">
                    <a:avLst/>
                  </a:prstGeom>
                  <a:solidFill>
                    <a:srgbClr val="bbe0e3"/>
                  </a:solidFill>
                  <a:ln w="9360">
                    <a:solidFill>
                      <a:srgbClr val="000000"/>
                    </a:solidFill>
                    <a:miter/>
                  </a:ln>
                </p:spPr>
                <p:style>
                  <a:lnRef idx="0"/>
                  <a:fillRef idx="0"/>
                  <a:effectRef idx="0"/>
                  <a:fontRef idx="minor"/>
                </p:style>
              </p:sp>
              <p:sp>
                <p:nvSpPr>
                  <p:cNvPr id="833" name="CustomShape 78"/>
                  <p:cNvSpPr/>
                  <p:nvPr/>
                </p:nvSpPr>
                <p:spPr>
                  <a:xfrm>
                    <a:off x="4825440" y="2360520"/>
                    <a:ext cx="83520" cy="429480"/>
                  </a:xfrm>
                  <a:prstGeom prst="rect">
                    <a:avLst/>
                  </a:prstGeom>
                  <a:solidFill>
                    <a:srgbClr val="bbe0e3"/>
                  </a:solidFill>
                  <a:ln w="9360">
                    <a:solidFill>
                      <a:srgbClr val="000000"/>
                    </a:solidFill>
                    <a:miter/>
                  </a:ln>
                </p:spPr>
                <p:style>
                  <a:lnRef idx="0"/>
                  <a:fillRef idx="0"/>
                  <a:effectRef idx="0"/>
                  <a:fontRef idx="minor"/>
                </p:style>
              </p:sp>
              <p:sp>
                <p:nvSpPr>
                  <p:cNvPr id="834" name="CustomShape 79"/>
                  <p:cNvSpPr/>
                  <p:nvPr/>
                </p:nvSpPr>
                <p:spPr>
                  <a:xfrm>
                    <a:off x="4379760" y="2209680"/>
                    <a:ext cx="588960" cy="455760"/>
                  </a:xfrm>
                  <a:prstGeom prst="rect">
                    <a:avLst/>
                  </a:prstGeom>
                  <a:noFill/>
                  <a:ln w="9360">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Trebuchet MS"/>
                        <a:ea typeface="DejaVu Sans"/>
                      </a:rPr>
                      <a:t>…</a:t>
                    </a:r>
                    <a:endParaRPr b="0" lang="en-US" sz="2400" spc="-1" strike="noStrike">
                      <a:latin typeface="Arial"/>
                    </a:endParaRPr>
                  </a:p>
                </p:txBody>
              </p:sp>
            </p:grpSp>
            <p:grpSp>
              <p:nvGrpSpPr>
                <p:cNvPr id="835" name="Group 80"/>
                <p:cNvGrpSpPr/>
                <p:nvPr/>
              </p:nvGrpSpPr>
              <p:grpSpPr>
                <a:xfrm>
                  <a:off x="3790080" y="2349720"/>
                  <a:ext cx="964440" cy="619560"/>
                  <a:chOff x="3790080" y="2349720"/>
                  <a:chExt cx="964440" cy="619560"/>
                </a:xfrm>
              </p:grpSpPr>
              <p:sp>
                <p:nvSpPr>
                  <p:cNvPr id="836" name="CustomShape 81"/>
                  <p:cNvSpPr/>
                  <p:nvPr/>
                </p:nvSpPr>
                <p:spPr>
                  <a:xfrm>
                    <a:off x="3790080" y="2450160"/>
                    <a:ext cx="964440" cy="519120"/>
                  </a:xfrm>
                  <a:prstGeom prst="rect">
                    <a:avLst/>
                  </a:prstGeom>
                  <a:solidFill>
                    <a:srgbClr val="ffffff"/>
                  </a:solidFill>
                  <a:ln w="9360">
                    <a:solidFill>
                      <a:srgbClr val="000000"/>
                    </a:solidFill>
                    <a:miter/>
                  </a:ln>
                </p:spPr>
                <p:style>
                  <a:lnRef idx="0"/>
                  <a:fillRef idx="0"/>
                  <a:effectRef idx="0"/>
                  <a:fontRef idx="minor"/>
                </p:style>
              </p:sp>
              <p:sp>
                <p:nvSpPr>
                  <p:cNvPr id="837" name="CustomShape 82"/>
                  <p:cNvSpPr/>
                  <p:nvPr/>
                </p:nvSpPr>
                <p:spPr>
                  <a:xfrm>
                    <a:off x="3835800" y="2500200"/>
                    <a:ext cx="83520" cy="429480"/>
                  </a:xfrm>
                  <a:prstGeom prst="rect">
                    <a:avLst/>
                  </a:prstGeom>
                  <a:solidFill>
                    <a:srgbClr val="bbe0e3"/>
                  </a:solidFill>
                  <a:ln w="9360">
                    <a:solidFill>
                      <a:srgbClr val="000000"/>
                    </a:solidFill>
                    <a:miter/>
                  </a:ln>
                </p:spPr>
                <p:style>
                  <a:lnRef idx="0"/>
                  <a:fillRef idx="0"/>
                  <a:effectRef idx="0"/>
                  <a:fontRef idx="minor"/>
                </p:style>
              </p:sp>
              <p:sp>
                <p:nvSpPr>
                  <p:cNvPr id="838" name="CustomShape 83"/>
                  <p:cNvSpPr/>
                  <p:nvPr/>
                </p:nvSpPr>
                <p:spPr>
                  <a:xfrm>
                    <a:off x="4003920" y="2500200"/>
                    <a:ext cx="83520" cy="429480"/>
                  </a:xfrm>
                  <a:prstGeom prst="rect">
                    <a:avLst/>
                  </a:prstGeom>
                  <a:solidFill>
                    <a:srgbClr val="bbe0e3"/>
                  </a:solidFill>
                  <a:ln w="9360">
                    <a:solidFill>
                      <a:srgbClr val="000000"/>
                    </a:solidFill>
                    <a:miter/>
                  </a:ln>
                </p:spPr>
                <p:style>
                  <a:lnRef idx="0"/>
                  <a:fillRef idx="0"/>
                  <a:effectRef idx="0"/>
                  <a:fontRef idx="minor"/>
                </p:style>
              </p:sp>
              <p:sp>
                <p:nvSpPr>
                  <p:cNvPr id="839" name="CustomShape 84"/>
                  <p:cNvSpPr/>
                  <p:nvPr/>
                </p:nvSpPr>
                <p:spPr>
                  <a:xfrm>
                    <a:off x="4172400" y="2500200"/>
                    <a:ext cx="83520" cy="429480"/>
                  </a:xfrm>
                  <a:prstGeom prst="rect">
                    <a:avLst/>
                  </a:prstGeom>
                  <a:solidFill>
                    <a:srgbClr val="bbe0e3"/>
                  </a:solidFill>
                  <a:ln w="9360">
                    <a:solidFill>
                      <a:srgbClr val="000000"/>
                    </a:solidFill>
                    <a:miter/>
                  </a:ln>
                </p:spPr>
                <p:style>
                  <a:lnRef idx="0"/>
                  <a:fillRef idx="0"/>
                  <a:effectRef idx="0"/>
                  <a:fontRef idx="minor"/>
                </p:style>
              </p:sp>
              <p:sp>
                <p:nvSpPr>
                  <p:cNvPr id="840" name="CustomShape 85"/>
                  <p:cNvSpPr/>
                  <p:nvPr/>
                </p:nvSpPr>
                <p:spPr>
                  <a:xfrm>
                    <a:off x="4611240" y="2500200"/>
                    <a:ext cx="83520" cy="429480"/>
                  </a:xfrm>
                  <a:prstGeom prst="rect">
                    <a:avLst/>
                  </a:prstGeom>
                  <a:solidFill>
                    <a:srgbClr val="bbe0e3"/>
                  </a:solidFill>
                  <a:ln w="9360">
                    <a:solidFill>
                      <a:srgbClr val="000000"/>
                    </a:solidFill>
                    <a:miter/>
                  </a:ln>
                </p:spPr>
                <p:style>
                  <a:lnRef idx="0"/>
                  <a:fillRef idx="0"/>
                  <a:effectRef idx="0"/>
                  <a:fontRef idx="minor"/>
                </p:style>
              </p:sp>
              <p:sp>
                <p:nvSpPr>
                  <p:cNvPr id="841" name="CustomShape 86"/>
                  <p:cNvSpPr/>
                  <p:nvPr/>
                </p:nvSpPr>
                <p:spPr>
                  <a:xfrm>
                    <a:off x="4165560" y="2349720"/>
                    <a:ext cx="588960" cy="455760"/>
                  </a:xfrm>
                  <a:prstGeom prst="rect">
                    <a:avLst/>
                  </a:prstGeom>
                  <a:noFill/>
                  <a:ln w="9360">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Trebuchet MS"/>
                        <a:ea typeface="DejaVu Sans"/>
                      </a:rPr>
                      <a:t>…</a:t>
                    </a:r>
                    <a:endParaRPr b="0" lang="en-US" sz="2400" spc="-1" strike="noStrike">
                      <a:latin typeface="Arial"/>
                    </a:endParaRPr>
                  </a:p>
                </p:txBody>
              </p:sp>
            </p:grpSp>
            <p:grpSp>
              <p:nvGrpSpPr>
                <p:cNvPr id="842" name="Group 87"/>
                <p:cNvGrpSpPr/>
                <p:nvPr/>
              </p:nvGrpSpPr>
              <p:grpSpPr>
                <a:xfrm>
                  <a:off x="3583080" y="2536200"/>
                  <a:ext cx="964440" cy="619560"/>
                  <a:chOff x="3583080" y="2536200"/>
                  <a:chExt cx="964440" cy="619560"/>
                </a:xfrm>
              </p:grpSpPr>
              <p:sp>
                <p:nvSpPr>
                  <p:cNvPr id="843" name="CustomShape 88"/>
                  <p:cNvSpPr/>
                  <p:nvPr/>
                </p:nvSpPr>
                <p:spPr>
                  <a:xfrm>
                    <a:off x="3583080" y="2636640"/>
                    <a:ext cx="964440" cy="519120"/>
                  </a:xfrm>
                  <a:prstGeom prst="rect">
                    <a:avLst/>
                  </a:prstGeom>
                  <a:solidFill>
                    <a:srgbClr val="ffffff"/>
                  </a:solidFill>
                  <a:ln w="9360">
                    <a:solidFill>
                      <a:srgbClr val="000000"/>
                    </a:solidFill>
                    <a:miter/>
                  </a:ln>
                </p:spPr>
                <p:style>
                  <a:lnRef idx="0"/>
                  <a:fillRef idx="0"/>
                  <a:effectRef idx="0"/>
                  <a:fontRef idx="minor"/>
                </p:style>
              </p:sp>
              <p:sp>
                <p:nvSpPr>
                  <p:cNvPr id="844" name="CustomShape 89"/>
                  <p:cNvSpPr/>
                  <p:nvPr/>
                </p:nvSpPr>
                <p:spPr>
                  <a:xfrm>
                    <a:off x="3628440" y="2686680"/>
                    <a:ext cx="83520" cy="429480"/>
                  </a:xfrm>
                  <a:prstGeom prst="rect">
                    <a:avLst/>
                  </a:prstGeom>
                  <a:solidFill>
                    <a:srgbClr val="bbe0e3"/>
                  </a:solidFill>
                  <a:ln w="9360">
                    <a:solidFill>
                      <a:srgbClr val="000000"/>
                    </a:solidFill>
                    <a:miter/>
                  </a:ln>
                </p:spPr>
                <p:style>
                  <a:lnRef idx="0"/>
                  <a:fillRef idx="0"/>
                  <a:effectRef idx="0"/>
                  <a:fontRef idx="minor"/>
                </p:style>
              </p:sp>
              <p:sp>
                <p:nvSpPr>
                  <p:cNvPr id="845" name="CustomShape 90"/>
                  <p:cNvSpPr/>
                  <p:nvPr/>
                </p:nvSpPr>
                <p:spPr>
                  <a:xfrm>
                    <a:off x="3796920" y="2686680"/>
                    <a:ext cx="83520" cy="429480"/>
                  </a:xfrm>
                  <a:prstGeom prst="rect">
                    <a:avLst/>
                  </a:prstGeom>
                  <a:solidFill>
                    <a:srgbClr val="bbe0e3"/>
                  </a:solidFill>
                  <a:ln w="9360">
                    <a:solidFill>
                      <a:srgbClr val="000000"/>
                    </a:solidFill>
                    <a:miter/>
                  </a:ln>
                </p:spPr>
                <p:style>
                  <a:lnRef idx="0"/>
                  <a:fillRef idx="0"/>
                  <a:effectRef idx="0"/>
                  <a:fontRef idx="minor"/>
                </p:style>
              </p:sp>
              <p:sp>
                <p:nvSpPr>
                  <p:cNvPr id="846" name="CustomShape 91"/>
                  <p:cNvSpPr/>
                  <p:nvPr/>
                </p:nvSpPr>
                <p:spPr>
                  <a:xfrm>
                    <a:off x="3965400" y="2686680"/>
                    <a:ext cx="83520" cy="429480"/>
                  </a:xfrm>
                  <a:prstGeom prst="rect">
                    <a:avLst/>
                  </a:prstGeom>
                  <a:solidFill>
                    <a:srgbClr val="bbe0e3"/>
                  </a:solidFill>
                  <a:ln w="9360">
                    <a:solidFill>
                      <a:srgbClr val="000000"/>
                    </a:solidFill>
                    <a:miter/>
                  </a:ln>
                </p:spPr>
                <p:style>
                  <a:lnRef idx="0"/>
                  <a:fillRef idx="0"/>
                  <a:effectRef idx="0"/>
                  <a:fontRef idx="minor"/>
                </p:style>
              </p:sp>
              <p:sp>
                <p:nvSpPr>
                  <p:cNvPr id="847" name="CustomShape 92"/>
                  <p:cNvSpPr/>
                  <p:nvPr/>
                </p:nvSpPr>
                <p:spPr>
                  <a:xfrm>
                    <a:off x="4404240" y="2686680"/>
                    <a:ext cx="83520" cy="429480"/>
                  </a:xfrm>
                  <a:prstGeom prst="rect">
                    <a:avLst/>
                  </a:prstGeom>
                  <a:solidFill>
                    <a:srgbClr val="bbe0e3"/>
                  </a:solidFill>
                  <a:ln w="9360">
                    <a:solidFill>
                      <a:srgbClr val="000000"/>
                    </a:solidFill>
                    <a:miter/>
                  </a:ln>
                </p:spPr>
                <p:style>
                  <a:lnRef idx="0"/>
                  <a:fillRef idx="0"/>
                  <a:effectRef idx="0"/>
                  <a:fontRef idx="minor"/>
                </p:style>
              </p:sp>
              <p:sp>
                <p:nvSpPr>
                  <p:cNvPr id="848" name="CustomShape 93"/>
                  <p:cNvSpPr/>
                  <p:nvPr/>
                </p:nvSpPr>
                <p:spPr>
                  <a:xfrm>
                    <a:off x="3958560" y="2536200"/>
                    <a:ext cx="588960" cy="455760"/>
                  </a:xfrm>
                  <a:prstGeom prst="rect">
                    <a:avLst/>
                  </a:prstGeom>
                  <a:noFill/>
                  <a:ln w="9360">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Trebuchet MS"/>
                        <a:ea typeface="DejaVu Sans"/>
                      </a:rPr>
                      <a:t>…</a:t>
                    </a:r>
                    <a:endParaRPr b="0" lang="en-US" sz="2400" spc="-1" strike="noStrike">
                      <a:latin typeface="Arial"/>
                    </a:endParaRPr>
                  </a:p>
                </p:txBody>
              </p:sp>
            </p:grpSp>
            <p:sp>
              <p:nvSpPr>
                <p:cNvPr id="849" name="Line 94"/>
                <p:cNvSpPr/>
                <p:nvPr/>
              </p:nvSpPr>
              <p:spPr>
                <a:xfrm>
                  <a:off x="5060160" y="2718720"/>
                  <a:ext cx="168480" cy="360"/>
                </a:xfrm>
                <a:prstGeom prst="line">
                  <a:avLst/>
                </a:prstGeom>
                <a:ln w="38160">
                  <a:solidFill>
                    <a:srgbClr val="000000"/>
                  </a:solidFill>
                  <a:round/>
                </a:ln>
              </p:spPr>
              <p:style>
                <a:lnRef idx="0"/>
                <a:fillRef idx="0"/>
                <a:effectRef idx="0"/>
                <a:fontRef idx="minor"/>
              </p:style>
            </p:sp>
          </p:grpSp>
          <p:grpSp>
            <p:nvGrpSpPr>
              <p:cNvPr id="850" name="Group 95"/>
              <p:cNvGrpSpPr/>
              <p:nvPr/>
            </p:nvGrpSpPr>
            <p:grpSpPr>
              <a:xfrm>
                <a:off x="3125160" y="2579040"/>
                <a:ext cx="1729800" cy="1053720"/>
                <a:chOff x="3125160" y="2579040"/>
                <a:chExt cx="1729800" cy="1053720"/>
              </a:xfrm>
            </p:grpSpPr>
            <p:grpSp>
              <p:nvGrpSpPr>
                <p:cNvPr id="851" name="Group 96"/>
                <p:cNvGrpSpPr/>
                <p:nvPr/>
              </p:nvGrpSpPr>
              <p:grpSpPr>
                <a:xfrm>
                  <a:off x="3293280" y="2941560"/>
                  <a:ext cx="964800" cy="619200"/>
                  <a:chOff x="3293280" y="2941560"/>
                  <a:chExt cx="964800" cy="619200"/>
                </a:xfrm>
              </p:grpSpPr>
              <p:sp>
                <p:nvSpPr>
                  <p:cNvPr id="852" name="CustomShape 97"/>
                  <p:cNvSpPr/>
                  <p:nvPr/>
                </p:nvSpPr>
                <p:spPr>
                  <a:xfrm>
                    <a:off x="3293280" y="3041640"/>
                    <a:ext cx="964440" cy="519120"/>
                  </a:xfrm>
                  <a:prstGeom prst="rect">
                    <a:avLst/>
                  </a:prstGeom>
                  <a:solidFill>
                    <a:srgbClr val="ffffff"/>
                  </a:solidFill>
                  <a:ln w="9360">
                    <a:solidFill>
                      <a:srgbClr val="000000"/>
                    </a:solidFill>
                    <a:miter/>
                  </a:ln>
                </p:spPr>
                <p:style>
                  <a:lnRef idx="0"/>
                  <a:fillRef idx="0"/>
                  <a:effectRef idx="0"/>
                  <a:fontRef idx="minor"/>
                </p:style>
              </p:sp>
              <p:sp>
                <p:nvSpPr>
                  <p:cNvPr id="853" name="CustomShape 98"/>
                  <p:cNvSpPr/>
                  <p:nvPr/>
                </p:nvSpPr>
                <p:spPr>
                  <a:xfrm>
                    <a:off x="3339000" y="3092040"/>
                    <a:ext cx="83520" cy="429480"/>
                  </a:xfrm>
                  <a:prstGeom prst="rect">
                    <a:avLst/>
                  </a:prstGeom>
                  <a:solidFill>
                    <a:srgbClr val="bbe0e3"/>
                  </a:solidFill>
                  <a:ln w="9360">
                    <a:solidFill>
                      <a:srgbClr val="000000"/>
                    </a:solidFill>
                    <a:miter/>
                  </a:ln>
                </p:spPr>
                <p:style>
                  <a:lnRef idx="0"/>
                  <a:fillRef idx="0"/>
                  <a:effectRef idx="0"/>
                  <a:fontRef idx="minor"/>
                </p:style>
              </p:sp>
              <p:sp>
                <p:nvSpPr>
                  <p:cNvPr id="854" name="CustomShape 99"/>
                  <p:cNvSpPr/>
                  <p:nvPr/>
                </p:nvSpPr>
                <p:spPr>
                  <a:xfrm>
                    <a:off x="3507480" y="3092040"/>
                    <a:ext cx="83520" cy="429480"/>
                  </a:xfrm>
                  <a:prstGeom prst="rect">
                    <a:avLst/>
                  </a:prstGeom>
                  <a:solidFill>
                    <a:srgbClr val="bbe0e3"/>
                  </a:solidFill>
                  <a:ln w="9360">
                    <a:solidFill>
                      <a:srgbClr val="000000"/>
                    </a:solidFill>
                    <a:miter/>
                  </a:ln>
                </p:spPr>
                <p:style>
                  <a:lnRef idx="0"/>
                  <a:fillRef idx="0"/>
                  <a:effectRef idx="0"/>
                  <a:fontRef idx="minor"/>
                </p:style>
              </p:sp>
              <p:sp>
                <p:nvSpPr>
                  <p:cNvPr id="855" name="CustomShape 100"/>
                  <p:cNvSpPr/>
                  <p:nvPr/>
                </p:nvSpPr>
                <p:spPr>
                  <a:xfrm>
                    <a:off x="3675960" y="3092040"/>
                    <a:ext cx="83520" cy="429480"/>
                  </a:xfrm>
                  <a:prstGeom prst="rect">
                    <a:avLst/>
                  </a:prstGeom>
                  <a:solidFill>
                    <a:srgbClr val="bbe0e3"/>
                  </a:solidFill>
                  <a:ln w="9360">
                    <a:solidFill>
                      <a:srgbClr val="000000"/>
                    </a:solidFill>
                    <a:miter/>
                  </a:ln>
                </p:spPr>
                <p:style>
                  <a:lnRef idx="0"/>
                  <a:fillRef idx="0"/>
                  <a:effectRef idx="0"/>
                  <a:fontRef idx="minor"/>
                </p:style>
              </p:sp>
              <p:sp>
                <p:nvSpPr>
                  <p:cNvPr id="856" name="CustomShape 101"/>
                  <p:cNvSpPr/>
                  <p:nvPr/>
                </p:nvSpPr>
                <p:spPr>
                  <a:xfrm>
                    <a:off x="4114800" y="3092040"/>
                    <a:ext cx="83520" cy="429480"/>
                  </a:xfrm>
                  <a:prstGeom prst="rect">
                    <a:avLst/>
                  </a:prstGeom>
                  <a:solidFill>
                    <a:srgbClr val="bbe0e3"/>
                  </a:solidFill>
                  <a:ln w="9360">
                    <a:solidFill>
                      <a:srgbClr val="000000"/>
                    </a:solidFill>
                    <a:miter/>
                  </a:ln>
                </p:spPr>
                <p:style>
                  <a:lnRef idx="0"/>
                  <a:fillRef idx="0"/>
                  <a:effectRef idx="0"/>
                  <a:fontRef idx="minor"/>
                </p:style>
              </p:sp>
              <p:sp>
                <p:nvSpPr>
                  <p:cNvPr id="857" name="CustomShape 102"/>
                  <p:cNvSpPr/>
                  <p:nvPr/>
                </p:nvSpPr>
                <p:spPr>
                  <a:xfrm>
                    <a:off x="3669120" y="2941560"/>
                    <a:ext cx="588960" cy="455760"/>
                  </a:xfrm>
                  <a:prstGeom prst="rect">
                    <a:avLst/>
                  </a:prstGeom>
                  <a:noFill/>
                  <a:ln w="9360">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Trebuchet MS"/>
                        <a:ea typeface="DejaVu Sans"/>
                      </a:rPr>
                      <a:t>…</a:t>
                    </a:r>
                    <a:endParaRPr b="0" lang="en-US" sz="2400" spc="-1" strike="noStrike">
                      <a:latin typeface="Arial"/>
                    </a:endParaRPr>
                  </a:p>
                </p:txBody>
              </p:sp>
            </p:grpSp>
            <p:sp>
              <p:nvSpPr>
                <p:cNvPr id="858" name="Line 103"/>
                <p:cNvSpPr/>
                <p:nvPr/>
              </p:nvSpPr>
              <p:spPr>
                <a:xfrm>
                  <a:off x="4349520" y="3504240"/>
                  <a:ext cx="168480" cy="360"/>
                </a:xfrm>
                <a:prstGeom prst="line">
                  <a:avLst/>
                </a:prstGeom>
                <a:ln w="38160">
                  <a:solidFill>
                    <a:srgbClr val="000000"/>
                  </a:solidFill>
                  <a:round/>
                </a:ln>
              </p:spPr>
              <p:style>
                <a:lnRef idx="0"/>
                <a:fillRef idx="0"/>
                <a:effectRef idx="0"/>
                <a:fontRef idx="minor"/>
              </p:style>
            </p:sp>
            <p:sp>
              <p:nvSpPr>
                <p:cNvPr id="859" name="CustomShape 104"/>
                <p:cNvSpPr/>
                <p:nvPr/>
              </p:nvSpPr>
              <p:spPr>
                <a:xfrm>
                  <a:off x="3125160" y="2579040"/>
                  <a:ext cx="1564560" cy="1053720"/>
                </a:xfrm>
                <a:prstGeom prst="rect">
                  <a:avLst/>
                </a:prstGeom>
                <a:solidFill>
                  <a:srgbClr val="ffffff"/>
                </a:solidFill>
                <a:ln w="9360">
                  <a:solidFill>
                    <a:srgbClr val="000000"/>
                  </a:solidFill>
                  <a:miter/>
                </a:ln>
              </p:spPr>
              <p:style>
                <a:lnRef idx="0"/>
                <a:fillRef idx="0"/>
                <a:effectRef idx="0"/>
                <a:fontRef idx="minor"/>
              </p:style>
            </p:sp>
            <p:grpSp>
              <p:nvGrpSpPr>
                <p:cNvPr id="860" name="Group 105"/>
                <p:cNvGrpSpPr/>
                <p:nvPr/>
              </p:nvGrpSpPr>
              <p:grpSpPr>
                <a:xfrm>
                  <a:off x="3630240" y="2597040"/>
                  <a:ext cx="964440" cy="619560"/>
                  <a:chOff x="3630240" y="2597040"/>
                  <a:chExt cx="964440" cy="619560"/>
                </a:xfrm>
              </p:grpSpPr>
              <p:sp>
                <p:nvSpPr>
                  <p:cNvPr id="861" name="CustomShape 106"/>
                  <p:cNvSpPr/>
                  <p:nvPr/>
                </p:nvSpPr>
                <p:spPr>
                  <a:xfrm>
                    <a:off x="3630240" y="2697480"/>
                    <a:ext cx="964440" cy="519120"/>
                  </a:xfrm>
                  <a:prstGeom prst="rect">
                    <a:avLst/>
                  </a:prstGeom>
                  <a:solidFill>
                    <a:srgbClr val="ffffff"/>
                  </a:solidFill>
                  <a:ln w="9360">
                    <a:solidFill>
                      <a:srgbClr val="000000"/>
                    </a:solidFill>
                    <a:miter/>
                  </a:ln>
                </p:spPr>
                <p:style>
                  <a:lnRef idx="0"/>
                  <a:fillRef idx="0"/>
                  <a:effectRef idx="0"/>
                  <a:fontRef idx="minor"/>
                </p:style>
              </p:sp>
              <p:sp>
                <p:nvSpPr>
                  <p:cNvPr id="862" name="CustomShape 107"/>
                  <p:cNvSpPr/>
                  <p:nvPr/>
                </p:nvSpPr>
                <p:spPr>
                  <a:xfrm>
                    <a:off x="3675960" y="2747880"/>
                    <a:ext cx="83520" cy="429480"/>
                  </a:xfrm>
                  <a:prstGeom prst="rect">
                    <a:avLst/>
                  </a:prstGeom>
                  <a:solidFill>
                    <a:srgbClr val="bbe0e3"/>
                  </a:solidFill>
                  <a:ln w="9360">
                    <a:solidFill>
                      <a:srgbClr val="000000"/>
                    </a:solidFill>
                    <a:miter/>
                  </a:ln>
                </p:spPr>
                <p:style>
                  <a:lnRef idx="0"/>
                  <a:fillRef idx="0"/>
                  <a:effectRef idx="0"/>
                  <a:fontRef idx="minor"/>
                </p:style>
              </p:sp>
              <p:sp>
                <p:nvSpPr>
                  <p:cNvPr id="863" name="CustomShape 108"/>
                  <p:cNvSpPr/>
                  <p:nvPr/>
                </p:nvSpPr>
                <p:spPr>
                  <a:xfrm>
                    <a:off x="3844440" y="2747880"/>
                    <a:ext cx="83520" cy="429480"/>
                  </a:xfrm>
                  <a:prstGeom prst="rect">
                    <a:avLst/>
                  </a:prstGeom>
                  <a:solidFill>
                    <a:srgbClr val="bbe0e3"/>
                  </a:solidFill>
                  <a:ln w="9360">
                    <a:solidFill>
                      <a:srgbClr val="000000"/>
                    </a:solidFill>
                    <a:miter/>
                  </a:ln>
                </p:spPr>
                <p:style>
                  <a:lnRef idx="0"/>
                  <a:fillRef idx="0"/>
                  <a:effectRef idx="0"/>
                  <a:fontRef idx="minor"/>
                </p:style>
              </p:sp>
              <p:sp>
                <p:nvSpPr>
                  <p:cNvPr id="864" name="CustomShape 109"/>
                  <p:cNvSpPr/>
                  <p:nvPr/>
                </p:nvSpPr>
                <p:spPr>
                  <a:xfrm>
                    <a:off x="4012920" y="2747880"/>
                    <a:ext cx="83520" cy="429480"/>
                  </a:xfrm>
                  <a:prstGeom prst="rect">
                    <a:avLst/>
                  </a:prstGeom>
                  <a:solidFill>
                    <a:srgbClr val="bbe0e3"/>
                  </a:solidFill>
                  <a:ln w="9360">
                    <a:solidFill>
                      <a:srgbClr val="000000"/>
                    </a:solidFill>
                    <a:miter/>
                  </a:ln>
                </p:spPr>
                <p:style>
                  <a:lnRef idx="0"/>
                  <a:fillRef idx="0"/>
                  <a:effectRef idx="0"/>
                  <a:fontRef idx="minor"/>
                </p:style>
              </p:sp>
              <p:sp>
                <p:nvSpPr>
                  <p:cNvPr id="865" name="CustomShape 110"/>
                  <p:cNvSpPr/>
                  <p:nvPr/>
                </p:nvSpPr>
                <p:spPr>
                  <a:xfrm>
                    <a:off x="4451400" y="2747880"/>
                    <a:ext cx="83520" cy="429480"/>
                  </a:xfrm>
                  <a:prstGeom prst="rect">
                    <a:avLst/>
                  </a:prstGeom>
                  <a:solidFill>
                    <a:srgbClr val="bbe0e3"/>
                  </a:solidFill>
                  <a:ln w="9360">
                    <a:solidFill>
                      <a:srgbClr val="000000"/>
                    </a:solidFill>
                    <a:miter/>
                  </a:ln>
                </p:spPr>
                <p:style>
                  <a:lnRef idx="0"/>
                  <a:fillRef idx="0"/>
                  <a:effectRef idx="0"/>
                  <a:fontRef idx="minor"/>
                </p:style>
              </p:sp>
              <p:sp>
                <p:nvSpPr>
                  <p:cNvPr id="866" name="CustomShape 111"/>
                  <p:cNvSpPr/>
                  <p:nvPr/>
                </p:nvSpPr>
                <p:spPr>
                  <a:xfrm>
                    <a:off x="4005720" y="2597040"/>
                    <a:ext cx="588960" cy="455760"/>
                  </a:xfrm>
                  <a:prstGeom prst="rect">
                    <a:avLst/>
                  </a:prstGeom>
                  <a:noFill/>
                  <a:ln w="9360">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Trebuchet MS"/>
                        <a:ea typeface="DejaVu Sans"/>
                      </a:rPr>
                      <a:t>…</a:t>
                    </a:r>
                    <a:endParaRPr b="0" lang="en-US" sz="2400" spc="-1" strike="noStrike">
                      <a:latin typeface="Arial"/>
                    </a:endParaRPr>
                  </a:p>
                </p:txBody>
              </p:sp>
            </p:grpSp>
            <p:grpSp>
              <p:nvGrpSpPr>
                <p:cNvPr id="867" name="Group 112"/>
                <p:cNvGrpSpPr/>
                <p:nvPr/>
              </p:nvGrpSpPr>
              <p:grpSpPr>
                <a:xfrm>
                  <a:off x="3416400" y="2737080"/>
                  <a:ext cx="964440" cy="619560"/>
                  <a:chOff x="3416400" y="2737080"/>
                  <a:chExt cx="964440" cy="619560"/>
                </a:xfrm>
              </p:grpSpPr>
              <p:sp>
                <p:nvSpPr>
                  <p:cNvPr id="868" name="CustomShape 113"/>
                  <p:cNvSpPr/>
                  <p:nvPr/>
                </p:nvSpPr>
                <p:spPr>
                  <a:xfrm>
                    <a:off x="3416400" y="2837520"/>
                    <a:ext cx="964440" cy="519120"/>
                  </a:xfrm>
                  <a:prstGeom prst="rect">
                    <a:avLst/>
                  </a:prstGeom>
                  <a:solidFill>
                    <a:srgbClr val="ffffff"/>
                  </a:solidFill>
                  <a:ln w="9360">
                    <a:solidFill>
                      <a:srgbClr val="000000"/>
                    </a:solidFill>
                    <a:miter/>
                  </a:ln>
                </p:spPr>
                <p:style>
                  <a:lnRef idx="0"/>
                  <a:fillRef idx="0"/>
                  <a:effectRef idx="0"/>
                  <a:fontRef idx="minor"/>
                </p:style>
              </p:sp>
              <p:sp>
                <p:nvSpPr>
                  <p:cNvPr id="869" name="CustomShape 114"/>
                  <p:cNvSpPr/>
                  <p:nvPr/>
                </p:nvSpPr>
                <p:spPr>
                  <a:xfrm>
                    <a:off x="3461760" y="2887560"/>
                    <a:ext cx="83520" cy="429480"/>
                  </a:xfrm>
                  <a:prstGeom prst="rect">
                    <a:avLst/>
                  </a:prstGeom>
                  <a:solidFill>
                    <a:srgbClr val="bbe0e3"/>
                  </a:solidFill>
                  <a:ln w="9360">
                    <a:solidFill>
                      <a:srgbClr val="000000"/>
                    </a:solidFill>
                    <a:miter/>
                  </a:ln>
                </p:spPr>
                <p:style>
                  <a:lnRef idx="0"/>
                  <a:fillRef idx="0"/>
                  <a:effectRef idx="0"/>
                  <a:fontRef idx="minor"/>
                </p:style>
              </p:sp>
              <p:sp>
                <p:nvSpPr>
                  <p:cNvPr id="870" name="CustomShape 115"/>
                  <p:cNvSpPr/>
                  <p:nvPr/>
                </p:nvSpPr>
                <p:spPr>
                  <a:xfrm>
                    <a:off x="3630240" y="2887560"/>
                    <a:ext cx="83520" cy="429480"/>
                  </a:xfrm>
                  <a:prstGeom prst="rect">
                    <a:avLst/>
                  </a:prstGeom>
                  <a:solidFill>
                    <a:srgbClr val="bbe0e3"/>
                  </a:solidFill>
                  <a:ln w="9360">
                    <a:solidFill>
                      <a:srgbClr val="000000"/>
                    </a:solidFill>
                    <a:miter/>
                  </a:ln>
                </p:spPr>
                <p:style>
                  <a:lnRef idx="0"/>
                  <a:fillRef idx="0"/>
                  <a:effectRef idx="0"/>
                  <a:fontRef idx="minor"/>
                </p:style>
              </p:sp>
              <p:sp>
                <p:nvSpPr>
                  <p:cNvPr id="871" name="CustomShape 116"/>
                  <p:cNvSpPr/>
                  <p:nvPr/>
                </p:nvSpPr>
                <p:spPr>
                  <a:xfrm>
                    <a:off x="3798720" y="2887560"/>
                    <a:ext cx="83520" cy="429480"/>
                  </a:xfrm>
                  <a:prstGeom prst="rect">
                    <a:avLst/>
                  </a:prstGeom>
                  <a:solidFill>
                    <a:srgbClr val="bbe0e3"/>
                  </a:solidFill>
                  <a:ln w="9360">
                    <a:solidFill>
                      <a:srgbClr val="000000"/>
                    </a:solidFill>
                    <a:miter/>
                  </a:ln>
                </p:spPr>
                <p:style>
                  <a:lnRef idx="0"/>
                  <a:fillRef idx="0"/>
                  <a:effectRef idx="0"/>
                  <a:fontRef idx="minor"/>
                </p:style>
              </p:sp>
              <p:sp>
                <p:nvSpPr>
                  <p:cNvPr id="872" name="CustomShape 117"/>
                  <p:cNvSpPr/>
                  <p:nvPr/>
                </p:nvSpPr>
                <p:spPr>
                  <a:xfrm>
                    <a:off x="4237560" y="2887560"/>
                    <a:ext cx="83520" cy="429480"/>
                  </a:xfrm>
                  <a:prstGeom prst="rect">
                    <a:avLst/>
                  </a:prstGeom>
                  <a:solidFill>
                    <a:srgbClr val="bbe0e3"/>
                  </a:solidFill>
                  <a:ln w="9360">
                    <a:solidFill>
                      <a:srgbClr val="000000"/>
                    </a:solidFill>
                    <a:miter/>
                  </a:ln>
                </p:spPr>
                <p:style>
                  <a:lnRef idx="0"/>
                  <a:fillRef idx="0"/>
                  <a:effectRef idx="0"/>
                  <a:fontRef idx="minor"/>
                </p:style>
              </p:sp>
              <p:sp>
                <p:nvSpPr>
                  <p:cNvPr id="873" name="CustomShape 118"/>
                  <p:cNvSpPr/>
                  <p:nvPr/>
                </p:nvSpPr>
                <p:spPr>
                  <a:xfrm>
                    <a:off x="3791880" y="2737080"/>
                    <a:ext cx="588960" cy="455760"/>
                  </a:xfrm>
                  <a:prstGeom prst="rect">
                    <a:avLst/>
                  </a:prstGeom>
                  <a:noFill/>
                  <a:ln w="9360">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Trebuchet MS"/>
                        <a:ea typeface="DejaVu Sans"/>
                      </a:rPr>
                      <a:t>…</a:t>
                    </a:r>
                    <a:endParaRPr b="0" lang="en-US" sz="2400" spc="-1" strike="noStrike">
                      <a:latin typeface="Arial"/>
                    </a:endParaRPr>
                  </a:p>
                </p:txBody>
              </p:sp>
            </p:grpSp>
            <p:grpSp>
              <p:nvGrpSpPr>
                <p:cNvPr id="874" name="Group 119"/>
                <p:cNvGrpSpPr/>
                <p:nvPr/>
              </p:nvGrpSpPr>
              <p:grpSpPr>
                <a:xfrm>
                  <a:off x="3209040" y="2923560"/>
                  <a:ext cx="964800" cy="619560"/>
                  <a:chOff x="3209040" y="2923560"/>
                  <a:chExt cx="964800" cy="619560"/>
                </a:xfrm>
              </p:grpSpPr>
              <p:sp>
                <p:nvSpPr>
                  <p:cNvPr id="875" name="CustomShape 120"/>
                  <p:cNvSpPr/>
                  <p:nvPr/>
                </p:nvSpPr>
                <p:spPr>
                  <a:xfrm>
                    <a:off x="3209040" y="3024000"/>
                    <a:ext cx="964440" cy="519120"/>
                  </a:xfrm>
                  <a:prstGeom prst="rect">
                    <a:avLst/>
                  </a:prstGeom>
                  <a:solidFill>
                    <a:srgbClr val="ffffff"/>
                  </a:solidFill>
                  <a:ln w="9360">
                    <a:solidFill>
                      <a:srgbClr val="000000"/>
                    </a:solidFill>
                    <a:miter/>
                  </a:ln>
                </p:spPr>
                <p:style>
                  <a:lnRef idx="0"/>
                  <a:fillRef idx="0"/>
                  <a:effectRef idx="0"/>
                  <a:fontRef idx="minor"/>
                </p:style>
              </p:sp>
              <p:sp>
                <p:nvSpPr>
                  <p:cNvPr id="876" name="CustomShape 121"/>
                  <p:cNvSpPr/>
                  <p:nvPr/>
                </p:nvSpPr>
                <p:spPr>
                  <a:xfrm>
                    <a:off x="3254760" y="3074040"/>
                    <a:ext cx="83520" cy="429480"/>
                  </a:xfrm>
                  <a:prstGeom prst="rect">
                    <a:avLst/>
                  </a:prstGeom>
                  <a:solidFill>
                    <a:srgbClr val="bbe0e3"/>
                  </a:solidFill>
                  <a:ln w="9360">
                    <a:solidFill>
                      <a:srgbClr val="000000"/>
                    </a:solidFill>
                    <a:miter/>
                  </a:ln>
                </p:spPr>
                <p:style>
                  <a:lnRef idx="0"/>
                  <a:fillRef idx="0"/>
                  <a:effectRef idx="0"/>
                  <a:fontRef idx="minor"/>
                </p:style>
              </p:sp>
              <p:sp>
                <p:nvSpPr>
                  <p:cNvPr id="877" name="CustomShape 122"/>
                  <p:cNvSpPr/>
                  <p:nvPr/>
                </p:nvSpPr>
                <p:spPr>
                  <a:xfrm>
                    <a:off x="3423240" y="3074040"/>
                    <a:ext cx="83520" cy="429480"/>
                  </a:xfrm>
                  <a:prstGeom prst="rect">
                    <a:avLst/>
                  </a:prstGeom>
                  <a:solidFill>
                    <a:srgbClr val="bbe0e3"/>
                  </a:solidFill>
                  <a:ln w="9360">
                    <a:solidFill>
                      <a:srgbClr val="000000"/>
                    </a:solidFill>
                    <a:miter/>
                  </a:ln>
                </p:spPr>
                <p:style>
                  <a:lnRef idx="0"/>
                  <a:fillRef idx="0"/>
                  <a:effectRef idx="0"/>
                  <a:fontRef idx="minor"/>
                </p:style>
              </p:sp>
              <p:sp>
                <p:nvSpPr>
                  <p:cNvPr id="878" name="CustomShape 123"/>
                  <p:cNvSpPr/>
                  <p:nvPr/>
                </p:nvSpPr>
                <p:spPr>
                  <a:xfrm>
                    <a:off x="3591720" y="3074040"/>
                    <a:ext cx="83520" cy="429480"/>
                  </a:xfrm>
                  <a:prstGeom prst="rect">
                    <a:avLst/>
                  </a:prstGeom>
                  <a:solidFill>
                    <a:srgbClr val="bbe0e3"/>
                  </a:solidFill>
                  <a:ln w="9360">
                    <a:solidFill>
                      <a:srgbClr val="000000"/>
                    </a:solidFill>
                    <a:miter/>
                  </a:ln>
                </p:spPr>
                <p:style>
                  <a:lnRef idx="0"/>
                  <a:fillRef idx="0"/>
                  <a:effectRef idx="0"/>
                  <a:fontRef idx="minor"/>
                </p:style>
              </p:sp>
              <p:sp>
                <p:nvSpPr>
                  <p:cNvPr id="879" name="CustomShape 124"/>
                  <p:cNvSpPr/>
                  <p:nvPr/>
                </p:nvSpPr>
                <p:spPr>
                  <a:xfrm>
                    <a:off x="4030560" y="3074040"/>
                    <a:ext cx="83520" cy="429480"/>
                  </a:xfrm>
                  <a:prstGeom prst="rect">
                    <a:avLst/>
                  </a:prstGeom>
                  <a:solidFill>
                    <a:srgbClr val="bbe0e3"/>
                  </a:solidFill>
                  <a:ln w="9360">
                    <a:solidFill>
                      <a:srgbClr val="000000"/>
                    </a:solidFill>
                    <a:miter/>
                  </a:ln>
                </p:spPr>
                <p:style>
                  <a:lnRef idx="0"/>
                  <a:fillRef idx="0"/>
                  <a:effectRef idx="0"/>
                  <a:fontRef idx="minor"/>
                </p:style>
              </p:sp>
              <p:sp>
                <p:nvSpPr>
                  <p:cNvPr id="880" name="CustomShape 125"/>
                  <p:cNvSpPr/>
                  <p:nvPr/>
                </p:nvSpPr>
                <p:spPr>
                  <a:xfrm>
                    <a:off x="3584880" y="2923560"/>
                    <a:ext cx="588960" cy="455760"/>
                  </a:xfrm>
                  <a:prstGeom prst="rect">
                    <a:avLst/>
                  </a:prstGeom>
                  <a:noFill/>
                  <a:ln w="9360">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Trebuchet MS"/>
                        <a:ea typeface="DejaVu Sans"/>
                      </a:rPr>
                      <a:t>…</a:t>
                    </a:r>
                    <a:endParaRPr b="0" lang="en-US" sz="2400" spc="-1" strike="noStrike">
                      <a:latin typeface="Arial"/>
                    </a:endParaRPr>
                  </a:p>
                </p:txBody>
              </p:sp>
            </p:grpSp>
            <p:sp>
              <p:nvSpPr>
                <p:cNvPr id="881" name="Line 126"/>
                <p:cNvSpPr/>
                <p:nvPr/>
              </p:nvSpPr>
              <p:spPr>
                <a:xfrm>
                  <a:off x="4686480" y="3106080"/>
                  <a:ext cx="168480" cy="360"/>
                </a:xfrm>
                <a:prstGeom prst="line">
                  <a:avLst/>
                </a:prstGeom>
                <a:ln w="38160">
                  <a:solidFill>
                    <a:srgbClr val="000000"/>
                  </a:solidFill>
                  <a:round/>
                </a:ln>
              </p:spPr>
              <p:style>
                <a:lnRef idx="0"/>
                <a:fillRef idx="0"/>
                <a:effectRef idx="0"/>
                <a:fontRef idx="minor"/>
              </p:style>
            </p:sp>
          </p:grpSp>
          <p:sp>
            <p:nvSpPr>
              <p:cNvPr id="882" name="Line 127"/>
              <p:cNvSpPr/>
              <p:nvPr/>
            </p:nvSpPr>
            <p:spPr>
              <a:xfrm flipV="1">
                <a:off x="4846320" y="1772280"/>
                <a:ext cx="1263240" cy="1344600"/>
              </a:xfrm>
              <a:prstGeom prst="line">
                <a:avLst/>
              </a:prstGeom>
              <a:ln w="38160">
                <a:solidFill>
                  <a:srgbClr val="000000"/>
                </a:solidFill>
                <a:round/>
              </a:ln>
            </p:spPr>
            <p:style>
              <a:lnRef idx="0"/>
              <a:fillRef idx="0"/>
              <a:effectRef idx="0"/>
              <a:fontRef idx="minor"/>
            </p:style>
          </p:sp>
          <p:sp>
            <p:nvSpPr>
              <p:cNvPr id="883" name="CustomShape 128"/>
              <p:cNvSpPr/>
              <p:nvPr/>
            </p:nvSpPr>
            <p:spPr>
              <a:xfrm>
                <a:off x="6099120" y="2293920"/>
                <a:ext cx="1094040" cy="849240"/>
              </a:xfrm>
              <a:prstGeom prst="rect">
                <a:avLst/>
              </a:prstGeom>
              <a:solidFill>
                <a:srgbClr val="ffffff"/>
              </a:solidFill>
              <a:ln w="19080">
                <a:solidFill>
                  <a:srgbClr val="000000"/>
                </a:solidFill>
                <a:miter/>
              </a:ln>
            </p:spPr>
            <p:style>
              <a:lnRef idx="0"/>
              <a:fillRef idx="0"/>
              <a:effectRef idx="0"/>
              <a:fontRef idx="minor"/>
            </p:style>
          </p:sp>
          <p:sp>
            <p:nvSpPr>
              <p:cNvPr id="884" name="CustomShape 129"/>
              <p:cNvSpPr/>
              <p:nvPr/>
            </p:nvSpPr>
            <p:spPr>
              <a:xfrm>
                <a:off x="6162480" y="2466360"/>
                <a:ext cx="957240" cy="820800"/>
              </a:xfrm>
              <a:prstGeom prst="rect">
                <a:avLst/>
              </a:prstGeom>
              <a:noFill/>
              <a:ln w="38160">
                <a:noFill/>
              </a:ln>
            </p:spPr>
            <p:style>
              <a:lnRef idx="0"/>
              <a:fillRef idx="0"/>
              <a:effectRef idx="0"/>
              <a:fontRef idx="minor"/>
            </p:style>
            <p:txBody>
              <a:bodyPr lIns="90000" rIns="90000" tIns="45000" bIns="45000"/>
              <a:p>
                <a:pPr algn="ctr">
                  <a:lnSpc>
                    <a:spcPct val="100000"/>
                  </a:lnSpc>
                  <a:spcBef>
                    <a:spcPts val="1199"/>
                  </a:spcBef>
                </a:pPr>
                <a:r>
                  <a:rPr b="1" lang="en-US" sz="2400" spc="-1" strike="noStrike">
                    <a:solidFill>
                      <a:srgbClr val="000000"/>
                    </a:solidFill>
                    <a:latin typeface="Trebuchet MS"/>
                    <a:ea typeface="DejaVu Sans"/>
                  </a:rPr>
                  <a:t>Host</a:t>
                </a:r>
                <a:endParaRPr b="0" lang="en-US" sz="2400" spc="-1" strike="noStrike">
                  <a:latin typeface="Arial"/>
                </a:endParaRPr>
              </a:p>
            </p:txBody>
          </p:sp>
          <p:sp>
            <p:nvSpPr>
              <p:cNvPr id="885" name="Line 130"/>
              <p:cNvSpPr/>
              <p:nvPr/>
            </p:nvSpPr>
            <p:spPr>
              <a:xfrm>
                <a:off x="5362200" y="2557440"/>
                <a:ext cx="747360" cy="360"/>
              </a:xfrm>
              <a:prstGeom prst="line">
                <a:avLst/>
              </a:prstGeom>
              <a:ln w="38160">
                <a:solidFill>
                  <a:srgbClr val="000000"/>
                </a:solidFill>
                <a:round/>
              </a:ln>
            </p:spPr>
            <p:style>
              <a:lnRef idx="0"/>
              <a:fillRef idx="0"/>
              <a:effectRef idx="0"/>
              <a:fontRef idx="minor"/>
            </p:style>
          </p:sp>
        </p:grpSp>
        <p:sp>
          <p:nvSpPr>
            <p:cNvPr id="886" name="CustomShape 131"/>
            <p:cNvSpPr/>
            <p:nvPr/>
          </p:nvSpPr>
          <p:spPr>
            <a:xfrm>
              <a:off x="2194920" y="3913200"/>
              <a:ext cx="1917000" cy="699120"/>
            </a:xfrm>
            <a:prstGeom prst="rect">
              <a:avLst/>
            </a:prstGeom>
            <a:noFill/>
            <a:ln w="9360">
              <a:noFill/>
            </a:ln>
          </p:spPr>
          <p:style>
            <a:lnRef idx="0"/>
            <a:fillRef idx="0"/>
            <a:effectRef idx="0"/>
            <a:fontRef idx="minor"/>
          </p:style>
          <p:txBody>
            <a:bodyPr lIns="90000" rIns="90000" tIns="45000" bIns="45000"/>
            <a:p>
              <a:pPr algn="ctr">
                <a:lnSpc>
                  <a:spcPct val="100000"/>
                </a:lnSpc>
                <a:spcBef>
                  <a:spcPts val="1001"/>
                </a:spcBef>
              </a:pPr>
              <a:r>
                <a:rPr b="1" lang="en-US" sz="2000" spc="-1" strike="noStrike">
                  <a:solidFill>
                    <a:srgbClr val="000000"/>
                  </a:solidFill>
                  <a:latin typeface="Trebuchet MS"/>
                  <a:ea typeface="DejaVu Sans"/>
                </a:rPr>
                <a:t>Compute Unit</a:t>
              </a:r>
              <a:endParaRPr b="0" lang="en-US" sz="2000" spc="-1" strike="noStrike">
                <a:latin typeface="Arial"/>
              </a:endParaRPr>
            </a:p>
          </p:txBody>
        </p:sp>
        <p:sp>
          <p:nvSpPr>
            <p:cNvPr id="887" name="Line 132"/>
            <p:cNvSpPr/>
            <p:nvPr/>
          </p:nvSpPr>
          <p:spPr>
            <a:xfrm flipV="1">
              <a:off x="3245760" y="3515040"/>
              <a:ext cx="589680" cy="451800"/>
            </a:xfrm>
            <a:prstGeom prst="line">
              <a:avLst/>
            </a:prstGeom>
            <a:ln w="9360">
              <a:solidFill>
                <a:srgbClr val="000000"/>
              </a:solidFill>
              <a:round/>
            </a:ln>
          </p:spPr>
          <p:style>
            <a:lnRef idx="0"/>
            <a:fillRef idx="0"/>
            <a:effectRef idx="0"/>
            <a:fontRef idx="minor"/>
          </p:style>
        </p:sp>
        <p:sp>
          <p:nvSpPr>
            <p:cNvPr id="888" name="Line 133"/>
            <p:cNvSpPr/>
            <p:nvPr/>
          </p:nvSpPr>
          <p:spPr>
            <a:xfrm flipH="1" flipV="1">
              <a:off x="4677840" y="3547440"/>
              <a:ext cx="757800" cy="268920"/>
            </a:xfrm>
            <a:prstGeom prst="line">
              <a:avLst/>
            </a:prstGeom>
            <a:ln w="9360">
              <a:solidFill>
                <a:srgbClr val="000000"/>
              </a:solidFill>
              <a:round/>
            </a:ln>
          </p:spPr>
          <p:style>
            <a:lnRef idx="0"/>
            <a:fillRef idx="0"/>
            <a:effectRef idx="0"/>
            <a:fontRef idx="minor"/>
          </p:style>
        </p:sp>
        <p:sp>
          <p:nvSpPr>
            <p:cNvPr id="889" name="Line 134"/>
            <p:cNvSpPr/>
            <p:nvPr/>
          </p:nvSpPr>
          <p:spPr>
            <a:xfrm>
              <a:off x="2761560" y="2718720"/>
              <a:ext cx="515880" cy="635040"/>
            </a:xfrm>
            <a:prstGeom prst="line">
              <a:avLst/>
            </a:prstGeom>
            <a:ln w="9360">
              <a:solidFill>
                <a:srgbClr val="000000"/>
              </a:solidFill>
              <a:round/>
            </a:ln>
          </p:spPr>
          <p:style>
            <a:lnRef idx="0"/>
            <a:fillRef idx="0"/>
            <a:effectRef idx="0"/>
            <a:fontRef idx="minor"/>
          </p:style>
        </p:sp>
      </p:grpSp>
    </p:spTree>
  </p:cSld>
  <p:timing>
    <p:tnLst>
      <p:par>
        <p:cTn id="59" dur="indefinite" restart="never" nodeType="tmRoot">
          <p:childTnLst>
            <p:seq>
              <p:cTn id="60"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0" name="CustomShape 1"/>
          <p:cNvSpPr/>
          <p:nvPr/>
        </p:nvSpPr>
        <p:spPr>
          <a:xfrm>
            <a:off x="107640" y="14400"/>
            <a:ext cx="892836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The </a:t>
            </a:r>
            <a:r>
              <a:rPr b="0" lang="en-US" sz="4400" spc="-1" strike="noStrike">
                <a:solidFill>
                  <a:srgbClr val="f79646"/>
                </a:solidFill>
                <a:latin typeface="Trebuchet MS"/>
              </a:rPr>
              <a:t>BIG </a:t>
            </a:r>
            <a:r>
              <a:rPr b="0" lang="en-US" sz="4400" spc="-1" strike="noStrike">
                <a:solidFill>
                  <a:srgbClr val="000000"/>
                </a:solidFill>
                <a:latin typeface="Trebuchet MS"/>
              </a:rPr>
              <a:t>idea behind OpenCL</a:t>
            </a:r>
            <a:endParaRPr b="0" lang="en-US" sz="4400" spc="-1" strike="noStrike">
              <a:latin typeface="Arial"/>
            </a:endParaRPr>
          </a:p>
        </p:txBody>
      </p:sp>
      <p:sp>
        <p:nvSpPr>
          <p:cNvPr id="891" name="CustomShape 2"/>
          <p:cNvSpPr/>
          <p:nvPr/>
        </p:nvSpPr>
        <p:spPr>
          <a:xfrm>
            <a:off x="107640" y="1124640"/>
            <a:ext cx="8928360" cy="158328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Replace loops with functions (a </a:t>
            </a:r>
            <a:r>
              <a:rPr b="0" lang="en-US" sz="3200" spc="-1" strike="noStrike">
                <a:solidFill>
                  <a:srgbClr val="f79646"/>
                </a:solidFill>
                <a:latin typeface="Trebuchet MS"/>
              </a:rPr>
              <a:t>kernel</a:t>
            </a:r>
            <a:r>
              <a:rPr b="0" lang="en-US" sz="3200" spc="-1" strike="noStrike">
                <a:solidFill>
                  <a:srgbClr val="000000"/>
                </a:solidFill>
                <a:latin typeface="Trebuchet MS"/>
              </a:rPr>
              <a:t>) executing at each point in a problem domain</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E.g., process a 1024x1024 image with one kernel invocation per pixel or 1024x1024=1,048,576 kernel executions</a:t>
            </a:r>
            <a:endParaRPr b="0" lang="en-US" sz="2800" spc="-1" strike="noStrike">
              <a:latin typeface="Arial"/>
            </a:endParaRPr>
          </a:p>
        </p:txBody>
      </p:sp>
      <p:sp>
        <p:nvSpPr>
          <p:cNvPr id="892" name="CustomShape 3"/>
          <p:cNvSpPr/>
          <p:nvPr/>
        </p:nvSpPr>
        <p:spPr>
          <a:xfrm>
            <a:off x="396720" y="2565000"/>
            <a:ext cx="3669120" cy="6390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479"/>
              </a:spcBef>
            </a:pPr>
            <a:r>
              <a:rPr b="0" lang="en-US" sz="2400" spc="-1" strike="noStrike">
                <a:solidFill>
                  <a:srgbClr val="c0504d"/>
                </a:solidFill>
                <a:latin typeface="Trebuchet MS"/>
                <a:ea typeface="DejaVu Sans"/>
              </a:rPr>
              <a:t>Traditional loops</a:t>
            </a:r>
            <a:endParaRPr b="0" lang="en-US" sz="2400" spc="-1" strike="noStrike">
              <a:latin typeface="Arial"/>
            </a:endParaRPr>
          </a:p>
        </p:txBody>
      </p:sp>
      <p:sp>
        <p:nvSpPr>
          <p:cNvPr id="893" name="CustomShape 4"/>
          <p:cNvSpPr/>
          <p:nvPr/>
        </p:nvSpPr>
        <p:spPr>
          <a:xfrm>
            <a:off x="3925080" y="2565000"/>
            <a:ext cx="4318920" cy="639000"/>
          </a:xfrm>
          <a:prstGeom prst="rect">
            <a:avLst/>
          </a:prstGeom>
          <a:noFill/>
          <a:ln>
            <a:noFill/>
          </a:ln>
        </p:spPr>
        <p:style>
          <a:lnRef idx="0"/>
          <a:fillRef idx="0"/>
          <a:effectRef idx="0"/>
          <a:fontRef idx="minor"/>
        </p:style>
        <p:txBody>
          <a:bodyPr lIns="90000" rIns="90000" tIns="45000" bIns="45000"/>
          <a:p>
            <a:pPr algn="ctr">
              <a:lnSpc>
                <a:spcPct val="100000"/>
              </a:lnSpc>
              <a:spcBef>
                <a:spcPts val="479"/>
              </a:spcBef>
            </a:pPr>
            <a:r>
              <a:rPr b="0" lang="en-US" sz="2400" spc="-1" strike="noStrike">
                <a:solidFill>
                  <a:srgbClr val="c0504d"/>
                </a:solidFill>
                <a:latin typeface="Trebuchet MS"/>
                <a:ea typeface="DejaVu Sans"/>
              </a:rPr>
              <a:t>Data Parallel OpenCL</a:t>
            </a:r>
            <a:endParaRPr b="0" lang="en-US" sz="2400" spc="-1" strike="noStrike">
              <a:latin typeface="Arial"/>
            </a:endParaRPr>
          </a:p>
        </p:txBody>
      </p:sp>
      <p:sp>
        <p:nvSpPr>
          <p:cNvPr id="894" name="CustomShape 5"/>
          <p:cNvSpPr/>
          <p:nvPr/>
        </p:nvSpPr>
        <p:spPr>
          <a:xfrm>
            <a:off x="395640" y="3082680"/>
            <a:ext cx="3671640" cy="3486240"/>
          </a:xfrm>
          <a:prstGeom prst="rect">
            <a:avLst/>
          </a:prstGeom>
          <a:noFill/>
          <a:ln>
            <a:noFill/>
          </a:ln>
        </p:spPr>
        <p:style>
          <a:lnRef idx="0"/>
          <a:fillRef idx="0"/>
          <a:effectRef idx="0"/>
          <a:fontRef idx="minor"/>
        </p:style>
        <p:txBody>
          <a:bodyPr lIns="90000" rIns="90000" tIns="45000" bIns="45000"/>
          <a:p>
            <a:pPr>
              <a:lnSpc>
                <a:spcPct val="100000"/>
              </a:lnSpc>
              <a:spcBef>
                <a:spcPts val="360"/>
              </a:spcBef>
            </a:pPr>
            <a:r>
              <a:rPr b="1" lang="en-US" sz="1800" spc="-1" strike="noStrike">
                <a:solidFill>
                  <a:srgbClr val="77933c"/>
                </a:solidFill>
                <a:latin typeface="Courier New Bold"/>
                <a:ea typeface="DejaVu Sans"/>
              </a:rPr>
              <a:t>void</a:t>
            </a:r>
            <a:r>
              <a:rPr b="1" lang="en-US" sz="1800" spc="-1" strike="noStrike">
                <a:solidFill>
                  <a:srgbClr val="000000"/>
                </a:solidFill>
                <a:latin typeface="Courier New Bold"/>
                <a:ea typeface="DejaVu Sans"/>
              </a:rPr>
              <a:t> </a:t>
            </a:r>
            <a:endParaRPr b="0" lang="en-US" sz="1800" spc="-1" strike="noStrike">
              <a:latin typeface="Arial"/>
            </a:endParaRPr>
          </a:p>
          <a:p>
            <a:pPr>
              <a:lnSpc>
                <a:spcPct val="100000"/>
              </a:lnSpc>
              <a:spcBef>
                <a:spcPts val="360"/>
              </a:spcBef>
            </a:pPr>
            <a:r>
              <a:rPr b="1" lang="en-US" sz="1800" spc="-1" strike="noStrike">
                <a:solidFill>
                  <a:srgbClr val="17375e"/>
                </a:solidFill>
                <a:latin typeface="Courier New Bold"/>
                <a:ea typeface="DejaVu Sans"/>
              </a:rPr>
              <a:t>mul</a:t>
            </a:r>
            <a:r>
              <a:rPr b="1" lang="en-US" sz="1800" spc="-1" strike="noStrike">
                <a:solidFill>
                  <a:srgbClr val="000000"/>
                </a:solidFill>
                <a:latin typeface="Courier New Bold"/>
                <a:ea typeface="DejaVu Sans"/>
              </a:rPr>
              <a:t>(</a:t>
            </a:r>
            <a:r>
              <a:rPr b="1" lang="en-US" sz="1800" spc="-1" strike="noStrike">
                <a:solidFill>
                  <a:srgbClr val="77933c"/>
                </a:solidFill>
                <a:latin typeface="Courier New Bold"/>
                <a:ea typeface="DejaVu Sans"/>
              </a:rPr>
              <a:t>const</a:t>
            </a:r>
            <a:r>
              <a:rPr b="1" lang="en-US" sz="1800" spc="-1" strike="noStrike">
                <a:solidFill>
                  <a:srgbClr val="c0504d"/>
                </a:solidFill>
                <a:latin typeface="Courier New Bold"/>
                <a:ea typeface="DejaVu Sans"/>
              </a:rPr>
              <a:t> </a:t>
            </a:r>
            <a:r>
              <a:rPr b="1" lang="en-US" sz="1800" spc="-1" strike="noStrike">
                <a:solidFill>
                  <a:srgbClr val="77933c"/>
                </a:solidFill>
                <a:latin typeface="Courier New Bold"/>
                <a:ea typeface="DejaVu Sans"/>
              </a:rPr>
              <a:t>int </a:t>
            </a:r>
            <a:r>
              <a:rPr b="1" lang="en-US" sz="1800" spc="-1" strike="noStrike">
                <a:solidFill>
                  <a:srgbClr val="000000"/>
                </a:solidFill>
                <a:latin typeface="Courier New Bold"/>
                <a:ea typeface="DejaVu Sans"/>
              </a:rPr>
              <a:t>n,</a:t>
            </a:r>
            <a:endParaRPr b="0" lang="en-US" sz="1800" spc="-1" strike="noStrike">
              <a:latin typeface="Arial"/>
            </a:endParaRPr>
          </a:p>
          <a:p>
            <a:pPr>
              <a:lnSpc>
                <a:spcPct val="100000"/>
              </a:lnSpc>
              <a:spcBef>
                <a:spcPts val="360"/>
              </a:spcBef>
            </a:pPr>
            <a:r>
              <a:rPr b="1" lang="en-US" sz="1800" spc="-1" strike="noStrike">
                <a:solidFill>
                  <a:srgbClr val="000000"/>
                </a:solidFill>
                <a:latin typeface="Courier New Bold"/>
                <a:ea typeface="DejaVu Sans"/>
              </a:rPr>
              <a:t>    </a:t>
            </a:r>
            <a:r>
              <a:rPr b="1" lang="en-US" sz="1800" spc="-1" strike="noStrike">
                <a:solidFill>
                  <a:srgbClr val="77933c"/>
                </a:solidFill>
                <a:latin typeface="Courier New Bold"/>
                <a:ea typeface="DejaVu Sans"/>
              </a:rPr>
              <a:t>const float</a:t>
            </a:r>
            <a:r>
              <a:rPr b="1" lang="en-US" sz="1800" spc="-1" strike="noStrike">
                <a:solidFill>
                  <a:srgbClr val="c0504d"/>
                </a:solidFill>
                <a:latin typeface="Courier New Bold"/>
                <a:ea typeface="DejaVu Sans"/>
              </a:rPr>
              <a:t> </a:t>
            </a:r>
            <a:r>
              <a:rPr b="1" lang="en-US" sz="1800" spc="-1" strike="noStrike">
                <a:solidFill>
                  <a:srgbClr val="000000"/>
                </a:solidFill>
                <a:latin typeface="Courier New Bold"/>
                <a:ea typeface="DejaVu Sans"/>
              </a:rPr>
              <a:t>*a,</a:t>
            </a:r>
            <a:endParaRPr b="0" lang="en-US" sz="1800" spc="-1" strike="noStrike">
              <a:latin typeface="Arial"/>
            </a:endParaRPr>
          </a:p>
          <a:p>
            <a:pPr>
              <a:lnSpc>
                <a:spcPct val="100000"/>
              </a:lnSpc>
              <a:spcBef>
                <a:spcPts val="360"/>
              </a:spcBef>
            </a:pPr>
            <a:r>
              <a:rPr b="1" lang="en-US" sz="1800" spc="-1" strike="noStrike">
                <a:solidFill>
                  <a:srgbClr val="000000"/>
                </a:solidFill>
                <a:latin typeface="Courier New Bold"/>
                <a:ea typeface="DejaVu Sans"/>
              </a:rPr>
              <a:t>    </a:t>
            </a:r>
            <a:r>
              <a:rPr b="1" lang="en-US" sz="1800" spc="-1" strike="noStrike">
                <a:solidFill>
                  <a:srgbClr val="77933c"/>
                </a:solidFill>
                <a:latin typeface="Courier New Bold"/>
                <a:ea typeface="DejaVu Sans"/>
              </a:rPr>
              <a:t>const float </a:t>
            </a:r>
            <a:r>
              <a:rPr b="1" lang="en-US" sz="1800" spc="-1" strike="noStrike">
                <a:solidFill>
                  <a:srgbClr val="000000"/>
                </a:solidFill>
                <a:latin typeface="Courier New Bold"/>
                <a:ea typeface="DejaVu Sans"/>
              </a:rPr>
              <a:t>*b,</a:t>
            </a:r>
            <a:endParaRPr b="0" lang="en-US" sz="1800" spc="-1" strike="noStrike">
              <a:latin typeface="Arial"/>
            </a:endParaRPr>
          </a:p>
          <a:p>
            <a:pPr>
              <a:lnSpc>
                <a:spcPct val="100000"/>
              </a:lnSpc>
              <a:spcBef>
                <a:spcPts val="360"/>
              </a:spcBef>
            </a:pPr>
            <a:r>
              <a:rPr b="1" lang="en-US" sz="1800" spc="-1" strike="noStrike">
                <a:solidFill>
                  <a:srgbClr val="000000"/>
                </a:solidFill>
                <a:latin typeface="Courier New Bold"/>
                <a:ea typeface="DejaVu Sans"/>
              </a:rPr>
              <a:t>          </a:t>
            </a:r>
            <a:r>
              <a:rPr b="1" lang="en-US" sz="1800" spc="-1" strike="noStrike">
                <a:solidFill>
                  <a:srgbClr val="77933c"/>
                </a:solidFill>
                <a:latin typeface="Courier New Bold"/>
                <a:ea typeface="DejaVu Sans"/>
              </a:rPr>
              <a:t>float </a:t>
            </a:r>
            <a:r>
              <a:rPr b="1" lang="en-US" sz="1800" spc="-1" strike="noStrike">
                <a:solidFill>
                  <a:srgbClr val="000000"/>
                </a:solidFill>
                <a:latin typeface="Courier New Bold"/>
                <a:ea typeface="DejaVu Sans"/>
              </a:rPr>
              <a:t>*c)</a:t>
            </a:r>
            <a:endParaRPr b="0" lang="en-US" sz="1800" spc="-1" strike="noStrike">
              <a:latin typeface="Arial"/>
            </a:endParaRPr>
          </a:p>
          <a:p>
            <a:pPr>
              <a:lnSpc>
                <a:spcPct val="100000"/>
              </a:lnSpc>
              <a:spcBef>
                <a:spcPts val="360"/>
              </a:spcBef>
            </a:pPr>
            <a:r>
              <a:rPr b="1" lang="en-US" sz="1800" spc="-1" strike="noStrike">
                <a:solidFill>
                  <a:srgbClr val="000000"/>
                </a:solidFill>
                <a:latin typeface="Courier New Bold"/>
                <a:ea typeface="DejaVu Sans"/>
              </a:rPr>
              <a:t>{</a:t>
            </a:r>
            <a:endParaRPr b="0" lang="en-US" sz="1800" spc="-1" strike="noStrike">
              <a:latin typeface="Arial"/>
            </a:endParaRPr>
          </a:p>
          <a:p>
            <a:pPr>
              <a:lnSpc>
                <a:spcPct val="100000"/>
              </a:lnSpc>
              <a:spcBef>
                <a:spcPts val="360"/>
              </a:spcBef>
            </a:pPr>
            <a:r>
              <a:rPr b="1" lang="en-US" sz="1800" spc="-1" strike="noStrike">
                <a:solidFill>
                  <a:srgbClr val="000000"/>
                </a:solidFill>
                <a:latin typeface="Courier New Bold"/>
                <a:ea typeface="DejaVu Sans"/>
              </a:rPr>
              <a:t>  </a:t>
            </a:r>
            <a:r>
              <a:rPr b="1" lang="en-US" sz="1800" spc="-1" strike="noStrike">
                <a:solidFill>
                  <a:srgbClr val="77933c"/>
                </a:solidFill>
                <a:latin typeface="Courier New Bold"/>
                <a:ea typeface="DejaVu Sans"/>
              </a:rPr>
              <a:t>int </a:t>
            </a:r>
            <a:r>
              <a:rPr b="1" lang="en-US" sz="1800" spc="-1" strike="noStrike">
                <a:solidFill>
                  <a:srgbClr val="000000"/>
                </a:solidFill>
                <a:latin typeface="Courier New Bold"/>
                <a:ea typeface="DejaVu Sans"/>
              </a:rPr>
              <a:t>i;</a:t>
            </a:r>
            <a:endParaRPr b="0" lang="en-US" sz="1800" spc="-1" strike="noStrike">
              <a:latin typeface="Arial"/>
            </a:endParaRPr>
          </a:p>
          <a:p>
            <a:pPr>
              <a:lnSpc>
                <a:spcPct val="100000"/>
              </a:lnSpc>
              <a:spcBef>
                <a:spcPts val="360"/>
              </a:spcBef>
            </a:pPr>
            <a:r>
              <a:rPr b="1" lang="en-US" sz="1800" spc="-1" strike="noStrike">
                <a:solidFill>
                  <a:srgbClr val="000000"/>
                </a:solidFill>
                <a:latin typeface="Courier New Bold"/>
                <a:ea typeface="DejaVu Sans"/>
              </a:rPr>
              <a:t>  </a:t>
            </a:r>
            <a:r>
              <a:rPr b="1" lang="en-US" sz="1800" spc="-1" strike="noStrike">
                <a:solidFill>
                  <a:srgbClr val="77933c"/>
                </a:solidFill>
                <a:latin typeface="Courier New Bold"/>
                <a:ea typeface="DejaVu Sans"/>
              </a:rPr>
              <a:t>for </a:t>
            </a:r>
            <a:r>
              <a:rPr b="1" lang="en-US" sz="1800" spc="-1" strike="noStrike">
                <a:solidFill>
                  <a:srgbClr val="000000"/>
                </a:solidFill>
                <a:latin typeface="Courier New Bold"/>
                <a:ea typeface="DejaVu Sans"/>
              </a:rPr>
              <a:t>(i = 0; i &lt; n; i++)</a:t>
            </a:r>
            <a:endParaRPr b="0" lang="en-US" sz="1800" spc="-1" strike="noStrike">
              <a:latin typeface="Arial"/>
            </a:endParaRPr>
          </a:p>
          <a:p>
            <a:pPr>
              <a:lnSpc>
                <a:spcPct val="100000"/>
              </a:lnSpc>
              <a:spcBef>
                <a:spcPts val="360"/>
              </a:spcBef>
            </a:pPr>
            <a:r>
              <a:rPr b="1" lang="en-US" sz="1800" spc="-1" strike="noStrike">
                <a:solidFill>
                  <a:srgbClr val="000000"/>
                </a:solidFill>
                <a:latin typeface="Courier New Bold"/>
                <a:ea typeface="DejaVu Sans"/>
              </a:rPr>
              <a:t>    </a:t>
            </a:r>
            <a:r>
              <a:rPr b="1" lang="en-US" sz="1800" spc="-1" strike="noStrike">
                <a:solidFill>
                  <a:srgbClr val="000000"/>
                </a:solidFill>
                <a:latin typeface="Courier New Bold"/>
                <a:ea typeface="DejaVu Sans"/>
              </a:rPr>
              <a:t>c[i] = a[i] * b[i];</a:t>
            </a:r>
            <a:endParaRPr b="0" lang="en-US" sz="1800" spc="-1" strike="noStrike">
              <a:latin typeface="Arial"/>
            </a:endParaRPr>
          </a:p>
          <a:p>
            <a:pPr>
              <a:lnSpc>
                <a:spcPct val="100000"/>
              </a:lnSpc>
              <a:spcBef>
                <a:spcPts val="360"/>
              </a:spcBef>
            </a:pPr>
            <a:r>
              <a:rPr b="1" lang="en-US" sz="1800" spc="-1" strike="noStrike">
                <a:solidFill>
                  <a:srgbClr val="000000"/>
                </a:solidFill>
                <a:latin typeface="Courier New Bold"/>
                <a:ea typeface="DejaVu Sans"/>
              </a:rPr>
              <a:t>}</a:t>
            </a:r>
            <a:endParaRPr b="0" lang="en-US" sz="1800" spc="-1" strike="noStrike">
              <a:latin typeface="Arial"/>
            </a:endParaRPr>
          </a:p>
        </p:txBody>
      </p:sp>
      <p:sp>
        <p:nvSpPr>
          <p:cNvPr id="895" name="CustomShape 6"/>
          <p:cNvSpPr/>
          <p:nvPr/>
        </p:nvSpPr>
        <p:spPr>
          <a:xfrm>
            <a:off x="4572000" y="3082680"/>
            <a:ext cx="4571280" cy="3657960"/>
          </a:xfrm>
          <a:prstGeom prst="rect">
            <a:avLst/>
          </a:prstGeom>
          <a:noFill/>
          <a:ln>
            <a:noFill/>
          </a:ln>
        </p:spPr>
        <p:style>
          <a:lnRef idx="0"/>
          <a:fillRef idx="0"/>
          <a:effectRef idx="0"/>
          <a:fontRef idx="minor"/>
        </p:style>
        <p:txBody>
          <a:bodyPr lIns="90000" rIns="90000" tIns="45000" bIns="45000"/>
          <a:p>
            <a:pPr>
              <a:lnSpc>
                <a:spcPct val="100000"/>
              </a:lnSpc>
              <a:spcBef>
                <a:spcPts val="360"/>
              </a:spcBef>
            </a:pPr>
            <a:r>
              <a:rPr b="1" lang="en-US" sz="1800" spc="-1" strike="noStrike">
                <a:solidFill>
                  <a:srgbClr val="8064a2"/>
                </a:solidFill>
                <a:latin typeface="Courier New Bold"/>
                <a:ea typeface="DejaVu Sans"/>
              </a:rPr>
              <a:t>__kernel </a:t>
            </a:r>
            <a:r>
              <a:rPr b="1" lang="en-US" sz="1800" spc="-1" strike="noStrike">
                <a:solidFill>
                  <a:srgbClr val="77933c"/>
                </a:solidFill>
                <a:latin typeface="Courier New Bold"/>
                <a:ea typeface="DejaVu Sans"/>
              </a:rPr>
              <a:t>void</a:t>
            </a:r>
            <a:endParaRPr b="0" lang="en-US" sz="1800" spc="-1" strike="noStrike">
              <a:latin typeface="Arial"/>
            </a:endParaRPr>
          </a:p>
          <a:p>
            <a:pPr>
              <a:lnSpc>
                <a:spcPct val="100000"/>
              </a:lnSpc>
              <a:spcBef>
                <a:spcPts val="360"/>
              </a:spcBef>
            </a:pPr>
            <a:r>
              <a:rPr b="1" lang="en-US" sz="1800" spc="-1" strike="noStrike">
                <a:solidFill>
                  <a:srgbClr val="17375e"/>
                </a:solidFill>
                <a:latin typeface="Courier New Bold"/>
                <a:ea typeface="DejaVu Sans"/>
              </a:rPr>
              <a:t>mul</a:t>
            </a:r>
            <a:r>
              <a:rPr b="1" lang="en-US" sz="1800" spc="-1" strike="noStrike">
                <a:solidFill>
                  <a:srgbClr val="000000"/>
                </a:solidFill>
                <a:latin typeface="Courier New Bold"/>
                <a:ea typeface="DejaVu Sans"/>
              </a:rPr>
              <a:t>(</a:t>
            </a:r>
            <a:r>
              <a:rPr b="1" lang="en-US" sz="1800" spc="-1" strike="noStrike">
                <a:solidFill>
                  <a:srgbClr val="8064a2"/>
                </a:solidFill>
                <a:latin typeface="Courier New Bold"/>
                <a:ea typeface="DejaVu Sans"/>
              </a:rPr>
              <a:t>__global </a:t>
            </a:r>
            <a:r>
              <a:rPr b="1" lang="en-US" sz="1800" spc="-1" strike="noStrike">
                <a:solidFill>
                  <a:srgbClr val="77933c"/>
                </a:solidFill>
                <a:latin typeface="Courier New Bold"/>
                <a:ea typeface="DejaVu Sans"/>
              </a:rPr>
              <a:t>const float</a:t>
            </a:r>
            <a:r>
              <a:rPr b="1" lang="en-US" sz="1800" spc="-1" strike="noStrike">
                <a:solidFill>
                  <a:srgbClr val="c0504d"/>
                </a:solidFill>
                <a:latin typeface="Courier New Bold"/>
                <a:ea typeface="DejaVu Sans"/>
              </a:rPr>
              <a:t> </a:t>
            </a:r>
            <a:r>
              <a:rPr b="1" lang="en-US" sz="1800" spc="-1" strike="noStrike">
                <a:solidFill>
                  <a:srgbClr val="000000"/>
                </a:solidFill>
                <a:latin typeface="Courier New Bold"/>
                <a:ea typeface="DejaVu Sans"/>
              </a:rPr>
              <a:t>*a,</a:t>
            </a:r>
            <a:endParaRPr b="0" lang="en-US" sz="1800" spc="-1" strike="noStrike">
              <a:latin typeface="Arial"/>
            </a:endParaRPr>
          </a:p>
          <a:p>
            <a:pPr>
              <a:lnSpc>
                <a:spcPct val="100000"/>
              </a:lnSpc>
              <a:spcBef>
                <a:spcPts val="360"/>
              </a:spcBef>
            </a:pPr>
            <a:r>
              <a:rPr b="1" lang="en-US" sz="1800" spc="-1" strike="noStrike">
                <a:solidFill>
                  <a:srgbClr val="8064a2"/>
                </a:solidFill>
                <a:latin typeface="Courier New Bold"/>
                <a:ea typeface="DejaVu Sans"/>
              </a:rPr>
              <a:t>    </a:t>
            </a:r>
            <a:r>
              <a:rPr b="1" lang="en-US" sz="1800" spc="-1" strike="noStrike">
                <a:solidFill>
                  <a:srgbClr val="8064a2"/>
                </a:solidFill>
                <a:latin typeface="Courier New Bold"/>
                <a:ea typeface="DejaVu Sans"/>
              </a:rPr>
              <a:t>__global </a:t>
            </a:r>
            <a:r>
              <a:rPr b="1" lang="en-US" sz="1800" spc="-1" strike="noStrike">
                <a:solidFill>
                  <a:srgbClr val="77933c"/>
                </a:solidFill>
                <a:latin typeface="Courier New Bold"/>
                <a:ea typeface="DejaVu Sans"/>
              </a:rPr>
              <a:t>const float </a:t>
            </a:r>
            <a:r>
              <a:rPr b="1" lang="en-US" sz="1800" spc="-1" strike="noStrike">
                <a:solidFill>
                  <a:srgbClr val="000000"/>
                </a:solidFill>
                <a:latin typeface="Courier New Bold"/>
                <a:ea typeface="DejaVu Sans"/>
              </a:rPr>
              <a:t>*b,</a:t>
            </a:r>
            <a:endParaRPr b="0" lang="en-US" sz="1800" spc="-1" strike="noStrike">
              <a:latin typeface="Arial"/>
            </a:endParaRPr>
          </a:p>
          <a:p>
            <a:pPr>
              <a:lnSpc>
                <a:spcPct val="100000"/>
              </a:lnSpc>
              <a:spcBef>
                <a:spcPts val="360"/>
              </a:spcBef>
            </a:pPr>
            <a:r>
              <a:rPr b="1" lang="en-US" sz="1800" spc="-1" strike="noStrike">
                <a:solidFill>
                  <a:srgbClr val="000000"/>
                </a:solidFill>
                <a:latin typeface="Courier New Bold"/>
                <a:ea typeface="DejaVu Sans"/>
              </a:rPr>
              <a:t>    </a:t>
            </a:r>
            <a:r>
              <a:rPr b="1" lang="en-US" sz="1800" spc="-1" strike="noStrike">
                <a:solidFill>
                  <a:srgbClr val="8064a2"/>
                </a:solidFill>
                <a:latin typeface="Courier New Bold"/>
                <a:ea typeface="DejaVu Sans"/>
              </a:rPr>
              <a:t>__global       </a:t>
            </a:r>
            <a:r>
              <a:rPr b="1" lang="en-US" sz="1800" spc="-1" strike="noStrike">
                <a:solidFill>
                  <a:srgbClr val="77933c"/>
                </a:solidFill>
                <a:latin typeface="Courier New Bold"/>
                <a:ea typeface="DejaVu Sans"/>
              </a:rPr>
              <a:t>float </a:t>
            </a:r>
            <a:r>
              <a:rPr b="1" lang="en-US" sz="1800" spc="-1" strike="noStrike">
                <a:solidFill>
                  <a:srgbClr val="000000"/>
                </a:solidFill>
                <a:latin typeface="Courier New Bold"/>
                <a:ea typeface="DejaVu Sans"/>
              </a:rPr>
              <a:t>*c)</a:t>
            </a:r>
            <a:endParaRPr b="0" lang="en-US" sz="1800" spc="-1" strike="noStrike">
              <a:latin typeface="Arial"/>
            </a:endParaRPr>
          </a:p>
          <a:p>
            <a:pPr>
              <a:lnSpc>
                <a:spcPct val="100000"/>
              </a:lnSpc>
              <a:spcBef>
                <a:spcPts val="360"/>
              </a:spcBef>
            </a:pPr>
            <a:r>
              <a:rPr b="1" lang="en-US" sz="1800" spc="-1" strike="noStrike">
                <a:solidFill>
                  <a:srgbClr val="000000"/>
                </a:solidFill>
                <a:latin typeface="Courier New Bold"/>
                <a:ea typeface="DejaVu Sans"/>
              </a:rPr>
              <a:t>{</a:t>
            </a:r>
            <a:endParaRPr b="0" lang="en-US" sz="1800" spc="-1" strike="noStrike">
              <a:latin typeface="Arial"/>
            </a:endParaRPr>
          </a:p>
          <a:p>
            <a:pPr>
              <a:lnSpc>
                <a:spcPct val="100000"/>
              </a:lnSpc>
              <a:spcBef>
                <a:spcPts val="360"/>
              </a:spcBef>
            </a:pPr>
            <a:r>
              <a:rPr b="1" lang="en-US" sz="1800" spc="-1" strike="noStrike">
                <a:solidFill>
                  <a:srgbClr val="000000"/>
                </a:solidFill>
                <a:latin typeface="Courier New Bold"/>
                <a:ea typeface="DejaVu Sans"/>
              </a:rPr>
              <a:t>  </a:t>
            </a:r>
            <a:r>
              <a:rPr b="1" lang="en-US" sz="1800" spc="-1" strike="noStrike">
                <a:solidFill>
                  <a:srgbClr val="77933c"/>
                </a:solidFill>
                <a:latin typeface="Courier New Bold"/>
                <a:ea typeface="DejaVu Sans"/>
              </a:rPr>
              <a:t>int </a:t>
            </a:r>
            <a:r>
              <a:rPr b="1" lang="en-US" sz="1800" spc="-1" strike="noStrike">
                <a:solidFill>
                  <a:srgbClr val="000000"/>
                </a:solidFill>
                <a:latin typeface="Courier New Bold"/>
                <a:ea typeface="DejaVu Sans"/>
              </a:rPr>
              <a:t>id = </a:t>
            </a:r>
            <a:r>
              <a:rPr b="1" lang="en-US" sz="1800" spc="-1" strike="noStrike">
                <a:solidFill>
                  <a:srgbClr val="558ed5"/>
                </a:solidFill>
                <a:latin typeface="Courier New Bold"/>
                <a:ea typeface="DejaVu Sans"/>
              </a:rPr>
              <a:t>get_global_id</a:t>
            </a:r>
            <a:r>
              <a:rPr b="1" lang="en-US" sz="1800" spc="-1" strike="noStrike">
                <a:solidFill>
                  <a:srgbClr val="000000"/>
                </a:solidFill>
                <a:latin typeface="Courier New Bold"/>
                <a:ea typeface="DejaVu Sans"/>
              </a:rPr>
              <a:t>(0);</a:t>
            </a:r>
            <a:endParaRPr b="0" lang="en-US" sz="1800" spc="-1" strike="noStrike">
              <a:latin typeface="Arial"/>
            </a:endParaRPr>
          </a:p>
          <a:p>
            <a:pPr>
              <a:lnSpc>
                <a:spcPct val="100000"/>
              </a:lnSpc>
              <a:spcBef>
                <a:spcPts val="360"/>
              </a:spcBef>
            </a:pPr>
            <a:r>
              <a:rPr b="1" lang="en-US" sz="1800" spc="-1" strike="noStrike">
                <a:solidFill>
                  <a:srgbClr val="000000"/>
                </a:solidFill>
                <a:latin typeface="Courier New Bold"/>
                <a:ea typeface="DejaVu Sans"/>
              </a:rPr>
              <a:t>  </a:t>
            </a:r>
            <a:r>
              <a:rPr b="1" lang="en-US" sz="1800" spc="-1" strike="noStrike">
                <a:solidFill>
                  <a:srgbClr val="000000"/>
                </a:solidFill>
                <a:latin typeface="Courier New Bold"/>
                <a:ea typeface="DejaVu Sans"/>
              </a:rPr>
              <a:t>c[id] = a[id] * b[id];</a:t>
            </a:r>
            <a:endParaRPr b="0" lang="en-US" sz="1800" spc="-1" strike="noStrike">
              <a:latin typeface="Arial"/>
            </a:endParaRPr>
          </a:p>
          <a:p>
            <a:pPr>
              <a:lnSpc>
                <a:spcPct val="100000"/>
              </a:lnSpc>
              <a:spcBef>
                <a:spcPts val="360"/>
              </a:spcBef>
            </a:pPr>
            <a:r>
              <a:rPr b="1" lang="en-US" sz="1800" spc="-1" strike="noStrike">
                <a:solidFill>
                  <a:srgbClr val="000000"/>
                </a:solidFill>
                <a:latin typeface="Courier New Bold"/>
                <a:ea typeface="DejaVu Sans"/>
              </a:rPr>
              <a:t>}</a:t>
            </a:r>
            <a:endParaRPr b="0" lang="en-US" sz="1800" spc="-1" strike="noStrike">
              <a:latin typeface="Arial"/>
            </a:endParaRPr>
          </a:p>
          <a:p>
            <a:pPr>
              <a:lnSpc>
                <a:spcPct val="100000"/>
              </a:lnSpc>
              <a:spcBef>
                <a:spcPts val="360"/>
              </a:spcBef>
            </a:pPr>
            <a:r>
              <a:rPr b="1" lang="en-US" sz="1800" spc="-1" strike="noStrike">
                <a:solidFill>
                  <a:srgbClr val="000000"/>
                </a:solidFill>
                <a:latin typeface="Courier New Bold"/>
                <a:ea typeface="DejaVu Sans"/>
              </a:rPr>
              <a:t>// many instances of the kernel,</a:t>
            </a:r>
            <a:endParaRPr b="0" lang="en-US" sz="1800" spc="-1" strike="noStrike">
              <a:latin typeface="Arial"/>
            </a:endParaRPr>
          </a:p>
          <a:p>
            <a:pPr>
              <a:lnSpc>
                <a:spcPct val="100000"/>
              </a:lnSpc>
              <a:spcBef>
                <a:spcPts val="360"/>
              </a:spcBef>
            </a:pPr>
            <a:r>
              <a:rPr b="1" lang="en-US" sz="1800" spc="-1" strike="noStrike">
                <a:solidFill>
                  <a:srgbClr val="000000"/>
                </a:solidFill>
                <a:latin typeface="Courier New Bold"/>
                <a:ea typeface="DejaVu Sans"/>
              </a:rPr>
              <a:t>// called </a:t>
            </a:r>
            <a:r>
              <a:rPr b="1" i="1" lang="en-US" sz="1800" spc="-1" strike="noStrike">
                <a:solidFill>
                  <a:srgbClr val="000000"/>
                </a:solidFill>
                <a:latin typeface="Courier New Bold"/>
                <a:ea typeface="DejaVu Sans"/>
              </a:rPr>
              <a:t>work-items</a:t>
            </a:r>
            <a:r>
              <a:rPr b="1" lang="en-US" sz="1800" spc="-1" strike="noStrike">
                <a:solidFill>
                  <a:srgbClr val="000000"/>
                </a:solidFill>
                <a:latin typeface="Courier New Bold"/>
                <a:ea typeface="DejaVu Sans"/>
              </a:rPr>
              <a:t>, execute</a:t>
            </a:r>
            <a:endParaRPr b="0" lang="en-US" sz="1800" spc="-1" strike="noStrike">
              <a:latin typeface="Arial"/>
            </a:endParaRPr>
          </a:p>
          <a:p>
            <a:pPr>
              <a:lnSpc>
                <a:spcPct val="100000"/>
              </a:lnSpc>
              <a:spcBef>
                <a:spcPts val="360"/>
              </a:spcBef>
            </a:pPr>
            <a:r>
              <a:rPr b="1" lang="en-US" sz="1800" spc="-1" strike="noStrike">
                <a:solidFill>
                  <a:srgbClr val="000000"/>
                </a:solidFill>
                <a:latin typeface="Courier New Bold"/>
                <a:ea typeface="DejaVu Sans"/>
              </a:rPr>
              <a:t>// in parallel</a:t>
            </a:r>
            <a:endParaRPr b="0" lang="en-US" sz="1800" spc="-1" strike="noStrike">
              <a:latin typeface="Arial"/>
            </a:endParaRPr>
          </a:p>
        </p:txBody>
      </p:sp>
    </p:spTree>
  </p:cSld>
  <p:timing>
    <p:tnLst>
      <p:par>
        <p:cTn id="61" dur="indefinite" restart="never" nodeType="tmRoot">
          <p:childTnLst>
            <p:seq>
              <p:cTn id="62"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6" name="CustomShape 1"/>
          <p:cNvSpPr/>
          <p:nvPr/>
        </p:nvSpPr>
        <p:spPr>
          <a:xfrm>
            <a:off x="-90000" y="12600"/>
            <a:ext cx="9323640" cy="9658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3600" spc="-1" strike="noStrike">
                <a:solidFill>
                  <a:srgbClr val="000000"/>
                </a:solidFill>
                <a:latin typeface="Trebuchet MS"/>
              </a:rPr>
              <a:t>An N-dimensional domain of work-items</a:t>
            </a:r>
            <a:endParaRPr b="0" lang="en-US" sz="3600" spc="-1" strike="noStrike">
              <a:latin typeface="Arial"/>
            </a:endParaRPr>
          </a:p>
        </p:txBody>
      </p:sp>
      <p:sp>
        <p:nvSpPr>
          <p:cNvPr id="897" name="CustomShape 2"/>
          <p:cNvSpPr/>
          <p:nvPr/>
        </p:nvSpPr>
        <p:spPr>
          <a:xfrm>
            <a:off x="107640" y="908640"/>
            <a:ext cx="8856360" cy="158328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c0504d"/>
              </a:buClr>
              <a:buFont typeface="Arial"/>
              <a:buChar char="•"/>
            </a:pPr>
            <a:r>
              <a:rPr b="0" lang="en-US" sz="3200" spc="-1" strike="noStrike">
                <a:solidFill>
                  <a:srgbClr val="c0504d"/>
                </a:solidFill>
                <a:latin typeface="Trebuchet MS"/>
              </a:rPr>
              <a:t>Global </a:t>
            </a:r>
            <a:r>
              <a:rPr b="0" lang="en-US" sz="3200" spc="-1" strike="noStrike">
                <a:solidFill>
                  <a:srgbClr val="000000"/>
                </a:solidFill>
                <a:latin typeface="Trebuchet MS"/>
              </a:rPr>
              <a:t>Dimensions:</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1024x1024 (whole problem space)</a:t>
            </a:r>
            <a:endParaRPr b="0" lang="en-US" sz="2800" spc="-1" strike="noStrike">
              <a:latin typeface="Arial"/>
            </a:endParaRPr>
          </a:p>
          <a:p>
            <a:pPr marL="343080" indent="-342360">
              <a:lnSpc>
                <a:spcPct val="100000"/>
              </a:lnSpc>
              <a:spcBef>
                <a:spcPts val="641"/>
              </a:spcBef>
              <a:buClr>
                <a:srgbClr val="c0504d"/>
              </a:buClr>
              <a:buFont typeface="Arial"/>
              <a:buChar char="•"/>
            </a:pPr>
            <a:r>
              <a:rPr b="0" lang="en-US" sz="3200" spc="-1" strike="noStrike">
                <a:solidFill>
                  <a:srgbClr val="c0504d"/>
                </a:solidFill>
                <a:latin typeface="Trebuchet MS"/>
              </a:rPr>
              <a:t>Local </a:t>
            </a:r>
            <a:r>
              <a:rPr b="0" lang="en-US" sz="3200" spc="-1" strike="noStrike">
                <a:solidFill>
                  <a:srgbClr val="000000"/>
                </a:solidFill>
                <a:latin typeface="Trebuchet MS"/>
              </a:rPr>
              <a:t>Dimensions:</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64x64 (</a:t>
            </a:r>
            <a:r>
              <a:rPr b="1" lang="en-US" sz="2800" spc="-1" strike="noStrike">
                <a:solidFill>
                  <a:srgbClr val="c0504d"/>
                </a:solidFill>
                <a:latin typeface="Trebuchet MS"/>
              </a:rPr>
              <a:t>work-group</a:t>
            </a:r>
            <a:r>
              <a:rPr b="0" lang="en-US" sz="2800" spc="-1" strike="noStrike">
                <a:solidFill>
                  <a:srgbClr val="000000"/>
                </a:solidFill>
                <a:latin typeface="Trebuchet MS"/>
              </a:rPr>
              <a:t>, executes together)</a:t>
            </a:r>
            <a:endParaRPr b="0" lang="en-US" sz="2800" spc="-1" strike="noStrike">
              <a:latin typeface="Arial"/>
            </a:endParaRPr>
          </a:p>
        </p:txBody>
      </p:sp>
      <p:sp>
        <p:nvSpPr>
          <p:cNvPr id="898" name="CustomShape 3"/>
          <p:cNvSpPr/>
          <p:nvPr/>
        </p:nvSpPr>
        <p:spPr>
          <a:xfrm>
            <a:off x="107640" y="5589360"/>
            <a:ext cx="8856360" cy="107928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ea typeface="DejaVu Sans"/>
              </a:rPr>
              <a:t>Choose the dimensions that are “best” for your algorithm</a:t>
            </a:r>
            <a:endParaRPr b="0" lang="en-US" sz="3200" spc="-1" strike="noStrike">
              <a:latin typeface="Arial"/>
            </a:endParaRPr>
          </a:p>
        </p:txBody>
      </p:sp>
      <p:pic>
        <p:nvPicPr>
          <p:cNvPr id="899" name="Picture 1" descr=""/>
          <p:cNvPicPr/>
          <p:nvPr/>
        </p:nvPicPr>
        <p:blipFill>
          <a:blip r:embed="rId1"/>
          <a:stretch/>
        </p:blipFill>
        <p:spPr>
          <a:xfrm>
            <a:off x="1630440" y="3045240"/>
            <a:ext cx="2045520" cy="2045520"/>
          </a:xfrm>
          <a:prstGeom prst="rect">
            <a:avLst/>
          </a:prstGeom>
          <a:ln w="25560">
            <a:noFill/>
          </a:ln>
        </p:spPr>
      </p:pic>
      <p:sp>
        <p:nvSpPr>
          <p:cNvPr id="900" name="CustomShape 4"/>
          <p:cNvSpPr/>
          <p:nvPr/>
        </p:nvSpPr>
        <p:spPr>
          <a:xfrm>
            <a:off x="1892160" y="3049920"/>
            <a:ext cx="254880" cy="254880"/>
          </a:xfrm>
          <a:prstGeom prst="rect">
            <a:avLst/>
          </a:prstGeom>
          <a:solidFill>
            <a:srgbClr val="20538d">
              <a:alpha val="29000"/>
            </a:srgbClr>
          </a:solidFill>
          <a:ln w="25560">
            <a:solidFill>
              <a:srgbClr val="70aae6"/>
            </a:solidFill>
            <a:miter/>
          </a:ln>
        </p:spPr>
        <p:style>
          <a:lnRef idx="0"/>
          <a:fillRef idx="0"/>
          <a:effectRef idx="0"/>
          <a:fontRef idx="minor"/>
        </p:style>
      </p:sp>
      <p:sp>
        <p:nvSpPr>
          <p:cNvPr id="901" name="Line 5"/>
          <p:cNvSpPr/>
          <p:nvPr/>
        </p:nvSpPr>
        <p:spPr>
          <a:xfrm>
            <a:off x="1639800" y="2945160"/>
            <a:ext cx="2004840" cy="360"/>
          </a:xfrm>
          <a:prstGeom prst="line">
            <a:avLst/>
          </a:prstGeom>
          <a:ln w="63360">
            <a:solidFill>
              <a:schemeClr val="tx1"/>
            </a:solidFill>
            <a:miter/>
            <a:headEnd len="med" type="triangle" w="med"/>
            <a:tailEnd len="med" type="triangle" w="med"/>
          </a:ln>
        </p:spPr>
        <p:style>
          <a:lnRef idx="0"/>
          <a:fillRef idx="0"/>
          <a:effectRef idx="0"/>
          <a:fontRef idx="minor"/>
        </p:style>
      </p:sp>
      <p:sp>
        <p:nvSpPr>
          <p:cNvPr id="902" name="CustomShape 6"/>
          <p:cNvSpPr/>
          <p:nvPr/>
        </p:nvSpPr>
        <p:spPr>
          <a:xfrm>
            <a:off x="2330640" y="2565000"/>
            <a:ext cx="614880" cy="273600"/>
          </a:xfrm>
          <a:prstGeom prst="rect">
            <a:avLst/>
          </a:prstGeom>
          <a:noFill/>
          <a:ln w="12600">
            <a:noFill/>
          </a:ln>
        </p:spPr>
        <p:style>
          <a:lnRef idx="0"/>
          <a:fillRef idx="0"/>
          <a:effectRef idx="0"/>
          <a:fontRef idx="minor"/>
        </p:style>
        <p:txBody>
          <a:bodyPr wrap="none" lIns="0" rIns="0" tIns="0" bIns="0"/>
          <a:p>
            <a:pPr marL="36360">
              <a:lnSpc>
                <a:spcPct val="100000"/>
              </a:lnSpc>
            </a:pPr>
            <a:r>
              <a:rPr b="0" lang="en-US" sz="1800" spc="-1" strike="noStrike">
                <a:solidFill>
                  <a:srgbClr val="000000"/>
                </a:solidFill>
                <a:latin typeface="Trebuchet MS"/>
                <a:ea typeface="DejaVu Sans"/>
              </a:rPr>
              <a:t>1024</a:t>
            </a:r>
            <a:endParaRPr b="0" lang="en-US" sz="1800" spc="-1" strike="noStrike">
              <a:latin typeface="Arial"/>
            </a:endParaRPr>
          </a:p>
        </p:txBody>
      </p:sp>
      <p:sp>
        <p:nvSpPr>
          <p:cNvPr id="903" name="Line 7"/>
          <p:cNvSpPr/>
          <p:nvPr/>
        </p:nvSpPr>
        <p:spPr>
          <a:xfrm flipV="1">
            <a:off x="1498320" y="3043440"/>
            <a:ext cx="360" cy="2003400"/>
          </a:xfrm>
          <a:prstGeom prst="line">
            <a:avLst/>
          </a:prstGeom>
          <a:ln w="63360">
            <a:solidFill>
              <a:schemeClr val="tx1"/>
            </a:solidFill>
            <a:miter/>
            <a:headEnd len="med" type="triangle" w="med"/>
            <a:tailEnd len="med" type="triangle" w="med"/>
          </a:ln>
        </p:spPr>
        <p:style>
          <a:lnRef idx="0"/>
          <a:fillRef idx="0"/>
          <a:effectRef idx="0"/>
          <a:fontRef idx="minor"/>
        </p:style>
      </p:sp>
      <p:sp>
        <p:nvSpPr>
          <p:cNvPr id="904" name="CustomShape 8"/>
          <p:cNvSpPr/>
          <p:nvPr/>
        </p:nvSpPr>
        <p:spPr>
          <a:xfrm rot="16200000">
            <a:off x="945000" y="3983040"/>
            <a:ext cx="615240" cy="273960"/>
          </a:xfrm>
          <a:prstGeom prst="rect">
            <a:avLst/>
          </a:prstGeom>
          <a:noFill/>
          <a:ln w="12600">
            <a:noFill/>
          </a:ln>
        </p:spPr>
        <p:style>
          <a:lnRef idx="0"/>
          <a:fillRef idx="0"/>
          <a:effectRef idx="0"/>
          <a:fontRef idx="minor"/>
        </p:style>
        <p:txBody>
          <a:bodyPr wrap="none" lIns="0" rIns="0" tIns="0" bIns="0"/>
          <a:p>
            <a:pPr marL="36360">
              <a:lnSpc>
                <a:spcPct val="100000"/>
              </a:lnSpc>
            </a:pPr>
            <a:r>
              <a:rPr b="0" lang="en-US" sz="1800" spc="-1" strike="noStrike">
                <a:solidFill>
                  <a:srgbClr val="000000"/>
                </a:solidFill>
                <a:latin typeface="Trebuchet MS"/>
                <a:ea typeface="DejaVu Sans"/>
              </a:rPr>
              <a:t>1024</a:t>
            </a:r>
            <a:endParaRPr b="0" lang="en-US" sz="1800" spc="-1" strike="noStrike">
              <a:latin typeface="Arial"/>
            </a:endParaRPr>
          </a:p>
        </p:txBody>
      </p:sp>
      <p:sp>
        <p:nvSpPr>
          <p:cNvPr id="905" name="CustomShape 9"/>
          <p:cNvSpPr/>
          <p:nvPr/>
        </p:nvSpPr>
        <p:spPr>
          <a:xfrm>
            <a:off x="1635120" y="3049920"/>
            <a:ext cx="256320" cy="254880"/>
          </a:xfrm>
          <a:prstGeom prst="rect">
            <a:avLst/>
          </a:prstGeom>
          <a:solidFill>
            <a:srgbClr val="20538d">
              <a:alpha val="29000"/>
            </a:srgbClr>
          </a:solidFill>
          <a:ln w="25560">
            <a:solidFill>
              <a:srgbClr val="70aae6"/>
            </a:solidFill>
            <a:miter/>
          </a:ln>
        </p:spPr>
        <p:style>
          <a:lnRef idx="0"/>
          <a:fillRef idx="0"/>
          <a:effectRef idx="0"/>
          <a:fontRef idx="minor"/>
        </p:style>
      </p:sp>
      <p:grpSp>
        <p:nvGrpSpPr>
          <p:cNvPr id="906" name="Group 10"/>
          <p:cNvGrpSpPr/>
          <p:nvPr/>
        </p:nvGrpSpPr>
        <p:grpSpPr>
          <a:xfrm>
            <a:off x="2147760" y="3049920"/>
            <a:ext cx="1534680" cy="254880"/>
            <a:chOff x="2147760" y="3049920"/>
            <a:chExt cx="1534680" cy="254880"/>
          </a:xfrm>
        </p:grpSpPr>
        <p:sp>
          <p:nvSpPr>
            <p:cNvPr id="907" name="CustomShape 11"/>
            <p:cNvSpPr/>
            <p:nvPr/>
          </p:nvSpPr>
          <p:spPr>
            <a:xfrm>
              <a:off x="2147760" y="3049920"/>
              <a:ext cx="255240" cy="254880"/>
            </a:xfrm>
            <a:prstGeom prst="rect">
              <a:avLst/>
            </a:prstGeom>
            <a:solidFill>
              <a:srgbClr val="20538d">
                <a:alpha val="29000"/>
              </a:srgbClr>
            </a:solidFill>
            <a:ln w="25560">
              <a:solidFill>
                <a:srgbClr val="70aae6"/>
              </a:solidFill>
              <a:miter/>
            </a:ln>
          </p:spPr>
          <p:style>
            <a:lnRef idx="0"/>
            <a:fillRef idx="0"/>
            <a:effectRef idx="0"/>
            <a:fontRef idx="minor"/>
          </p:style>
        </p:sp>
        <p:sp>
          <p:nvSpPr>
            <p:cNvPr id="908" name="CustomShape 12"/>
            <p:cNvSpPr/>
            <p:nvPr/>
          </p:nvSpPr>
          <p:spPr>
            <a:xfrm>
              <a:off x="2403720" y="3049920"/>
              <a:ext cx="255240" cy="254880"/>
            </a:xfrm>
            <a:prstGeom prst="rect">
              <a:avLst/>
            </a:prstGeom>
            <a:solidFill>
              <a:srgbClr val="20538d">
                <a:alpha val="29000"/>
              </a:srgbClr>
            </a:solidFill>
            <a:ln w="25560">
              <a:solidFill>
                <a:srgbClr val="70aae6"/>
              </a:solidFill>
              <a:miter/>
            </a:ln>
          </p:spPr>
          <p:style>
            <a:lnRef idx="0"/>
            <a:fillRef idx="0"/>
            <a:effectRef idx="0"/>
            <a:fontRef idx="minor"/>
          </p:style>
        </p:sp>
        <p:sp>
          <p:nvSpPr>
            <p:cNvPr id="909" name="CustomShape 13"/>
            <p:cNvSpPr/>
            <p:nvPr/>
          </p:nvSpPr>
          <p:spPr>
            <a:xfrm>
              <a:off x="2659680" y="3049920"/>
              <a:ext cx="255240" cy="254880"/>
            </a:xfrm>
            <a:prstGeom prst="rect">
              <a:avLst/>
            </a:prstGeom>
            <a:solidFill>
              <a:srgbClr val="20538d">
                <a:alpha val="29000"/>
              </a:srgbClr>
            </a:solidFill>
            <a:ln w="25560">
              <a:solidFill>
                <a:srgbClr val="70aae6"/>
              </a:solidFill>
              <a:miter/>
            </a:ln>
          </p:spPr>
          <p:style>
            <a:lnRef idx="0"/>
            <a:fillRef idx="0"/>
            <a:effectRef idx="0"/>
            <a:fontRef idx="minor"/>
          </p:style>
        </p:sp>
        <p:sp>
          <p:nvSpPr>
            <p:cNvPr id="910" name="CustomShape 14"/>
            <p:cNvSpPr/>
            <p:nvPr/>
          </p:nvSpPr>
          <p:spPr>
            <a:xfrm>
              <a:off x="2915280" y="3049920"/>
              <a:ext cx="255240" cy="254880"/>
            </a:xfrm>
            <a:prstGeom prst="rect">
              <a:avLst/>
            </a:prstGeom>
            <a:solidFill>
              <a:srgbClr val="20538d">
                <a:alpha val="29000"/>
              </a:srgbClr>
            </a:solidFill>
            <a:ln w="25560">
              <a:solidFill>
                <a:srgbClr val="70aae6"/>
              </a:solidFill>
              <a:miter/>
            </a:ln>
          </p:spPr>
          <p:style>
            <a:lnRef idx="0"/>
            <a:fillRef idx="0"/>
            <a:effectRef idx="0"/>
            <a:fontRef idx="minor"/>
          </p:style>
        </p:sp>
        <p:sp>
          <p:nvSpPr>
            <p:cNvPr id="911" name="CustomShape 15"/>
            <p:cNvSpPr/>
            <p:nvPr/>
          </p:nvSpPr>
          <p:spPr>
            <a:xfrm>
              <a:off x="3171240" y="3049920"/>
              <a:ext cx="255240" cy="254880"/>
            </a:xfrm>
            <a:prstGeom prst="rect">
              <a:avLst/>
            </a:prstGeom>
            <a:solidFill>
              <a:srgbClr val="20538d">
                <a:alpha val="29000"/>
              </a:srgbClr>
            </a:solidFill>
            <a:ln w="25560">
              <a:solidFill>
                <a:srgbClr val="70aae6"/>
              </a:solidFill>
              <a:miter/>
            </a:ln>
          </p:spPr>
          <p:style>
            <a:lnRef idx="0"/>
            <a:fillRef idx="0"/>
            <a:effectRef idx="0"/>
            <a:fontRef idx="minor"/>
          </p:style>
        </p:sp>
        <p:sp>
          <p:nvSpPr>
            <p:cNvPr id="912" name="CustomShape 16"/>
            <p:cNvSpPr/>
            <p:nvPr/>
          </p:nvSpPr>
          <p:spPr>
            <a:xfrm>
              <a:off x="3427200" y="3049920"/>
              <a:ext cx="255240" cy="254880"/>
            </a:xfrm>
            <a:prstGeom prst="rect">
              <a:avLst/>
            </a:prstGeom>
            <a:solidFill>
              <a:srgbClr val="20538d">
                <a:alpha val="29000"/>
              </a:srgbClr>
            </a:solidFill>
            <a:ln w="25560">
              <a:solidFill>
                <a:srgbClr val="70aae6"/>
              </a:solidFill>
              <a:miter/>
            </a:ln>
          </p:spPr>
          <p:style>
            <a:lnRef idx="0"/>
            <a:fillRef idx="0"/>
            <a:effectRef idx="0"/>
            <a:fontRef idx="minor"/>
          </p:style>
        </p:sp>
      </p:grpSp>
      <p:grpSp>
        <p:nvGrpSpPr>
          <p:cNvPr id="913" name="Group 17"/>
          <p:cNvGrpSpPr/>
          <p:nvPr/>
        </p:nvGrpSpPr>
        <p:grpSpPr>
          <a:xfrm>
            <a:off x="1635120" y="3305520"/>
            <a:ext cx="2047320" cy="1790280"/>
            <a:chOff x="1635120" y="3305520"/>
            <a:chExt cx="2047320" cy="1790280"/>
          </a:xfrm>
        </p:grpSpPr>
        <p:grpSp>
          <p:nvGrpSpPr>
            <p:cNvPr id="914" name="Group 18"/>
            <p:cNvGrpSpPr/>
            <p:nvPr/>
          </p:nvGrpSpPr>
          <p:grpSpPr>
            <a:xfrm>
              <a:off x="1635120" y="3305520"/>
              <a:ext cx="2047320" cy="1022760"/>
              <a:chOff x="1635120" y="3305520"/>
              <a:chExt cx="2047320" cy="1022760"/>
            </a:xfrm>
          </p:grpSpPr>
          <p:grpSp>
            <p:nvGrpSpPr>
              <p:cNvPr id="915" name="Group 19"/>
              <p:cNvGrpSpPr/>
              <p:nvPr/>
            </p:nvGrpSpPr>
            <p:grpSpPr>
              <a:xfrm>
                <a:off x="1635120" y="3305520"/>
                <a:ext cx="2047320" cy="511200"/>
                <a:chOff x="1635120" y="3305520"/>
                <a:chExt cx="2047320" cy="511200"/>
              </a:xfrm>
            </p:grpSpPr>
            <p:grpSp>
              <p:nvGrpSpPr>
                <p:cNvPr id="916" name="Group 20"/>
                <p:cNvGrpSpPr/>
                <p:nvPr/>
              </p:nvGrpSpPr>
              <p:grpSpPr>
                <a:xfrm>
                  <a:off x="1635120" y="3305520"/>
                  <a:ext cx="2047320" cy="255240"/>
                  <a:chOff x="1635120" y="3305520"/>
                  <a:chExt cx="2047320" cy="255240"/>
                </a:xfrm>
              </p:grpSpPr>
              <p:sp>
                <p:nvSpPr>
                  <p:cNvPr id="917" name="CustomShape 21"/>
                  <p:cNvSpPr/>
                  <p:nvPr/>
                </p:nvSpPr>
                <p:spPr>
                  <a:xfrm>
                    <a:off x="1635120" y="330552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918" name="CustomShape 22"/>
                  <p:cNvSpPr/>
                  <p:nvPr/>
                </p:nvSpPr>
                <p:spPr>
                  <a:xfrm>
                    <a:off x="1891080" y="330552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grpSp>
                <p:nvGrpSpPr>
                  <p:cNvPr id="919" name="Group 23"/>
                  <p:cNvGrpSpPr/>
                  <p:nvPr/>
                </p:nvGrpSpPr>
                <p:grpSpPr>
                  <a:xfrm>
                    <a:off x="2147040" y="3305520"/>
                    <a:ext cx="1535400" cy="255240"/>
                    <a:chOff x="2147040" y="3305520"/>
                    <a:chExt cx="1535400" cy="255240"/>
                  </a:xfrm>
                </p:grpSpPr>
                <p:sp>
                  <p:nvSpPr>
                    <p:cNvPr id="920" name="CustomShape 24"/>
                    <p:cNvSpPr/>
                    <p:nvPr/>
                  </p:nvSpPr>
                  <p:spPr>
                    <a:xfrm>
                      <a:off x="2147040" y="330552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921" name="CustomShape 25"/>
                    <p:cNvSpPr/>
                    <p:nvPr/>
                  </p:nvSpPr>
                  <p:spPr>
                    <a:xfrm>
                      <a:off x="2403000" y="330552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922" name="CustomShape 26"/>
                    <p:cNvSpPr/>
                    <p:nvPr/>
                  </p:nvSpPr>
                  <p:spPr>
                    <a:xfrm>
                      <a:off x="2658960" y="330552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923" name="CustomShape 27"/>
                    <p:cNvSpPr/>
                    <p:nvPr/>
                  </p:nvSpPr>
                  <p:spPr>
                    <a:xfrm>
                      <a:off x="2914920" y="330552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924" name="CustomShape 28"/>
                    <p:cNvSpPr/>
                    <p:nvPr/>
                  </p:nvSpPr>
                  <p:spPr>
                    <a:xfrm>
                      <a:off x="3170880" y="330552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925" name="CustomShape 29"/>
                    <p:cNvSpPr/>
                    <p:nvPr/>
                  </p:nvSpPr>
                  <p:spPr>
                    <a:xfrm>
                      <a:off x="3427200" y="330552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grpSp>
            </p:grpSp>
            <p:grpSp>
              <p:nvGrpSpPr>
                <p:cNvPr id="926" name="Group 30"/>
                <p:cNvGrpSpPr/>
                <p:nvPr/>
              </p:nvGrpSpPr>
              <p:grpSpPr>
                <a:xfrm>
                  <a:off x="1635120" y="3561480"/>
                  <a:ext cx="2047320" cy="255240"/>
                  <a:chOff x="1635120" y="3561480"/>
                  <a:chExt cx="2047320" cy="255240"/>
                </a:xfrm>
              </p:grpSpPr>
              <p:sp>
                <p:nvSpPr>
                  <p:cNvPr id="927" name="CustomShape 31"/>
                  <p:cNvSpPr/>
                  <p:nvPr/>
                </p:nvSpPr>
                <p:spPr>
                  <a:xfrm>
                    <a:off x="1635120" y="356148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928" name="CustomShape 32"/>
                  <p:cNvSpPr/>
                  <p:nvPr/>
                </p:nvSpPr>
                <p:spPr>
                  <a:xfrm>
                    <a:off x="1891080" y="356148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grpSp>
                <p:nvGrpSpPr>
                  <p:cNvPr id="929" name="Group 33"/>
                  <p:cNvGrpSpPr/>
                  <p:nvPr/>
                </p:nvGrpSpPr>
                <p:grpSpPr>
                  <a:xfrm>
                    <a:off x="2147040" y="3561480"/>
                    <a:ext cx="1535400" cy="255240"/>
                    <a:chOff x="2147040" y="3561480"/>
                    <a:chExt cx="1535400" cy="255240"/>
                  </a:xfrm>
                </p:grpSpPr>
                <p:sp>
                  <p:nvSpPr>
                    <p:cNvPr id="930" name="CustomShape 34"/>
                    <p:cNvSpPr/>
                    <p:nvPr/>
                  </p:nvSpPr>
                  <p:spPr>
                    <a:xfrm>
                      <a:off x="2147040" y="356148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931" name="CustomShape 35"/>
                    <p:cNvSpPr/>
                    <p:nvPr/>
                  </p:nvSpPr>
                  <p:spPr>
                    <a:xfrm>
                      <a:off x="2403000" y="356148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932" name="CustomShape 36"/>
                    <p:cNvSpPr/>
                    <p:nvPr/>
                  </p:nvSpPr>
                  <p:spPr>
                    <a:xfrm>
                      <a:off x="2658960" y="356148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933" name="CustomShape 37"/>
                    <p:cNvSpPr/>
                    <p:nvPr/>
                  </p:nvSpPr>
                  <p:spPr>
                    <a:xfrm>
                      <a:off x="2914920" y="356148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934" name="CustomShape 38"/>
                    <p:cNvSpPr/>
                    <p:nvPr/>
                  </p:nvSpPr>
                  <p:spPr>
                    <a:xfrm>
                      <a:off x="3170880" y="356148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935" name="CustomShape 39"/>
                    <p:cNvSpPr/>
                    <p:nvPr/>
                  </p:nvSpPr>
                  <p:spPr>
                    <a:xfrm>
                      <a:off x="3427200" y="356148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grpSp>
            </p:grpSp>
          </p:grpSp>
          <p:grpSp>
            <p:nvGrpSpPr>
              <p:cNvPr id="936" name="Group 40"/>
              <p:cNvGrpSpPr/>
              <p:nvPr/>
            </p:nvGrpSpPr>
            <p:grpSpPr>
              <a:xfrm>
                <a:off x="1635120" y="3817080"/>
                <a:ext cx="2047320" cy="511200"/>
                <a:chOff x="1635120" y="3817080"/>
                <a:chExt cx="2047320" cy="511200"/>
              </a:xfrm>
            </p:grpSpPr>
            <p:grpSp>
              <p:nvGrpSpPr>
                <p:cNvPr id="937" name="Group 41"/>
                <p:cNvGrpSpPr/>
                <p:nvPr/>
              </p:nvGrpSpPr>
              <p:grpSpPr>
                <a:xfrm>
                  <a:off x="1635120" y="3817080"/>
                  <a:ext cx="2047320" cy="255240"/>
                  <a:chOff x="1635120" y="3817080"/>
                  <a:chExt cx="2047320" cy="255240"/>
                </a:xfrm>
              </p:grpSpPr>
              <p:sp>
                <p:nvSpPr>
                  <p:cNvPr id="938" name="CustomShape 42"/>
                  <p:cNvSpPr/>
                  <p:nvPr/>
                </p:nvSpPr>
                <p:spPr>
                  <a:xfrm>
                    <a:off x="1635120" y="381708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939" name="CustomShape 43"/>
                  <p:cNvSpPr/>
                  <p:nvPr/>
                </p:nvSpPr>
                <p:spPr>
                  <a:xfrm>
                    <a:off x="1891080" y="381708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grpSp>
                <p:nvGrpSpPr>
                  <p:cNvPr id="940" name="Group 44"/>
                  <p:cNvGrpSpPr/>
                  <p:nvPr/>
                </p:nvGrpSpPr>
                <p:grpSpPr>
                  <a:xfrm>
                    <a:off x="2147040" y="3817080"/>
                    <a:ext cx="1535400" cy="255240"/>
                    <a:chOff x="2147040" y="3817080"/>
                    <a:chExt cx="1535400" cy="255240"/>
                  </a:xfrm>
                </p:grpSpPr>
                <p:sp>
                  <p:nvSpPr>
                    <p:cNvPr id="941" name="CustomShape 45"/>
                    <p:cNvSpPr/>
                    <p:nvPr/>
                  </p:nvSpPr>
                  <p:spPr>
                    <a:xfrm>
                      <a:off x="2147040" y="381708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942" name="CustomShape 46"/>
                    <p:cNvSpPr/>
                    <p:nvPr/>
                  </p:nvSpPr>
                  <p:spPr>
                    <a:xfrm>
                      <a:off x="2403000" y="381708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943" name="CustomShape 47"/>
                    <p:cNvSpPr/>
                    <p:nvPr/>
                  </p:nvSpPr>
                  <p:spPr>
                    <a:xfrm>
                      <a:off x="2658960" y="381708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944" name="CustomShape 48"/>
                    <p:cNvSpPr/>
                    <p:nvPr/>
                  </p:nvSpPr>
                  <p:spPr>
                    <a:xfrm>
                      <a:off x="2914920" y="381708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945" name="CustomShape 49"/>
                    <p:cNvSpPr/>
                    <p:nvPr/>
                  </p:nvSpPr>
                  <p:spPr>
                    <a:xfrm>
                      <a:off x="3170880" y="381708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946" name="CustomShape 50"/>
                    <p:cNvSpPr/>
                    <p:nvPr/>
                  </p:nvSpPr>
                  <p:spPr>
                    <a:xfrm>
                      <a:off x="3427200" y="381708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grpSp>
            </p:grpSp>
            <p:grpSp>
              <p:nvGrpSpPr>
                <p:cNvPr id="947" name="Group 51"/>
                <p:cNvGrpSpPr/>
                <p:nvPr/>
              </p:nvGrpSpPr>
              <p:grpSpPr>
                <a:xfrm>
                  <a:off x="1635120" y="4073040"/>
                  <a:ext cx="2047320" cy="255240"/>
                  <a:chOff x="1635120" y="4073040"/>
                  <a:chExt cx="2047320" cy="255240"/>
                </a:xfrm>
              </p:grpSpPr>
              <p:sp>
                <p:nvSpPr>
                  <p:cNvPr id="948" name="CustomShape 52"/>
                  <p:cNvSpPr/>
                  <p:nvPr/>
                </p:nvSpPr>
                <p:spPr>
                  <a:xfrm>
                    <a:off x="1635120" y="407304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949" name="CustomShape 53"/>
                  <p:cNvSpPr/>
                  <p:nvPr/>
                </p:nvSpPr>
                <p:spPr>
                  <a:xfrm>
                    <a:off x="1891080" y="407304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grpSp>
                <p:nvGrpSpPr>
                  <p:cNvPr id="950" name="Group 54"/>
                  <p:cNvGrpSpPr/>
                  <p:nvPr/>
                </p:nvGrpSpPr>
                <p:grpSpPr>
                  <a:xfrm>
                    <a:off x="2147040" y="4073040"/>
                    <a:ext cx="1535400" cy="255240"/>
                    <a:chOff x="2147040" y="4073040"/>
                    <a:chExt cx="1535400" cy="255240"/>
                  </a:xfrm>
                </p:grpSpPr>
                <p:sp>
                  <p:nvSpPr>
                    <p:cNvPr id="951" name="CustomShape 55"/>
                    <p:cNvSpPr/>
                    <p:nvPr/>
                  </p:nvSpPr>
                  <p:spPr>
                    <a:xfrm>
                      <a:off x="2147040" y="407304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952" name="CustomShape 56"/>
                    <p:cNvSpPr/>
                    <p:nvPr/>
                  </p:nvSpPr>
                  <p:spPr>
                    <a:xfrm>
                      <a:off x="2403000" y="407304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953" name="CustomShape 57"/>
                    <p:cNvSpPr/>
                    <p:nvPr/>
                  </p:nvSpPr>
                  <p:spPr>
                    <a:xfrm>
                      <a:off x="2658960" y="407304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954" name="CustomShape 58"/>
                    <p:cNvSpPr/>
                    <p:nvPr/>
                  </p:nvSpPr>
                  <p:spPr>
                    <a:xfrm>
                      <a:off x="2914920" y="407304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955" name="CustomShape 59"/>
                    <p:cNvSpPr/>
                    <p:nvPr/>
                  </p:nvSpPr>
                  <p:spPr>
                    <a:xfrm>
                      <a:off x="3170880" y="407304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956" name="CustomShape 60"/>
                    <p:cNvSpPr/>
                    <p:nvPr/>
                  </p:nvSpPr>
                  <p:spPr>
                    <a:xfrm>
                      <a:off x="3427200" y="407304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grpSp>
            </p:grpSp>
          </p:grpSp>
        </p:grpSp>
        <p:grpSp>
          <p:nvGrpSpPr>
            <p:cNvPr id="957" name="Group 61"/>
            <p:cNvGrpSpPr/>
            <p:nvPr/>
          </p:nvGrpSpPr>
          <p:grpSpPr>
            <a:xfrm>
              <a:off x="1635120" y="4329000"/>
              <a:ext cx="2047320" cy="510840"/>
              <a:chOff x="1635120" y="4329000"/>
              <a:chExt cx="2047320" cy="510840"/>
            </a:xfrm>
          </p:grpSpPr>
          <p:grpSp>
            <p:nvGrpSpPr>
              <p:cNvPr id="958" name="Group 62"/>
              <p:cNvGrpSpPr/>
              <p:nvPr/>
            </p:nvGrpSpPr>
            <p:grpSpPr>
              <a:xfrm>
                <a:off x="1635120" y="4329000"/>
                <a:ext cx="2047320" cy="255240"/>
                <a:chOff x="1635120" y="4329000"/>
                <a:chExt cx="2047320" cy="255240"/>
              </a:xfrm>
            </p:grpSpPr>
            <p:sp>
              <p:nvSpPr>
                <p:cNvPr id="959" name="CustomShape 63"/>
                <p:cNvSpPr/>
                <p:nvPr/>
              </p:nvSpPr>
              <p:spPr>
                <a:xfrm>
                  <a:off x="1635120" y="432900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960" name="CustomShape 64"/>
                <p:cNvSpPr/>
                <p:nvPr/>
              </p:nvSpPr>
              <p:spPr>
                <a:xfrm>
                  <a:off x="1891080" y="432900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grpSp>
              <p:nvGrpSpPr>
                <p:cNvPr id="961" name="Group 65"/>
                <p:cNvGrpSpPr/>
                <p:nvPr/>
              </p:nvGrpSpPr>
              <p:grpSpPr>
                <a:xfrm>
                  <a:off x="2147040" y="4329000"/>
                  <a:ext cx="1535400" cy="255240"/>
                  <a:chOff x="2147040" y="4329000"/>
                  <a:chExt cx="1535400" cy="255240"/>
                </a:xfrm>
              </p:grpSpPr>
              <p:sp>
                <p:nvSpPr>
                  <p:cNvPr id="962" name="CustomShape 66"/>
                  <p:cNvSpPr/>
                  <p:nvPr/>
                </p:nvSpPr>
                <p:spPr>
                  <a:xfrm>
                    <a:off x="2147040" y="432900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963" name="CustomShape 67"/>
                  <p:cNvSpPr/>
                  <p:nvPr/>
                </p:nvSpPr>
                <p:spPr>
                  <a:xfrm>
                    <a:off x="2403000" y="432900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964" name="CustomShape 68"/>
                  <p:cNvSpPr/>
                  <p:nvPr/>
                </p:nvSpPr>
                <p:spPr>
                  <a:xfrm>
                    <a:off x="2658960" y="432900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965" name="CustomShape 69"/>
                  <p:cNvSpPr/>
                  <p:nvPr/>
                </p:nvSpPr>
                <p:spPr>
                  <a:xfrm>
                    <a:off x="2914920" y="432900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966" name="CustomShape 70"/>
                  <p:cNvSpPr/>
                  <p:nvPr/>
                </p:nvSpPr>
                <p:spPr>
                  <a:xfrm>
                    <a:off x="3170880" y="432900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967" name="CustomShape 71"/>
                  <p:cNvSpPr/>
                  <p:nvPr/>
                </p:nvSpPr>
                <p:spPr>
                  <a:xfrm>
                    <a:off x="3427200" y="432900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grpSp>
          </p:grpSp>
          <p:grpSp>
            <p:nvGrpSpPr>
              <p:cNvPr id="968" name="Group 72"/>
              <p:cNvGrpSpPr/>
              <p:nvPr/>
            </p:nvGrpSpPr>
            <p:grpSpPr>
              <a:xfrm>
                <a:off x="1635120" y="4584600"/>
                <a:ext cx="2047320" cy="255240"/>
                <a:chOff x="1635120" y="4584600"/>
                <a:chExt cx="2047320" cy="255240"/>
              </a:xfrm>
            </p:grpSpPr>
            <p:sp>
              <p:nvSpPr>
                <p:cNvPr id="969" name="CustomShape 73"/>
                <p:cNvSpPr/>
                <p:nvPr/>
              </p:nvSpPr>
              <p:spPr>
                <a:xfrm>
                  <a:off x="1635120" y="458460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970" name="CustomShape 74"/>
                <p:cNvSpPr/>
                <p:nvPr/>
              </p:nvSpPr>
              <p:spPr>
                <a:xfrm>
                  <a:off x="1891080" y="458460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grpSp>
              <p:nvGrpSpPr>
                <p:cNvPr id="971" name="Group 75"/>
                <p:cNvGrpSpPr/>
                <p:nvPr/>
              </p:nvGrpSpPr>
              <p:grpSpPr>
                <a:xfrm>
                  <a:off x="2147040" y="4584600"/>
                  <a:ext cx="1535400" cy="255240"/>
                  <a:chOff x="2147040" y="4584600"/>
                  <a:chExt cx="1535400" cy="255240"/>
                </a:xfrm>
              </p:grpSpPr>
              <p:sp>
                <p:nvSpPr>
                  <p:cNvPr id="972" name="CustomShape 76"/>
                  <p:cNvSpPr/>
                  <p:nvPr/>
                </p:nvSpPr>
                <p:spPr>
                  <a:xfrm>
                    <a:off x="2147040" y="458460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973" name="CustomShape 77"/>
                  <p:cNvSpPr/>
                  <p:nvPr/>
                </p:nvSpPr>
                <p:spPr>
                  <a:xfrm>
                    <a:off x="2403000" y="458460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974" name="CustomShape 78"/>
                  <p:cNvSpPr/>
                  <p:nvPr/>
                </p:nvSpPr>
                <p:spPr>
                  <a:xfrm>
                    <a:off x="2658960" y="458460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975" name="CustomShape 79"/>
                  <p:cNvSpPr/>
                  <p:nvPr/>
                </p:nvSpPr>
                <p:spPr>
                  <a:xfrm>
                    <a:off x="2914920" y="458460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976" name="CustomShape 80"/>
                  <p:cNvSpPr/>
                  <p:nvPr/>
                </p:nvSpPr>
                <p:spPr>
                  <a:xfrm>
                    <a:off x="3170880" y="458460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977" name="CustomShape 81"/>
                  <p:cNvSpPr/>
                  <p:nvPr/>
                </p:nvSpPr>
                <p:spPr>
                  <a:xfrm>
                    <a:off x="3427200" y="458460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grpSp>
          </p:grpSp>
        </p:grpSp>
        <p:grpSp>
          <p:nvGrpSpPr>
            <p:cNvPr id="978" name="Group 82"/>
            <p:cNvGrpSpPr/>
            <p:nvPr/>
          </p:nvGrpSpPr>
          <p:grpSpPr>
            <a:xfrm>
              <a:off x="1635120" y="4840560"/>
              <a:ext cx="2047320" cy="255240"/>
              <a:chOff x="1635120" y="4840560"/>
              <a:chExt cx="2047320" cy="255240"/>
            </a:xfrm>
          </p:grpSpPr>
          <p:sp>
            <p:nvSpPr>
              <p:cNvPr id="979" name="CustomShape 83"/>
              <p:cNvSpPr/>
              <p:nvPr/>
            </p:nvSpPr>
            <p:spPr>
              <a:xfrm>
                <a:off x="1635120" y="484056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980" name="CustomShape 84"/>
              <p:cNvSpPr/>
              <p:nvPr/>
            </p:nvSpPr>
            <p:spPr>
              <a:xfrm>
                <a:off x="1891080" y="484056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grpSp>
            <p:nvGrpSpPr>
              <p:cNvPr id="981" name="Group 85"/>
              <p:cNvGrpSpPr/>
              <p:nvPr/>
            </p:nvGrpSpPr>
            <p:grpSpPr>
              <a:xfrm>
                <a:off x="2147040" y="4840560"/>
                <a:ext cx="1535400" cy="255240"/>
                <a:chOff x="2147040" y="4840560"/>
                <a:chExt cx="1535400" cy="255240"/>
              </a:xfrm>
            </p:grpSpPr>
            <p:sp>
              <p:nvSpPr>
                <p:cNvPr id="982" name="CustomShape 86"/>
                <p:cNvSpPr/>
                <p:nvPr/>
              </p:nvSpPr>
              <p:spPr>
                <a:xfrm>
                  <a:off x="2147040" y="484056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983" name="CustomShape 87"/>
                <p:cNvSpPr/>
                <p:nvPr/>
              </p:nvSpPr>
              <p:spPr>
                <a:xfrm>
                  <a:off x="2403000" y="484056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984" name="CustomShape 88"/>
                <p:cNvSpPr/>
                <p:nvPr/>
              </p:nvSpPr>
              <p:spPr>
                <a:xfrm>
                  <a:off x="2658960" y="484056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985" name="CustomShape 89"/>
                <p:cNvSpPr/>
                <p:nvPr/>
              </p:nvSpPr>
              <p:spPr>
                <a:xfrm>
                  <a:off x="2914920" y="484056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986" name="CustomShape 90"/>
                <p:cNvSpPr/>
                <p:nvPr/>
              </p:nvSpPr>
              <p:spPr>
                <a:xfrm>
                  <a:off x="3170880" y="484056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987" name="CustomShape 91"/>
                <p:cNvSpPr/>
                <p:nvPr/>
              </p:nvSpPr>
              <p:spPr>
                <a:xfrm>
                  <a:off x="3427200" y="484056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grpSp>
        </p:grpSp>
      </p:grpSp>
      <p:sp>
        <p:nvSpPr>
          <p:cNvPr id="988" name="CustomShape 92"/>
          <p:cNvSpPr/>
          <p:nvPr/>
        </p:nvSpPr>
        <p:spPr>
          <a:xfrm>
            <a:off x="3176640" y="4062960"/>
            <a:ext cx="254880" cy="254880"/>
          </a:xfrm>
          <a:prstGeom prst="rect">
            <a:avLst/>
          </a:prstGeom>
          <a:noFill/>
          <a:ln w="50760">
            <a:solidFill>
              <a:srgbClr val="ffff66"/>
            </a:solidFill>
            <a:miter/>
          </a:ln>
        </p:spPr>
        <p:style>
          <a:lnRef idx="0"/>
          <a:fillRef idx="0"/>
          <a:effectRef idx="0"/>
          <a:fontRef idx="minor"/>
        </p:style>
      </p:sp>
      <p:sp>
        <p:nvSpPr>
          <p:cNvPr id="989" name="CustomShape 93"/>
          <p:cNvSpPr/>
          <p:nvPr/>
        </p:nvSpPr>
        <p:spPr>
          <a:xfrm>
            <a:off x="2152800" y="4318560"/>
            <a:ext cx="254880" cy="254880"/>
          </a:xfrm>
          <a:prstGeom prst="rect">
            <a:avLst/>
          </a:prstGeom>
          <a:noFill/>
          <a:ln w="50760">
            <a:solidFill>
              <a:srgbClr val="ffff66"/>
            </a:solidFill>
            <a:miter/>
          </a:ln>
        </p:spPr>
        <p:style>
          <a:lnRef idx="0"/>
          <a:fillRef idx="0"/>
          <a:effectRef idx="0"/>
          <a:fontRef idx="minor"/>
        </p:style>
      </p:sp>
      <p:grpSp>
        <p:nvGrpSpPr>
          <p:cNvPr id="990" name="Group 94"/>
          <p:cNvGrpSpPr/>
          <p:nvPr/>
        </p:nvGrpSpPr>
        <p:grpSpPr>
          <a:xfrm>
            <a:off x="2156400" y="4063680"/>
            <a:ext cx="1083600" cy="494640"/>
            <a:chOff x="2156400" y="4063680"/>
            <a:chExt cx="1083600" cy="494640"/>
          </a:xfrm>
        </p:grpSpPr>
        <p:sp>
          <p:nvSpPr>
            <p:cNvPr id="991" name="CustomShape 95"/>
            <p:cNvSpPr/>
            <p:nvPr/>
          </p:nvSpPr>
          <p:spPr>
            <a:xfrm rot="10800000">
              <a:off x="2156400" y="4493880"/>
              <a:ext cx="64800" cy="64440"/>
            </a:xfrm>
            <a:prstGeom prst="rect">
              <a:avLst/>
            </a:prstGeom>
            <a:solidFill>
              <a:srgbClr val="dd181a"/>
            </a:solidFill>
            <a:ln w="25560">
              <a:solidFill>
                <a:schemeClr val="tx1"/>
              </a:solidFill>
              <a:miter/>
            </a:ln>
          </p:spPr>
          <p:style>
            <a:lnRef idx="0"/>
            <a:fillRef idx="0"/>
            <a:effectRef idx="0"/>
            <a:fontRef idx="minor"/>
          </p:style>
        </p:sp>
        <p:sp>
          <p:nvSpPr>
            <p:cNvPr id="992" name="CustomShape 96"/>
            <p:cNvSpPr/>
            <p:nvPr/>
          </p:nvSpPr>
          <p:spPr>
            <a:xfrm rot="10800000">
              <a:off x="3175200" y="4063680"/>
              <a:ext cx="64800" cy="64440"/>
            </a:xfrm>
            <a:prstGeom prst="rect">
              <a:avLst/>
            </a:prstGeom>
            <a:solidFill>
              <a:srgbClr val="dd181a"/>
            </a:solidFill>
            <a:ln w="25560">
              <a:solidFill>
                <a:schemeClr val="tx1"/>
              </a:solidFill>
              <a:miter/>
            </a:ln>
          </p:spPr>
          <p:style>
            <a:lnRef idx="0"/>
            <a:fillRef idx="0"/>
            <a:effectRef idx="0"/>
            <a:fontRef idx="minor"/>
          </p:style>
        </p:sp>
      </p:grpSp>
      <p:sp>
        <p:nvSpPr>
          <p:cNvPr id="993" name="CustomShape 97"/>
          <p:cNvSpPr/>
          <p:nvPr/>
        </p:nvSpPr>
        <p:spPr>
          <a:xfrm>
            <a:off x="4835520" y="2756520"/>
            <a:ext cx="3408120" cy="1828800"/>
          </a:xfrm>
          <a:prstGeom prst="rect">
            <a:avLst/>
          </a:prstGeom>
          <a:noFill/>
          <a:ln w="50760">
            <a:noFill/>
          </a:ln>
        </p:spPr>
        <p:style>
          <a:lnRef idx="0"/>
          <a:fillRef idx="0"/>
          <a:effectRef idx="0"/>
          <a:fontRef idx="minor"/>
        </p:style>
        <p:txBody>
          <a:bodyPr lIns="0" rIns="0" tIns="0" bIns="0"/>
          <a:p>
            <a:pPr marL="36360" algn="ctr">
              <a:lnSpc>
                <a:spcPct val="100000"/>
              </a:lnSpc>
            </a:pPr>
            <a:r>
              <a:rPr b="1" lang="en-US" sz="2000" spc="-1" strike="noStrike">
                <a:solidFill>
                  <a:srgbClr val="000000"/>
                </a:solidFill>
                <a:latin typeface="Trebuchet MS"/>
                <a:ea typeface="DejaVu Sans"/>
              </a:rPr>
              <a:t>Synchronization between </a:t>
            </a:r>
            <a:r>
              <a:rPr b="1" lang="en-US" sz="2000" spc="-1" strike="noStrike">
                <a:solidFill>
                  <a:srgbClr val="f79646"/>
                </a:solidFill>
                <a:latin typeface="Trebuchet MS"/>
                <a:ea typeface="DejaVu Sans"/>
              </a:rPr>
              <a:t>work-items </a:t>
            </a:r>
            <a:r>
              <a:rPr b="1" lang="en-US" sz="2000" spc="-1" strike="noStrike">
                <a:solidFill>
                  <a:srgbClr val="000000"/>
                </a:solidFill>
                <a:latin typeface="Trebuchet MS"/>
                <a:ea typeface="DejaVu Sans"/>
              </a:rPr>
              <a:t>possible only within </a:t>
            </a:r>
            <a:r>
              <a:rPr b="1" lang="en-US" sz="2000" spc="-1" strike="noStrike">
                <a:solidFill>
                  <a:srgbClr val="f79646"/>
                </a:solidFill>
                <a:latin typeface="Trebuchet MS"/>
                <a:ea typeface="DejaVu Sans"/>
              </a:rPr>
              <a:t>work-groups</a:t>
            </a:r>
            <a:r>
              <a:rPr b="1" lang="en-US" sz="2000" spc="-1" strike="noStrike">
                <a:solidFill>
                  <a:srgbClr val="000000"/>
                </a:solidFill>
                <a:latin typeface="Trebuchet MS"/>
                <a:ea typeface="DejaVu Sans"/>
              </a:rPr>
              <a:t>:</a:t>
            </a:r>
            <a:endParaRPr b="0" lang="en-US" sz="2000" spc="-1" strike="noStrike">
              <a:latin typeface="Arial"/>
            </a:endParaRPr>
          </a:p>
          <a:p>
            <a:pPr marL="36360" algn="ctr">
              <a:lnSpc>
                <a:spcPct val="100000"/>
              </a:lnSpc>
            </a:pPr>
            <a:r>
              <a:rPr b="1" lang="en-US" sz="2000" spc="-1" strike="noStrike">
                <a:solidFill>
                  <a:srgbClr val="9bbb59"/>
                </a:solidFill>
                <a:latin typeface="Trebuchet MS"/>
                <a:ea typeface="DejaVu Sans"/>
              </a:rPr>
              <a:t>barriers</a:t>
            </a:r>
            <a:r>
              <a:rPr b="1" lang="en-US" sz="2000" spc="-1" strike="noStrike">
                <a:solidFill>
                  <a:srgbClr val="4f81bd"/>
                </a:solidFill>
                <a:latin typeface="Trebuchet MS"/>
                <a:ea typeface="DejaVu Sans"/>
              </a:rPr>
              <a:t> </a:t>
            </a:r>
            <a:r>
              <a:rPr b="1" lang="en-US" sz="2000" spc="-1" strike="noStrike">
                <a:solidFill>
                  <a:srgbClr val="000000"/>
                </a:solidFill>
                <a:latin typeface="Trebuchet MS"/>
                <a:ea typeface="DejaVu Sans"/>
              </a:rPr>
              <a:t>and </a:t>
            </a:r>
            <a:r>
              <a:rPr b="1" lang="en-US" sz="2000" spc="-1" strike="noStrike">
                <a:solidFill>
                  <a:srgbClr val="9bbb59"/>
                </a:solidFill>
                <a:latin typeface="Trebuchet MS"/>
                <a:ea typeface="DejaVu Sans"/>
              </a:rPr>
              <a:t>memory</a:t>
            </a:r>
            <a:r>
              <a:rPr b="1" lang="en-US" sz="2000" spc="-1" strike="noStrike">
                <a:solidFill>
                  <a:srgbClr val="4f81bd"/>
                </a:solidFill>
                <a:latin typeface="Trebuchet MS"/>
                <a:ea typeface="DejaVu Sans"/>
              </a:rPr>
              <a:t> </a:t>
            </a:r>
            <a:r>
              <a:rPr b="1" lang="en-US" sz="2000" spc="-1" strike="noStrike">
                <a:solidFill>
                  <a:srgbClr val="9bbb59"/>
                </a:solidFill>
                <a:latin typeface="Trebuchet MS"/>
                <a:ea typeface="DejaVu Sans"/>
              </a:rPr>
              <a:t>fences</a:t>
            </a:r>
            <a:endParaRPr b="0" lang="en-US" sz="2000" spc="-1" strike="noStrike">
              <a:latin typeface="Arial"/>
            </a:endParaRPr>
          </a:p>
        </p:txBody>
      </p:sp>
      <p:sp>
        <p:nvSpPr>
          <p:cNvPr id="994" name="Line 98"/>
          <p:cNvSpPr/>
          <p:nvPr/>
        </p:nvSpPr>
        <p:spPr>
          <a:xfrm>
            <a:off x="2139840" y="3179880"/>
            <a:ext cx="2703600" cy="36720"/>
          </a:xfrm>
          <a:prstGeom prst="line">
            <a:avLst/>
          </a:prstGeom>
          <a:ln w="50760">
            <a:solidFill>
              <a:schemeClr val="accent6"/>
            </a:solidFill>
            <a:miter/>
            <a:headEnd len="med" type="triangle" w="med"/>
          </a:ln>
        </p:spPr>
        <p:style>
          <a:lnRef idx="0"/>
          <a:fillRef idx="0"/>
          <a:effectRef idx="0"/>
          <a:fontRef idx="minor"/>
        </p:style>
      </p:sp>
      <p:sp>
        <p:nvSpPr>
          <p:cNvPr id="995" name="CustomShape 99"/>
          <p:cNvSpPr/>
          <p:nvPr/>
        </p:nvSpPr>
        <p:spPr>
          <a:xfrm>
            <a:off x="4835520" y="4224960"/>
            <a:ext cx="2675880" cy="1523880"/>
          </a:xfrm>
          <a:prstGeom prst="rect">
            <a:avLst/>
          </a:prstGeom>
          <a:noFill/>
          <a:ln w="50760">
            <a:noFill/>
          </a:ln>
        </p:spPr>
        <p:style>
          <a:lnRef idx="0"/>
          <a:fillRef idx="0"/>
          <a:effectRef idx="0"/>
          <a:fontRef idx="minor"/>
        </p:style>
        <p:txBody>
          <a:bodyPr lIns="0" rIns="0" tIns="0" bIns="0"/>
          <a:p>
            <a:pPr marL="36360" algn="ctr">
              <a:lnSpc>
                <a:spcPct val="100000"/>
              </a:lnSpc>
            </a:pPr>
            <a:r>
              <a:rPr b="1" lang="en-US" sz="2000" spc="-1" strike="noStrike">
                <a:solidFill>
                  <a:srgbClr val="000000"/>
                </a:solidFill>
                <a:latin typeface="Trebuchet MS"/>
                <a:ea typeface="DejaVu Sans"/>
              </a:rPr>
              <a:t>Cannot synchronize between </a:t>
            </a:r>
            <a:r>
              <a:rPr b="1" lang="en-US" sz="2000" spc="-1" strike="noStrike">
                <a:solidFill>
                  <a:srgbClr val="c0504d"/>
                </a:solidFill>
                <a:latin typeface="Trebuchet MS"/>
                <a:ea typeface="DejaVu Sans"/>
              </a:rPr>
              <a:t>work-groups</a:t>
            </a:r>
            <a:r>
              <a:rPr b="1" lang="en-US" sz="2000" spc="-1" strike="noStrike">
                <a:solidFill>
                  <a:srgbClr val="9bbb59"/>
                </a:solidFill>
                <a:latin typeface="Trebuchet MS"/>
                <a:ea typeface="DejaVu Sans"/>
              </a:rPr>
              <a:t> </a:t>
            </a:r>
            <a:r>
              <a:rPr b="1" lang="en-US" sz="2000" spc="-1" strike="noStrike">
                <a:solidFill>
                  <a:srgbClr val="000000"/>
                </a:solidFill>
                <a:latin typeface="Trebuchet MS"/>
                <a:ea typeface="DejaVu Sans"/>
              </a:rPr>
              <a:t>within a kernel</a:t>
            </a:r>
            <a:endParaRPr b="0" lang="en-US" sz="2000" spc="-1" strike="noStrike">
              <a:latin typeface="Arial"/>
            </a:endParaRPr>
          </a:p>
        </p:txBody>
      </p:sp>
      <p:sp>
        <p:nvSpPr>
          <p:cNvPr id="996" name="Line 100"/>
          <p:cNvSpPr/>
          <p:nvPr/>
        </p:nvSpPr>
        <p:spPr>
          <a:xfrm flipV="1">
            <a:off x="2403360" y="4399200"/>
            <a:ext cx="2444760" cy="111240"/>
          </a:xfrm>
          <a:prstGeom prst="line">
            <a:avLst/>
          </a:prstGeom>
          <a:ln w="50760">
            <a:solidFill>
              <a:schemeClr val="accent2"/>
            </a:solidFill>
            <a:miter/>
            <a:headEnd len="med" type="triangle" w="med"/>
          </a:ln>
        </p:spPr>
        <p:style>
          <a:lnRef idx="0"/>
          <a:fillRef idx="0"/>
          <a:effectRef idx="0"/>
          <a:fontRef idx="minor"/>
        </p:style>
      </p:sp>
      <p:sp>
        <p:nvSpPr>
          <p:cNvPr id="997" name="Line 101"/>
          <p:cNvSpPr/>
          <p:nvPr/>
        </p:nvSpPr>
        <p:spPr>
          <a:xfrm>
            <a:off x="3446280" y="4100760"/>
            <a:ext cx="1400040" cy="298440"/>
          </a:xfrm>
          <a:prstGeom prst="line">
            <a:avLst/>
          </a:prstGeom>
          <a:ln w="50760">
            <a:solidFill>
              <a:schemeClr val="accent2"/>
            </a:solidFill>
            <a:miter/>
            <a:headEnd len="med" type="triangle" w="med"/>
          </a:ln>
        </p:spPr>
        <p:style>
          <a:lnRef idx="0"/>
          <a:fillRef idx="0"/>
          <a:effectRef idx="0"/>
          <a:fontRef idx="minor"/>
        </p:style>
      </p:sp>
      <p:sp>
        <p:nvSpPr>
          <p:cNvPr id="998" name="CustomShape 102"/>
          <p:cNvSpPr/>
          <p:nvPr/>
        </p:nvSpPr>
        <p:spPr>
          <a:xfrm>
            <a:off x="1895400" y="3049920"/>
            <a:ext cx="250200" cy="254880"/>
          </a:xfrm>
          <a:prstGeom prst="rect">
            <a:avLst/>
          </a:prstGeom>
          <a:noFill/>
          <a:ln w="57240">
            <a:solidFill>
              <a:srgbClr val="ffff66"/>
            </a:solidFill>
            <a:miter/>
          </a:ln>
        </p:spPr>
        <p:style>
          <a:lnRef idx="0"/>
          <a:fillRef idx="0"/>
          <a:effectRef idx="0"/>
          <a:fontRef idx="minor"/>
        </p:style>
      </p:sp>
      <p:sp>
        <p:nvSpPr>
          <p:cNvPr id="999" name="CustomShape 103"/>
          <p:cNvSpPr/>
          <p:nvPr/>
        </p:nvSpPr>
        <p:spPr>
          <a:xfrm>
            <a:off x="1895400" y="3049920"/>
            <a:ext cx="64440" cy="64440"/>
          </a:xfrm>
          <a:prstGeom prst="rect">
            <a:avLst/>
          </a:prstGeom>
          <a:solidFill>
            <a:srgbClr val="99cc00"/>
          </a:solidFill>
          <a:ln w="25560">
            <a:solidFill>
              <a:schemeClr val="bg1"/>
            </a:solidFill>
            <a:miter/>
          </a:ln>
        </p:spPr>
        <p:style>
          <a:lnRef idx="0"/>
          <a:fillRef idx="0"/>
          <a:effectRef idx="0"/>
          <a:fontRef idx="minor"/>
        </p:style>
      </p:sp>
      <p:sp>
        <p:nvSpPr>
          <p:cNvPr id="1000" name="CustomShape 104"/>
          <p:cNvSpPr/>
          <p:nvPr/>
        </p:nvSpPr>
        <p:spPr>
          <a:xfrm>
            <a:off x="2077920" y="3240720"/>
            <a:ext cx="65880" cy="64440"/>
          </a:xfrm>
          <a:prstGeom prst="rect">
            <a:avLst/>
          </a:prstGeom>
          <a:solidFill>
            <a:srgbClr val="99cc00"/>
          </a:solidFill>
          <a:ln w="25560">
            <a:solidFill>
              <a:schemeClr val="bg1"/>
            </a:solidFill>
            <a:miter/>
          </a:ln>
        </p:spPr>
        <p:style>
          <a:lnRef idx="0"/>
          <a:fillRef idx="0"/>
          <a:effectRef idx="0"/>
          <a:fontRef idx="minor"/>
        </p:style>
      </p:sp>
    </p:spTree>
  </p:cSld>
  <p:timing>
    <p:tnLst>
      <p:par>
        <p:cTn id="63" dur="indefinite" restart="never" nodeType="tmRoot">
          <p:childTnLst>
            <p:seq>
              <p:cTn id="64" dur="indefinite" nodeType="mainSeq">
                <p:childTnLst>
                  <p:par>
                    <p:cTn id="65" fill="hold">
                      <p:stCondLst>
                        <p:cond delay="indefinite"/>
                      </p:stCondLst>
                      <p:childTnLst>
                        <p:par>
                          <p:cTn id="66" fill="hold">
                            <p:stCondLst>
                              <p:cond delay="0"/>
                            </p:stCondLst>
                            <p:childTnLst>
                              <p:par>
                                <p:cTn id="67" nodeType="clickEffect" fill="hold" presetClass="entr" presetID="1">
                                  <p:stCondLst>
                                    <p:cond delay="0"/>
                                  </p:stCondLst>
                                  <p:childTnLst>
                                    <p:set>
                                      <p:cBhvr>
                                        <p:cTn id="68" dur="1" fill="hold">
                                          <p:stCondLst>
                                            <p:cond delay="499"/>
                                          </p:stCondLst>
                                        </p:cTn>
                                        <p:tgtEl>
                                          <p:spTgt spid="90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nodeType="clickEffect" fill="hold" presetClass="entr" presetID="1">
                                  <p:stCondLst>
                                    <p:cond delay="0"/>
                                  </p:stCondLst>
                                  <p:childTnLst>
                                    <p:set>
                                      <p:cBhvr>
                                        <p:cTn id="72" dur="1" fill="hold">
                                          <p:stCondLst>
                                            <p:cond delay="499"/>
                                          </p:stCondLst>
                                        </p:cTn>
                                        <p:tgtEl>
                                          <p:spTgt spid="900"/>
                                        </p:tgtEl>
                                        <p:attrNameLst>
                                          <p:attrName>style.visibility</p:attrName>
                                        </p:attrNameLst>
                                      </p:cBhvr>
                                      <p:to>
                                        <p:strVal val="visible"/>
                                      </p:to>
                                    </p:set>
                                  </p:childTnLst>
                                </p:cTn>
                              </p:par>
                              <p:par>
                                <p:cTn id="73" nodeType="withEffect" fill="hold" presetClass="entr" presetID="1">
                                  <p:stCondLst>
                                    <p:cond delay="0"/>
                                  </p:stCondLst>
                                  <p:childTnLst>
                                    <p:set>
                                      <p:cBhvr>
                                        <p:cTn id="74" dur="1" fill="hold">
                                          <p:stCondLst>
                                            <p:cond delay="499"/>
                                          </p:stCondLst>
                                        </p:cTn>
                                        <p:tgtEl>
                                          <p:spTgt spid="906"/>
                                        </p:tgtEl>
                                        <p:attrNameLst>
                                          <p:attrName>style.visibility</p:attrName>
                                        </p:attrNameLst>
                                      </p:cBhvr>
                                      <p:to>
                                        <p:strVal val="visible"/>
                                      </p:to>
                                    </p:set>
                                  </p:childTnLst>
                                </p:cTn>
                              </p:par>
                              <p:par>
                                <p:cTn id="75" nodeType="withEffect" fill="hold" presetClass="entr" presetID="1">
                                  <p:stCondLst>
                                    <p:cond delay="0"/>
                                  </p:stCondLst>
                                  <p:childTnLst>
                                    <p:set>
                                      <p:cBhvr>
                                        <p:cTn id="76" dur="1" fill="hold">
                                          <p:stCondLst>
                                            <p:cond delay="499"/>
                                          </p:stCondLst>
                                        </p:cTn>
                                        <p:tgtEl>
                                          <p:spTgt spid="91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nodeType="clickEffect" fill="hold" presetClass="entr" presetID="10">
                                  <p:stCondLst>
                                    <p:cond delay="0"/>
                                  </p:stCondLst>
                                  <p:childTnLst>
                                    <p:set>
                                      <p:cBhvr>
                                        <p:cTn id="80" dur="1" fill="hold">
                                          <p:stCondLst>
                                            <p:cond delay="0"/>
                                          </p:stCondLst>
                                        </p:cTn>
                                        <p:tgtEl>
                                          <p:spTgt spid="993"/>
                                        </p:tgtEl>
                                        <p:attrNameLst>
                                          <p:attrName>style.visibility</p:attrName>
                                        </p:attrNameLst>
                                      </p:cBhvr>
                                      <p:to>
                                        <p:strVal val="visible"/>
                                      </p:to>
                                    </p:set>
                                    <p:animEffect filter="fade" transition="in">
                                      <p:cBhvr additive="repl">
                                        <p:cTn id="81" dur="500"/>
                                        <p:tgtEl>
                                          <p:spTgt spid="993"/>
                                        </p:tgtEl>
                                      </p:cBhvr>
                                    </p:animEffect>
                                  </p:childTnLst>
                                </p:cTn>
                              </p:par>
                              <p:par>
                                <p:cTn id="82" nodeType="withEffect" fill="hold" presetClass="entr" presetID="10">
                                  <p:stCondLst>
                                    <p:cond delay="0"/>
                                  </p:stCondLst>
                                  <p:childTnLst>
                                    <p:set>
                                      <p:cBhvr>
                                        <p:cTn id="83" dur="1" fill="hold">
                                          <p:stCondLst>
                                            <p:cond delay="0"/>
                                          </p:stCondLst>
                                        </p:cTn>
                                        <p:tgtEl>
                                          <p:spTgt spid="994"/>
                                        </p:tgtEl>
                                        <p:attrNameLst>
                                          <p:attrName>style.visibility</p:attrName>
                                        </p:attrNameLst>
                                      </p:cBhvr>
                                      <p:to>
                                        <p:strVal val="visible"/>
                                      </p:to>
                                    </p:set>
                                    <p:animEffect filter="fade" transition="in">
                                      <p:cBhvr additive="repl">
                                        <p:cTn id="84" dur="500"/>
                                        <p:tgtEl>
                                          <p:spTgt spid="994"/>
                                        </p:tgtEl>
                                      </p:cBhvr>
                                    </p:animEffect>
                                  </p:childTnLst>
                                </p:cTn>
                              </p:par>
                              <p:par>
                                <p:cTn id="85" nodeType="withEffect" fill="hold" presetClass="entr" presetID="10">
                                  <p:stCondLst>
                                    <p:cond delay="0"/>
                                  </p:stCondLst>
                                  <p:childTnLst>
                                    <p:set>
                                      <p:cBhvr>
                                        <p:cTn id="86" dur="1" fill="hold">
                                          <p:stCondLst>
                                            <p:cond delay="0"/>
                                          </p:stCondLst>
                                        </p:cTn>
                                        <p:tgtEl>
                                          <p:spTgt spid="998"/>
                                        </p:tgtEl>
                                        <p:attrNameLst>
                                          <p:attrName>style.visibility</p:attrName>
                                        </p:attrNameLst>
                                      </p:cBhvr>
                                      <p:to>
                                        <p:strVal val="visible"/>
                                      </p:to>
                                    </p:set>
                                    <p:animEffect filter="fade" transition="in">
                                      <p:cBhvr additive="repl">
                                        <p:cTn id="87" dur="500"/>
                                        <p:tgtEl>
                                          <p:spTgt spid="998"/>
                                        </p:tgtEl>
                                      </p:cBhvr>
                                    </p:animEffect>
                                  </p:childTnLst>
                                </p:cTn>
                              </p:par>
                              <p:par>
                                <p:cTn id="88" nodeType="withEffect" fill="hold" presetClass="entr" presetID="10">
                                  <p:stCondLst>
                                    <p:cond delay="0"/>
                                  </p:stCondLst>
                                  <p:childTnLst>
                                    <p:set>
                                      <p:cBhvr>
                                        <p:cTn id="89" dur="1" fill="hold">
                                          <p:stCondLst>
                                            <p:cond delay="0"/>
                                          </p:stCondLst>
                                        </p:cTn>
                                        <p:tgtEl>
                                          <p:spTgt spid="1000"/>
                                        </p:tgtEl>
                                        <p:attrNameLst>
                                          <p:attrName>style.visibility</p:attrName>
                                        </p:attrNameLst>
                                      </p:cBhvr>
                                      <p:to>
                                        <p:strVal val="visible"/>
                                      </p:to>
                                    </p:set>
                                    <p:animEffect filter="fade" transition="in">
                                      <p:cBhvr additive="repl">
                                        <p:cTn id="90" dur="500"/>
                                        <p:tgtEl>
                                          <p:spTgt spid="1000"/>
                                        </p:tgtEl>
                                      </p:cBhvr>
                                    </p:animEffect>
                                  </p:childTnLst>
                                </p:cTn>
                              </p:par>
                              <p:par>
                                <p:cTn id="91" nodeType="withEffect" fill="hold" presetClass="entr" presetID="10">
                                  <p:stCondLst>
                                    <p:cond delay="0"/>
                                  </p:stCondLst>
                                  <p:childTnLst>
                                    <p:set>
                                      <p:cBhvr>
                                        <p:cTn id="92" dur="1" fill="hold">
                                          <p:stCondLst>
                                            <p:cond delay="0"/>
                                          </p:stCondLst>
                                        </p:cTn>
                                        <p:tgtEl>
                                          <p:spTgt spid="999"/>
                                        </p:tgtEl>
                                        <p:attrNameLst>
                                          <p:attrName>style.visibility</p:attrName>
                                        </p:attrNameLst>
                                      </p:cBhvr>
                                      <p:to>
                                        <p:strVal val="visible"/>
                                      </p:to>
                                    </p:set>
                                    <p:animEffect filter="fade" transition="in">
                                      <p:cBhvr additive="repl">
                                        <p:cTn id="93" dur="500"/>
                                        <p:tgtEl>
                                          <p:spTgt spid="999"/>
                                        </p:tgtEl>
                                      </p:cBhvr>
                                    </p:animEffect>
                                  </p:childTnLst>
                                </p:cTn>
                              </p:par>
                            </p:childTnLst>
                          </p:cTn>
                        </p:par>
                      </p:childTnLst>
                    </p:cTn>
                  </p:par>
                  <p:par>
                    <p:cTn id="94" fill="hold">
                      <p:stCondLst>
                        <p:cond delay="indefinite"/>
                      </p:stCondLst>
                      <p:childTnLst>
                        <p:par>
                          <p:cTn id="95" fill="hold">
                            <p:stCondLst>
                              <p:cond delay="0"/>
                            </p:stCondLst>
                            <p:childTnLst>
                              <p:par>
                                <p:cTn id="96" nodeType="clickEffect" fill="hold" presetClass="entr" presetID="10">
                                  <p:stCondLst>
                                    <p:cond delay="0"/>
                                  </p:stCondLst>
                                  <p:childTnLst>
                                    <p:set>
                                      <p:cBhvr>
                                        <p:cTn id="97" dur="1" fill="hold">
                                          <p:stCondLst>
                                            <p:cond delay="0"/>
                                          </p:stCondLst>
                                        </p:cTn>
                                        <p:tgtEl>
                                          <p:spTgt spid="997"/>
                                        </p:tgtEl>
                                        <p:attrNameLst>
                                          <p:attrName>style.visibility</p:attrName>
                                        </p:attrNameLst>
                                      </p:cBhvr>
                                      <p:to>
                                        <p:strVal val="visible"/>
                                      </p:to>
                                    </p:set>
                                    <p:animEffect filter="fade" transition="in">
                                      <p:cBhvr additive="repl">
                                        <p:cTn id="98" dur="500"/>
                                        <p:tgtEl>
                                          <p:spTgt spid="997"/>
                                        </p:tgtEl>
                                      </p:cBhvr>
                                    </p:animEffect>
                                  </p:childTnLst>
                                </p:cTn>
                              </p:par>
                              <p:par>
                                <p:cTn id="99" nodeType="withEffect" fill="hold" presetClass="entr" presetID="10">
                                  <p:stCondLst>
                                    <p:cond delay="0"/>
                                  </p:stCondLst>
                                  <p:childTnLst>
                                    <p:set>
                                      <p:cBhvr>
                                        <p:cTn id="100" dur="1" fill="hold">
                                          <p:stCondLst>
                                            <p:cond delay="0"/>
                                          </p:stCondLst>
                                        </p:cTn>
                                        <p:tgtEl>
                                          <p:spTgt spid="996"/>
                                        </p:tgtEl>
                                        <p:attrNameLst>
                                          <p:attrName>style.visibility</p:attrName>
                                        </p:attrNameLst>
                                      </p:cBhvr>
                                      <p:to>
                                        <p:strVal val="visible"/>
                                      </p:to>
                                    </p:set>
                                    <p:animEffect filter="fade" transition="in">
                                      <p:cBhvr additive="repl">
                                        <p:cTn id="101" dur="500"/>
                                        <p:tgtEl>
                                          <p:spTgt spid="996"/>
                                        </p:tgtEl>
                                      </p:cBhvr>
                                    </p:animEffect>
                                  </p:childTnLst>
                                </p:cTn>
                              </p:par>
                              <p:par>
                                <p:cTn id="102" nodeType="withEffect" fill="hold" presetClass="entr" presetID="10">
                                  <p:stCondLst>
                                    <p:cond delay="0"/>
                                  </p:stCondLst>
                                  <p:childTnLst>
                                    <p:set>
                                      <p:cBhvr>
                                        <p:cTn id="103" dur="1" fill="hold">
                                          <p:stCondLst>
                                            <p:cond delay="0"/>
                                          </p:stCondLst>
                                        </p:cTn>
                                        <p:tgtEl>
                                          <p:spTgt spid="995"/>
                                        </p:tgtEl>
                                        <p:attrNameLst>
                                          <p:attrName>style.visibility</p:attrName>
                                        </p:attrNameLst>
                                      </p:cBhvr>
                                      <p:to>
                                        <p:strVal val="visible"/>
                                      </p:to>
                                    </p:set>
                                    <p:animEffect filter="fade" transition="in">
                                      <p:cBhvr additive="repl">
                                        <p:cTn id="104" dur="500"/>
                                        <p:tgtEl>
                                          <p:spTgt spid="995"/>
                                        </p:tgtEl>
                                      </p:cBhvr>
                                    </p:animEffect>
                                  </p:childTnLst>
                                </p:cTn>
                              </p:par>
                              <p:par>
                                <p:cTn id="105" nodeType="withEffect" fill="hold" presetClass="entr" presetID="10">
                                  <p:stCondLst>
                                    <p:cond delay="0"/>
                                  </p:stCondLst>
                                  <p:childTnLst>
                                    <p:set>
                                      <p:cBhvr>
                                        <p:cTn id="106" dur="1" fill="hold">
                                          <p:stCondLst>
                                            <p:cond delay="0"/>
                                          </p:stCondLst>
                                        </p:cTn>
                                        <p:tgtEl>
                                          <p:spTgt spid="990"/>
                                        </p:tgtEl>
                                        <p:attrNameLst>
                                          <p:attrName>style.visibility</p:attrName>
                                        </p:attrNameLst>
                                      </p:cBhvr>
                                      <p:to>
                                        <p:strVal val="visible"/>
                                      </p:to>
                                    </p:set>
                                    <p:animEffect filter="fade" transition="in">
                                      <p:cBhvr additive="repl">
                                        <p:cTn id="107" dur="500"/>
                                        <p:tgtEl>
                                          <p:spTgt spid="990"/>
                                        </p:tgtEl>
                                      </p:cBhvr>
                                    </p:animEffect>
                                  </p:childTnLst>
                                </p:cTn>
                              </p:par>
                              <p:par>
                                <p:cTn id="108" nodeType="withEffect" fill="hold" presetClass="entr" presetID="10">
                                  <p:stCondLst>
                                    <p:cond delay="0"/>
                                  </p:stCondLst>
                                  <p:childTnLst>
                                    <p:set>
                                      <p:cBhvr>
                                        <p:cTn id="109" dur="1" fill="hold">
                                          <p:stCondLst>
                                            <p:cond delay="0"/>
                                          </p:stCondLst>
                                        </p:cTn>
                                        <p:tgtEl>
                                          <p:spTgt spid="989"/>
                                        </p:tgtEl>
                                        <p:attrNameLst>
                                          <p:attrName>style.visibility</p:attrName>
                                        </p:attrNameLst>
                                      </p:cBhvr>
                                      <p:to>
                                        <p:strVal val="visible"/>
                                      </p:to>
                                    </p:set>
                                    <p:animEffect filter="fade" transition="in">
                                      <p:cBhvr additive="repl">
                                        <p:cTn id="110" dur="500"/>
                                        <p:tgtEl>
                                          <p:spTgt spid="989"/>
                                        </p:tgtEl>
                                      </p:cBhvr>
                                    </p:animEffect>
                                  </p:childTnLst>
                                </p:cTn>
                              </p:par>
                              <p:par>
                                <p:cTn id="111" nodeType="withEffect" fill="hold" presetClass="entr" presetID="10">
                                  <p:stCondLst>
                                    <p:cond delay="0"/>
                                  </p:stCondLst>
                                  <p:childTnLst>
                                    <p:set>
                                      <p:cBhvr>
                                        <p:cTn id="112" dur="1" fill="hold">
                                          <p:stCondLst>
                                            <p:cond delay="0"/>
                                          </p:stCondLst>
                                        </p:cTn>
                                        <p:tgtEl>
                                          <p:spTgt spid="988"/>
                                        </p:tgtEl>
                                        <p:attrNameLst>
                                          <p:attrName>style.visibility</p:attrName>
                                        </p:attrNameLst>
                                      </p:cBhvr>
                                      <p:to>
                                        <p:strVal val="visible"/>
                                      </p:to>
                                    </p:set>
                                    <p:animEffect filter="fade" transition="in">
                                      <p:cBhvr additive="repl">
                                        <p:cTn id="113" dur="500"/>
                                        <p:tgtEl>
                                          <p:spTgt spid="98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1"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OpenCL N Dimensional Range (NDRange)</a:t>
            </a:r>
            <a:endParaRPr b="0" lang="en-US" sz="4400" spc="-1" strike="noStrike">
              <a:latin typeface="Arial"/>
            </a:endParaRPr>
          </a:p>
        </p:txBody>
      </p:sp>
      <p:sp>
        <p:nvSpPr>
          <p:cNvPr id="1002"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The problem we want to compute should have some </a:t>
            </a:r>
            <a:r>
              <a:rPr b="1" lang="en-US" sz="3200" spc="-1" strike="noStrike">
                <a:solidFill>
                  <a:srgbClr val="c0504d"/>
                </a:solidFill>
                <a:latin typeface="Trebuchet MS"/>
              </a:rPr>
              <a:t>dimensionality</a:t>
            </a:r>
            <a:r>
              <a:rPr b="0" lang="en-US" sz="3200" spc="-1" strike="noStrike">
                <a:solidFill>
                  <a:srgbClr val="000000"/>
                </a:solidFill>
                <a:latin typeface="Trebuchet MS"/>
              </a:rPr>
              <a:t>; </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For example, compute a kernel on all points in a cube</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When we execute the kernel we specify </a:t>
            </a:r>
            <a:r>
              <a:rPr b="1" lang="en-US" sz="3200" spc="-1" strike="noStrike">
                <a:solidFill>
                  <a:srgbClr val="c0504d"/>
                </a:solidFill>
                <a:latin typeface="Trebuchet MS"/>
              </a:rPr>
              <a:t>up to 3 dimensions</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We also </a:t>
            </a:r>
            <a:r>
              <a:rPr b="1" lang="en-US" sz="3200" spc="-1" strike="noStrike">
                <a:solidFill>
                  <a:srgbClr val="c0504d"/>
                </a:solidFill>
                <a:latin typeface="Trebuchet MS"/>
              </a:rPr>
              <a:t>specify the total problem size</a:t>
            </a:r>
            <a:r>
              <a:rPr b="0" lang="en-US" sz="3200" spc="-1" strike="noStrike">
                <a:solidFill>
                  <a:srgbClr val="c0504d"/>
                </a:solidFill>
                <a:latin typeface="Trebuchet MS"/>
              </a:rPr>
              <a:t> </a:t>
            </a:r>
            <a:r>
              <a:rPr b="0" lang="en-US" sz="3200" spc="-1" strike="noStrike">
                <a:solidFill>
                  <a:srgbClr val="000000"/>
                </a:solidFill>
                <a:latin typeface="Trebuchet MS"/>
              </a:rPr>
              <a:t>in each dimension – this is called the </a:t>
            </a:r>
            <a:r>
              <a:rPr b="1" lang="en-US" sz="3200" spc="-1" strike="noStrike">
                <a:solidFill>
                  <a:srgbClr val="c0504d"/>
                </a:solidFill>
                <a:latin typeface="Trebuchet MS"/>
              </a:rPr>
              <a:t>global</a:t>
            </a:r>
            <a:r>
              <a:rPr b="0" lang="en-US" sz="3200" spc="-1" strike="noStrike">
                <a:solidFill>
                  <a:srgbClr val="c0504d"/>
                </a:solidFill>
                <a:latin typeface="Trebuchet MS"/>
              </a:rPr>
              <a:t> </a:t>
            </a:r>
            <a:r>
              <a:rPr b="0" lang="en-US" sz="3200" spc="-1" strike="noStrike">
                <a:solidFill>
                  <a:srgbClr val="000000"/>
                </a:solidFill>
                <a:latin typeface="Trebuchet MS"/>
              </a:rPr>
              <a:t>size</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We associate each point in the iteration space with a </a:t>
            </a:r>
            <a:r>
              <a:rPr b="1" lang="en-US" sz="3200" spc="-1" strike="noStrike">
                <a:solidFill>
                  <a:srgbClr val="c0504d"/>
                </a:solidFill>
                <a:latin typeface="Trebuchet MS"/>
              </a:rPr>
              <a:t>work-item</a:t>
            </a:r>
            <a:endParaRPr b="0" lang="en-US" sz="3200" spc="-1" strike="noStrike">
              <a:latin typeface="Arial"/>
            </a:endParaRPr>
          </a:p>
        </p:txBody>
      </p:sp>
    </p:spTree>
  </p:cSld>
  <p:timing>
    <p:tnLst>
      <p:par>
        <p:cTn id="114" dur="indefinite" restart="never" nodeType="tmRoot">
          <p:childTnLst>
            <p:seq>
              <p:cTn id="115" dur="indefinite"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3"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OpenCL N Dimensional Range (NDRange)</a:t>
            </a:r>
            <a:endParaRPr b="0" lang="en-US" sz="4400" spc="-1" strike="noStrike">
              <a:latin typeface="Arial"/>
            </a:endParaRPr>
          </a:p>
        </p:txBody>
      </p:sp>
      <p:sp>
        <p:nvSpPr>
          <p:cNvPr id="1004" name="CustomShape 2"/>
          <p:cNvSpPr/>
          <p:nvPr/>
        </p:nvSpPr>
        <p:spPr>
          <a:xfrm>
            <a:off x="457200" y="1600200"/>
            <a:ext cx="8434440" cy="485244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Work-items are grouped into </a:t>
            </a:r>
            <a:r>
              <a:rPr b="1" lang="en-US" sz="3200" spc="-1" strike="noStrike">
                <a:solidFill>
                  <a:srgbClr val="c0504d"/>
                </a:solidFill>
                <a:latin typeface="Trebuchet MS"/>
              </a:rPr>
              <a:t>work-groups</a:t>
            </a:r>
            <a:r>
              <a:rPr b="0" lang="en-US" sz="3200" spc="-1" strike="noStrike">
                <a:solidFill>
                  <a:srgbClr val="000000"/>
                </a:solidFill>
                <a:latin typeface="Trebuchet MS"/>
              </a:rPr>
              <a:t>; work-items within a work-group can share </a:t>
            </a:r>
            <a:r>
              <a:rPr b="1" lang="en-US" sz="3200" spc="-1" strike="noStrike">
                <a:solidFill>
                  <a:srgbClr val="c0504d"/>
                </a:solidFill>
                <a:latin typeface="Trebuchet MS"/>
              </a:rPr>
              <a:t>local</a:t>
            </a:r>
            <a:r>
              <a:rPr b="1" lang="en-US" sz="3200" spc="-1" strike="noStrike">
                <a:solidFill>
                  <a:srgbClr val="000000"/>
                </a:solidFill>
                <a:latin typeface="Trebuchet MS"/>
              </a:rPr>
              <a:t> </a:t>
            </a:r>
            <a:r>
              <a:rPr b="1" lang="en-US" sz="3200" spc="-1" strike="noStrike">
                <a:solidFill>
                  <a:srgbClr val="c0504d"/>
                </a:solidFill>
                <a:latin typeface="Trebuchet MS"/>
              </a:rPr>
              <a:t>memory</a:t>
            </a:r>
            <a:r>
              <a:rPr b="1" lang="en-US" sz="3200" spc="-1" strike="noStrike">
                <a:solidFill>
                  <a:srgbClr val="000000"/>
                </a:solidFill>
                <a:latin typeface="Trebuchet MS"/>
              </a:rPr>
              <a:t> </a:t>
            </a:r>
            <a:r>
              <a:rPr b="0" lang="en-US" sz="3200" spc="-1" strike="noStrike">
                <a:solidFill>
                  <a:srgbClr val="000000"/>
                </a:solidFill>
                <a:latin typeface="Trebuchet MS"/>
              </a:rPr>
              <a:t>and can </a:t>
            </a:r>
            <a:r>
              <a:rPr b="1" lang="en-US" sz="3200" spc="-1" strike="noStrike">
                <a:solidFill>
                  <a:srgbClr val="f79646"/>
                </a:solidFill>
                <a:latin typeface="Trebuchet MS"/>
              </a:rPr>
              <a:t>synchronize</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We can specify the number of work-items in a work-group – this is called the </a:t>
            </a:r>
            <a:r>
              <a:rPr b="1" lang="en-US" sz="3200" spc="-1" strike="noStrike">
                <a:solidFill>
                  <a:srgbClr val="c0504d"/>
                </a:solidFill>
                <a:latin typeface="Trebuchet MS"/>
              </a:rPr>
              <a:t>local</a:t>
            </a:r>
            <a:r>
              <a:rPr b="0" lang="en-US" sz="3200" spc="-1" strike="noStrike">
                <a:solidFill>
                  <a:srgbClr val="c0504d"/>
                </a:solidFill>
                <a:latin typeface="Trebuchet MS"/>
              </a:rPr>
              <a:t> </a:t>
            </a:r>
            <a:r>
              <a:rPr b="0" lang="en-US" sz="3200" spc="-1" strike="noStrike">
                <a:solidFill>
                  <a:srgbClr val="000000"/>
                </a:solidFill>
                <a:latin typeface="Trebuchet MS"/>
              </a:rPr>
              <a:t>(work-group) size</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Or the OpenCL run-time can choose the work-group size for you (usually not optimally)</a:t>
            </a:r>
            <a:endParaRPr b="0" lang="en-US" sz="3200" spc="-1" strike="noStrike">
              <a:latin typeface="Arial"/>
            </a:endParaRPr>
          </a:p>
        </p:txBody>
      </p:sp>
    </p:spTree>
  </p:cSld>
  <p:timing>
    <p:tnLst>
      <p:par>
        <p:cTn id="116" dur="indefinite" restart="never" nodeType="tmRoot">
          <p:childTnLst>
            <p:seq>
              <p:cTn id="117" dur="indefinite"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5" name="CustomShape 1"/>
          <p:cNvSpPr/>
          <p:nvPr/>
        </p:nvSpPr>
        <p:spPr>
          <a:xfrm>
            <a:off x="457200" y="-540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OpenCL Memory model</a:t>
            </a:r>
            <a:endParaRPr b="0" lang="en-US" sz="4400" spc="-1" strike="noStrike">
              <a:latin typeface="Arial"/>
            </a:endParaRPr>
          </a:p>
        </p:txBody>
      </p:sp>
      <p:sp>
        <p:nvSpPr>
          <p:cNvPr id="1006" name="CustomShape 2"/>
          <p:cNvSpPr/>
          <p:nvPr/>
        </p:nvSpPr>
        <p:spPr>
          <a:xfrm>
            <a:off x="107640" y="1052640"/>
            <a:ext cx="3887640" cy="446364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561"/>
              </a:spcBef>
              <a:buClr>
                <a:srgbClr val="4f81bd"/>
              </a:buClr>
              <a:buFont typeface="Arial"/>
              <a:buChar char="•"/>
            </a:pPr>
            <a:r>
              <a:rPr b="1" i="1" lang="en-US" sz="2800" spc="-1" strike="noStrike">
                <a:solidFill>
                  <a:srgbClr val="4f81bd"/>
                </a:solidFill>
                <a:latin typeface="Trebuchet MS"/>
              </a:rPr>
              <a:t>Private Memory</a:t>
            </a:r>
            <a:endParaRPr b="0" lang="en-US" sz="2800" spc="-1" strike="noStrike">
              <a:latin typeface="Arial"/>
            </a:endParaRPr>
          </a:p>
          <a:p>
            <a:pPr lvl="1" marL="743040" indent="-285120">
              <a:lnSpc>
                <a:spcPct val="100000"/>
              </a:lnSpc>
              <a:spcBef>
                <a:spcPts val="479"/>
              </a:spcBef>
              <a:buClr>
                <a:srgbClr val="000000"/>
              </a:buClr>
              <a:buFont typeface="Arial"/>
              <a:buChar char="–"/>
            </a:pPr>
            <a:r>
              <a:rPr b="0" lang="en-US" sz="2400" spc="-1" strike="noStrike">
                <a:solidFill>
                  <a:srgbClr val="000000"/>
                </a:solidFill>
                <a:latin typeface="Trebuchet MS"/>
              </a:rPr>
              <a:t>Per work-item</a:t>
            </a:r>
            <a:endParaRPr b="0" lang="en-US" sz="2400" spc="-1" strike="noStrike">
              <a:latin typeface="Arial"/>
            </a:endParaRPr>
          </a:p>
          <a:p>
            <a:pPr marL="343080" indent="-342360">
              <a:lnSpc>
                <a:spcPct val="100000"/>
              </a:lnSpc>
              <a:spcBef>
                <a:spcPts val="561"/>
              </a:spcBef>
              <a:buClr>
                <a:srgbClr val="9bbb59"/>
              </a:buClr>
              <a:buFont typeface="Arial"/>
              <a:buChar char="•"/>
            </a:pPr>
            <a:r>
              <a:rPr b="1" i="1" lang="en-US" sz="2800" spc="-1" strike="noStrike">
                <a:solidFill>
                  <a:srgbClr val="9bbb59"/>
                </a:solidFill>
                <a:latin typeface="Trebuchet MS"/>
              </a:rPr>
              <a:t>Local Memory</a:t>
            </a:r>
            <a:endParaRPr b="0" lang="en-US" sz="2800" spc="-1" strike="noStrike">
              <a:latin typeface="Arial"/>
            </a:endParaRPr>
          </a:p>
          <a:p>
            <a:pPr lvl="1" marL="743040" indent="-285120">
              <a:lnSpc>
                <a:spcPct val="100000"/>
              </a:lnSpc>
              <a:spcBef>
                <a:spcPts val="479"/>
              </a:spcBef>
              <a:buClr>
                <a:srgbClr val="000000"/>
              </a:buClr>
              <a:buFont typeface="Arial"/>
              <a:buChar char="–"/>
            </a:pPr>
            <a:r>
              <a:rPr b="0" lang="en-US" sz="2400" spc="-1" strike="noStrike">
                <a:solidFill>
                  <a:srgbClr val="000000"/>
                </a:solidFill>
                <a:latin typeface="Trebuchet MS"/>
              </a:rPr>
              <a:t>Shared within a</a:t>
            </a:r>
            <a:endParaRPr b="0" lang="en-US" sz="2400" spc="-1" strike="noStrike">
              <a:latin typeface="Arial"/>
            </a:endParaRPr>
          </a:p>
          <a:p>
            <a:pPr marL="457200">
              <a:lnSpc>
                <a:spcPct val="100000"/>
              </a:lnSpc>
              <a:spcBef>
                <a:spcPts val="479"/>
              </a:spcBef>
            </a:pPr>
            <a:r>
              <a:rPr b="0" lang="en-US" sz="2400" spc="-1" strike="noStrike">
                <a:solidFill>
                  <a:srgbClr val="000000"/>
                </a:solidFill>
                <a:latin typeface="Trebuchet MS"/>
              </a:rPr>
              <a:t>	</a:t>
            </a:r>
            <a:r>
              <a:rPr b="0" lang="en-US" sz="2400" spc="-1" strike="noStrike">
                <a:solidFill>
                  <a:srgbClr val="000000"/>
                </a:solidFill>
                <a:latin typeface="Trebuchet MS"/>
              </a:rPr>
              <a:t>work-group</a:t>
            </a:r>
            <a:endParaRPr b="0" lang="en-US" sz="2400" spc="-1" strike="noStrike">
              <a:latin typeface="Arial"/>
            </a:endParaRPr>
          </a:p>
          <a:p>
            <a:pPr marL="343080" indent="-342360">
              <a:lnSpc>
                <a:spcPct val="100000"/>
              </a:lnSpc>
              <a:spcBef>
                <a:spcPts val="561"/>
              </a:spcBef>
              <a:buClr>
                <a:srgbClr val="f79646"/>
              </a:buClr>
              <a:buFont typeface="Arial"/>
              <a:buChar char="•"/>
            </a:pPr>
            <a:r>
              <a:rPr b="1" i="1" lang="en-US" sz="2800" spc="-1" strike="noStrike">
                <a:solidFill>
                  <a:srgbClr val="f79646"/>
                </a:solidFill>
                <a:latin typeface="Trebuchet MS"/>
              </a:rPr>
              <a:t>Global Memory /Constant Memory</a:t>
            </a:r>
            <a:endParaRPr b="0" lang="en-US" sz="2800" spc="-1" strike="noStrike">
              <a:latin typeface="Arial"/>
            </a:endParaRPr>
          </a:p>
          <a:p>
            <a:pPr lvl="1" marL="743040" indent="-285120">
              <a:lnSpc>
                <a:spcPct val="100000"/>
              </a:lnSpc>
              <a:spcBef>
                <a:spcPts val="479"/>
              </a:spcBef>
              <a:buClr>
                <a:srgbClr val="000000"/>
              </a:buClr>
              <a:buFont typeface="Arial"/>
              <a:buChar char="–"/>
            </a:pPr>
            <a:r>
              <a:rPr b="0" lang="en-US" sz="2400" spc="-1" strike="noStrike">
                <a:solidFill>
                  <a:srgbClr val="000000"/>
                </a:solidFill>
                <a:latin typeface="Trebuchet MS"/>
              </a:rPr>
              <a:t>Visible to all</a:t>
            </a:r>
            <a:endParaRPr b="0" lang="en-US" sz="2400" spc="-1" strike="noStrike">
              <a:latin typeface="Arial"/>
            </a:endParaRPr>
          </a:p>
          <a:p>
            <a:pPr marL="457200">
              <a:lnSpc>
                <a:spcPct val="100000"/>
              </a:lnSpc>
              <a:spcBef>
                <a:spcPts val="479"/>
              </a:spcBef>
            </a:pPr>
            <a:r>
              <a:rPr b="0" lang="en-US" sz="2400" spc="-1" strike="noStrike">
                <a:solidFill>
                  <a:srgbClr val="000000"/>
                </a:solidFill>
                <a:latin typeface="Trebuchet MS"/>
              </a:rPr>
              <a:t>	</a:t>
            </a:r>
            <a:r>
              <a:rPr b="0" lang="en-US" sz="2400" spc="-1" strike="noStrike">
                <a:solidFill>
                  <a:srgbClr val="000000"/>
                </a:solidFill>
                <a:latin typeface="Trebuchet MS"/>
              </a:rPr>
              <a:t>work-groups</a:t>
            </a:r>
            <a:endParaRPr b="0" lang="en-US" sz="2400" spc="-1" strike="noStrike">
              <a:latin typeface="Arial"/>
            </a:endParaRPr>
          </a:p>
          <a:p>
            <a:pPr marL="343080" indent="-342360">
              <a:lnSpc>
                <a:spcPct val="100000"/>
              </a:lnSpc>
              <a:spcBef>
                <a:spcPts val="561"/>
              </a:spcBef>
              <a:buClr>
                <a:srgbClr val="c0504d"/>
              </a:buClr>
              <a:buFont typeface="Arial"/>
              <a:buChar char="•"/>
            </a:pPr>
            <a:r>
              <a:rPr b="1" i="1" lang="en-US" sz="2800" spc="-1" strike="noStrike">
                <a:solidFill>
                  <a:srgbClr val="c0504d"/>
                </a:solidFill>
                <a:latin typeface="Trebuchet MS"/>
              </a:rPr>
              <a:t>Host memory</a:t>
            </a:r>
            <a:endParaRPr b="0" lang="en-US" sz="2800" spc="-1" strike="noStrike">
              <a:latin typeface="Arial"/>
            </a:endParaRPr>
          </a:p>
          <a:p>
            <a:pPr lvl="1" marL="743040" indent="-285120">
              <a:lnSpc>
                <a:spcPct val="100000"/>
              </a:lnSpc>
              <a:spcBef>
                <a:spcPts val="479"/>
              </a:spcBef>
              <a:buClr>
                <a:srgbClr val="000000"/>
              </a:buClr>
              <a:buFont typeface="Arial"/>
              <a:buChar char="–"/>
            </a:pPr>
            <a:r>
              <a:rPr b="0" lang="en-US" sz="2400" spc="-1" strike="noStrike">
                <a:solidFill>
                  <a:srgbClr val="000000"/>
                </a:solidFill>
                <a:latin typeface="Trebuchet MS"/>
              </a:rPr>
              <a:t>On the CPU</a:t>
            </a:r>
            <a:endParaRPr b="0" lang="en-US" sz="2400" spc="-1" strike="noStrike">
              <a:latin typeface="Arial"/>
            </a:endParaRPr>
          </a:p>
        </p:txBody>
      </p:sp>
      <p:pic>
        <p:nvPicPr>
          <p:cNvPr id="1007" name="Content Placeholder 6" descr=""/>
          <p:cNvPicPr/>
          <p:nvPr/>
        </p:nvPicPr>
        <p:blipFill>
          <a:blip r:embed="rId1"/>
          <a:stretch/>
        </p:blipFill>
        <p:spPr>
          <a:xfrm>
            <a:off x="3708000" y="1052640"/>
            <a:ext cx="5354640" cy="4034880"/>
          </a:xfrm>
          <a:prstGeom prst="rect">
            <a:avLst/>
          </a:prstGeom>
          <a:ln>
            <a:noFill/>
          </a:ln>
        </p:spPr>
      </p:pic>
      <p:sp>
        <p:nvSpPr>
          <p:cNvPr id="1008" name="CustomShape 3"/>
          <p:cNvSpPr/>
          <p:nvPr/>
        </p:nvSpPr>
        <p:spPr>
          <a:xfrm>
            <a:off x="1403640" y="5428440"/>
            <a:ext cx="6840000" cy="1795680"/>
          </a:xfrm>
          <a:prstGeom prst="rect">
            <a:avLst/>
          </a:prstGeom>
          <a:noFill/>
          <a:ln>
            <a:noFill/>
          </a:ln>
        </p:spPr>
        <p:style>
          <a:lnRef idx="0"/>
          <a:fillRef idx="0"/>
          <a:effectRef idx="0"/>
          <a:fontRef idx="minor"/>
        </p:style>
        <p:txBody>
          <a:bodyPr lIns="90000" rIns="90000" tIns="45000" bIns="45000"/>
          <a:p>
            <a:pPr>
              <a:lnSpc>
                <a:spcPct val="100000"/>
              </a:lnSpc>
            </a:pPr>
            <a:r>
              <a:rPr b="0" lang="en-US" sz="2800" spc="-1" strike="noStrike">
                <a:solidFill>
                  <a:srgbClr val="000000"/>
                </a:solidFill>
                <a:latin typeface="Trebuchet MS"/>
                <a:ea typeface="DejaVu Sans"/>
              </a:rPr>
              <a:t>Memory management is </a:t>
            </a:r>
            <a:r>
              <a:rPr b="1" lang="en-US" sz="2800" spc="-1" strike="noStrike" u="sng">
                <a:solidFill>
                  <a:srgbClr val="c0504d"/>
                </a:solidFill>
                <a:uFillTx/>
                <a:latin typeface="Trebuchet MS"/>
                <a:ea typeface="DejaVu Sans"/>
              </a:rPr>
              <a:t>explicit</a:t>
            </a:r>
            <a:r>
              <a:rPr b="0" lang="en-US" sz="2800" spc="-1" strike="noStrike">
                <a:solidFill>
                  <a:srgbClr val="000000"/>
                </a:solidFill>
                <a:latin typeface="Trebuchet MS"/>
                <a:ea typeface="DejaVu Sans"/>
              </a:rPr>
              <a:t>: </a:t>
            </a:r>
            <a:br/>
            <a:r>
              <a:rPr b="0" lang="en-US" sz="2800" spc="-1" strike="noStrike">
                <a:solidFill>
                  <a:srgbClr val="000000"/>
                </a:solidFill>
                <a:latin typeface="Trebuchet MS"/>
                <a:ea typeface="DejaVu Sans"/>
              </a:rPr>
              <a:t>You are responsible for moving data from</a:t>
            </a:r>
            <a:endParaRPr b="0" lang="en-US" sz="2800" spc="-1" strike="noStrike">
              <a:latin typeface="Arial"/>
            </a:endParaRPr>
          </a:p>
          <a:p>
            <a:pPr>
              <a:lnSpc>
                <a:spcPct val="100000"/>
              </a:lnSpc>
            </a:pPr>
            <a:r>
              <a:rPr b="0" lang="en-US" sz="2800" spc="-1" strike="noStrike">
                <a:solidFill>
                  <a:srgbClr val="000000"/>
                </a:solidFill>
                <a:latin typeface="Trebuchet MS"/>
                <a:ea typeface="DejaVu Sans"/>
              </a:rPr>
              <a:t>	</a:t>
            </a:r>
            <a:r>
              <a:rPr b="0" lang="en-US" sz="2800" spc="-1" strike="noStrike">
                <a:solidFill>
                  <a:srgbClr val="000000"/>
                </a:solidFill>
                <a:latin typeface="Trebuchet MS"/>
                <a:ea typeface="DejaVu Sans"/>
              </a:rPr>
              <a:t>host → global → local </a:t>
            </a:r>
            <a:r>
              <a:rPr b="0" i="1" lang="en-US" sz="2800" spc="-1" strike="noStrike">
                <a:solidFill>
                  <a:srgbClr val="000000"/>
                </a:solidFill>
                <a:latin typeface="Trebuchet MS"/>
                <a:ea typeface="DejaVu Sans"/>
              </a:rPr>
              <a:t>and</a:t>
            </a:r>
            <a:r>
              <a:rPr b="0" lang="en-US" sz="2800" spc="-1" strike="noStrike">
                <a:solidFill>
                  <a:srgbClr val="000000"/>
                </a:solidFill>
                <a:latin typeface="Trebuchet MS"/>
                <a:ea typeface="DejaVu Sans"/>
              </a:rPr>
              <a:t> back</a:t>
            </a:r>
            <a:endParaRPr b="0" lang="en-US" sz="2800" spc="-1" strike="noStrike">
              <a:latin typeface="Arial"/>
            </a:endParaRPr>
          </a:p>
        </p:txBody>
      </p:sp>
    </p:spTree>
  </p:cSld>
  <p:timing>
    <p:tnLst>
      <p:par>
        <p:cTn id="118" dur="indefinite" restart="never" nodeType="tmRoot">
          <p:childTnLst>
            <p:seq>
              <p:cTn id="119" dur="indefinite"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9" name="CustomShape 1"/>
          <p:cNvSpPr/>
          <p:nvPr/>
        </p:nvSpPr>
        <p:spPr>
          <a:xfrm>
            <a:off x="457200" y="-1836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Context and Command-Queues</a:t>
            </a:r>
            <a:endParaRPr b="0" lang="en-US" sz="4400" spc="-1" strike="noStrike">
              <a:latin typeface="Arial"/>
            </a:endParaRPr>
          </a:p>
        </p:txBody>
      </p:sp>
      <p:sp>
        <p:nvSpPr>
          <p:cNvPr id="1010" name="CustomShape 2"/>
          <p:cNvSpPr/>
          <p:nvPr/>
        </p:nvSpPr>
        <p:spPr>
          <a:xfrm>
            <a:off x="179640" y="1207440"/>
            <a:ext cx="5328000" cy="553320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561"/>
              </a:spcBef>
              <a:buClr>
                <a:srgbClr val="c0504d"/>
              </a:buClr>
              <a:buFont typeface="Arial"/>
              <a:buChar char="•"/>
            </a:pPr>
            <a:r>
              <a:rPr b="1" i="1" lang="en-US" sz="2800" spc="-1" strike="noStrike">
                <a:solidFill>
                  <a:srgbClr val="c0504d"/>
                </a:solidFill>
                <a:latin typeface="Trebuchet MS"/>
              </a:rPr>
              <a:t>Context</a:t>
            </a:r>
            <a:r>
              <a:rPr b="0" lang="en-US" sz="2800" spc="-1" strike="noStrike">
                <a:solidFill>
                  <a:srgbClr val="c0504d"/>
                </a:solidFill>
                <a:latin typeface="Trebuchet MS"/>
              </a:rPr>
              <a:t>: </a:t>
            </a:r>
            <a:endParaRPr b="0" lang="en-US" sz="2800" spc="-1" strike="noStrike">
              <a:latin typeface="Arial"/>
            </a:endParaRPr>
          </a:p>
          <a:p>
            <a:pPr lvl="1" marL="743040" indent="-285120">
              <a:lnSpc>
                <a:spcPct val="100000"/>
              </a:lnSpc>
              <a:spcBef>
                <a:spcPts val="479"/>
              </a:spcBef>
              <a:buClr>
                <a:srgbClr val="000000"/>
              </a:buClr>
              <a:buFont typeface="Arial"/>
              <a:buChar char="–"/>
            </a:pPr>
            <a:r>
              <a:rPr b="0" lang="en-US" sz="2400" spc="-1" strike="noStrike">
                <a:solidFill>
                  <a:srgbClr val="000000"/>
                </a:solidFill>
                <a:latin typeface="Trebuchet MS"/>
              </a:rPr>
              <a:t>The environment within which kernels execute and in which synchronization and memory management is defined. </a:t>
            </a:r>
            <a:endParaRPr b="0" lang="en-US" sz="2400" spc="-1" strike="noStrike">
              <a:latin typeface="Arial"/>
            </a:endParaRPr>
          </a:p>
          <a:p>
            <a:pPr marL="343080" indent="-342360">
              <a:lnSpc>
                <a:spcPct val="100000"/>
              </a:lnSpc>
              <a:spcBef>
                <a:spcPts val="561"/>
              </a:spcBef>
              <a:buClr>
                <a:srgbClr val="000000"/>
              </a:buClr>
              <a:buFont typeface="Arial"/>
              <a:buChar char="•"/>
            </a:pPr>
            <a:r>
              <a:rPr b="0" lang="en-US" sz="2800" spc="-1" strike="noStrike">
                <a:solidFill>
                  <a:srgbClr val="000000"/>
                </a:solidFill>
                <a:latin typeface="Trebuchet MS"/>
              </a:rPr>
              <a:t>The </a:t>
            </a:r>
            <a:r>
              <a:rPr b="1" i="1" lang="en-US" sz="2800" spc="-1" strike="noStrike">
                <a:solidFill>
                  <a:srgbClr val="c0504d"/>
                </a:solidFill>
                <a:latin typeface="Trebuchet MS"/>
              </a:rPr>
              <a:t>context</a:t>
            </a:r>
            <a:r>
              <a:rPr b="0" lang="en-US" sz="2800" spc="-1" strike="noStrike">
                <a:solidFill>
                  <a:srgbClr val="c0504d"/>
                </a:solidFill>
                <a:latin typeface="Trebuchet MS"/>
              </a:rPr>
              <a:t> </a:t>
            </a:r>
            <a:r>
              <a:rPr b="0" lang="en-US" sz="2800" spc="-1" strike="noStrike">
                <a:solidFill>
                  <a:srgbClr val="000000"/>
                </a:solidFill>
                <a:latin typeface="Trebuchet MS"/>
              </a:rPr>
              <a:t>includes:</a:t>
            </a:r>
            <a:endParaRPr b="0" lang="en-US" sz="2800" spc="-1" strike="noStrike">
              <a:latin typeface="Arial"/>
            </a:endParaRPr>
          </a:p>
          <a:p>
            <a:pPr lvl="1" marL="743040" indent="-285120">
              <a:lnSpc>
                <a:spcPct val="100000"/>
              </a:lnSpc>
              <a:spcBef>
                <a:spcPts val="479"/>
              </a:spcBef>
              <a:buClr>
                <a:srgbClr val="000000"/>
              </a:buClr>
              <a:buFont typeface="Arial"/>
              <a:buChar char="–"/>
            </a:pPr>
            <a:r>
              <a:rPr b="0" lang="en-US" sz="2400" spc="-1" strike="noStrike">
                <a:solidFill>
                  <a:srgbClr val="000000"/>
                </a:solidFill>
                <a:latin typeface="Trebuchet MS"/>
              </a:rPr>
              <a:t>One or more devices</a:t>
            </a:r>
            <a:endParaRPr b="0" lang="en-US" sz="2400" spc="-1" strike="noStrike">
              <a:latin typeface="Arial"/>
            </a:endParaRPr>
          </a:p>
          <a:p>
            <a:pPr lvl="1" marL="743040" indent="-285120">
              <a:lnSpc>
                <a:spcPct val="100000"/>
              </a:lnSpc>
              <a:spcBef>
                <a:spcPts val="479"/>
              </a:spcBef>
              <a:buClr>
                <a:srgbClr val="000000"/>
              </a:buClr>
              <a:buFont typeface="Arial"/>
              <a:buChar char="–"/>
            </a:pPr>
            <a:r>
              <a:rPr b="0" lang="en-US" sz="2400" spc="-1" strike="noStrike">
                <a:solidFill>
                  <a:srgbClr val="000000"/>
                </a:solidFill>
                <a:latin typeface="Trebuchet MS"/>
              </a:rPr>
              <a:t>Device memory </a:t>
            </a:r>
            <a:endParaRPr b="0" lang="en-US" sz="2400" spc="-1" strike="noStrike">
              <a:latin typeface="Arial"/>
            </a:endParaRPr>
          </a:p>
          <a:p>
            <a:pPr lvl="1" marL="743040" indent="-285120">
              <a:lnSpc>
                <a:spcPct val="100000"/>
              </a:lnSpc>
              <a:spcBef>
                <a:spcPts val="479"/>
              </a:spcBef>
              <a:buClr>
                <a:srgbClr val="000000"/>
              </a:buClr>
              <a:buFont typeface="Arial"/>
              <a:buChar char="–"/>
            </a:pPr>
            <a:r>
              <a:rPr b="0" lang="en-US" sz="2400" spc="-1" strike="noStrike">
                <a:solidFill>
                  <a:srgbClr val="000000"/>
                </a:solidFill>
                <a:latin typeface="Trebuchet MS"/>
              </a:rPr>
              <a:t>One or more command-queues</a:t>
            </a:r>
            <a:endParaRPr b="0" lang="en-US" sz="2400" spc="-1" strike="noStrike">
              <a:latin typeface="Arial"/>
            </a:endParaRPr>
          </a:p>
          <a:p>
            <a:pPr marL="343080" indent="-342360">
              <a:lnSpc>
                <a:spcPct val="100000"/>
              </a:lnSpc>
              <a:spcBef>
                <a:spcPts val="561"/>
              </a:spcBef>
              <a:buClr>
                <a:srgbClr val="000000"/>
              </a:buClr>
              <a:buFont typeface="Arial"/>
              <a:buChar char="•"/>
            </a:pPr>
            <a:r>
              <a:rPr b="0" lang="en-US" sz="2800" spc="-1" strike="noStrike">
                <a:solidFill>
                  <a:srgbClr val="000000"/>
                </a:solidFill>
                <a:latin typeface="Trebuchet MS"/>
              </a:rPr>
              <a:t>All </a:t>
            </a:r>
            <a:r>
              <a:rPr b="1" i="1" lang="en-US" sz="2800" spc="-1" strike="noStrike">
                <a:solidFill>
                  <a:srgbClr val="c0504d"/>
                </a:solidFill>
                <a:latin typeface="Trebuchet MS"/>
              </a:rPr>
              <a:t>commands</a:t>
            </a:r>
            <a:r>
              <a:rPr b="0" lang="en-US" sz="2800" spc="-1" strike="noStrike">
                <a:solidFill>
                  <a:srgbClr val="c0504d"/>
                </a:solidFill>
                <a:latin typeface="Trebuchet MS"/>
              </a:rPr>
              <a:t> </a:t>
            </a:r>
            <a:r>
              <a:rPr b="0" lang="en-US" sz="2800" spc="-1" strike="noStrike">
                <a:solidFill>
                  <a:srgbClr val="000000"/>
                </a:solidFill>
                <a:latin typeface="Trebuchet MS"/>
              </a:rPr>
              <a:t>for a device (kernel execution, synchronization, and memory transfer operations) are submitted through a </a:t>
            </a:r>
            <a:r>
              <a:rPr b="1" i="1" lang="en-US" sz="2800" spc="-1" strike="noStrike">
                <a:solidFill>
                  <a:srgbClr val="c0504d"/>
                </a:solidFill>
                <a:latin typeface="Trebuchet MS"/>
              </a:rPr>
              <a:t>command-queue</a:t>
            </a:r>
            <a:r>
              <a:rPr b="0" lang="en-US" sz="2800" spc="-1" strike="noStrike">
                <a:solidFill>
                  <a:srgbClr val="000000"/>
                </a:solidFill>
                <a:latin typeface="Trebuchet MS"/>
              </a:rPr>
              <a:t>.  </a:t>
            </a:r>
            <a:endParaRPr b="0" lang="en-US" sz="2800" spc="-1" strike="noStrike">
              <a:latin typeface="Arial"/>
            </a:endParaRPr>
          </a:p>
          <a:p>
            <a:pPr marL="343080" indent="-342360">
              <a:lnSpc>
                <a:spcPct val="100000"/>
              </a:lnSpc>
              <a:spcBef>
                <a:spcPts val="561"/>
              </a:spcBef>
              <a:buClr>
                <a:srgbClr val="000000"/>
              </a:buClr>
              <a:buFont typeface="Arial"/>
              <a:buChar char="•"/>
            </a:pPr>
            <a:r>
              <a:rPr b="0" lang="en-US" sz="2800" spc="-1" strike="noStrike">
                <a:solidFill>
                  <a:srgbClr val="000000"/>
                </a:solidFill>
                <a:latin typeface="Trebuchet MS"/>
              </a:rPr>
              <a:t>Each </a:t>
            </a:r>
            <a:r>
              <a:rPr b="1" i="1" lang="en-US" sz="2800" spc="-1" strike="noStrike">
                <a:solidFill>
                  <a:srgbClr val="c0504d"/>
                </a:solidFill>
                <a:latin typeface="Trebuchet MS"/>
              </a:rPr>
              <a:t>command-queue</a:t>
            </a:r>
            <a:r>
              <a:rPr b="1" i="1" lang="en-US" sz="2800" spc="-1" strike="noStrike">
                <a:solidFill>
                  <a:srgbClr val="000000"/>
                </a:solidFill>
                <a:latin typeface="Trebuchet MS"/>
              </a:rPr>
              <a:t> </a:t>
            </a:r>
            <a:r>
              <a:rPr b="0" lang="en-US" sz="2800" spc="-1" strike="noStrike">
                <a:solidFill>
                  <a:srgbClr val="000000"/>
                </a:solidFill>
                <a:latin typeface="Trebuchet MS"/>
              </a:rPr>
              <a:t>points to a single device within a context.</a:t>
            </a:r>
            <a:endParaRPr b="0" lang="en-US" sz="2800" spc="-1" strike="noStrike">
              <a:latin typeface="Arial"/>
            </a:endParaRPr>
          </a:p>
        </p:txBody>
      </p:sp>
      <p:sp>
        <p:nvSpPr>
          <p:cNvPr id="1011" name="CustomShape 3"/>
          <p:cNvSpPr/>
          <p:nvPr/>
        </p:nvSpPr>
        <p:spPr>
          <a:xfrm>
            <a:off x="5652000" y="1488600"/>
            <a:ext cx="3102120" cy="4968360"/>
          </a:xfrm>
          <a:prstGeom prst="roundRect">
            <a:avLst>
              <a:gd name="adj" fmla="val 4954"/>
            </a:avLst>
          </a:prstGeom>
          <a:solidFill>
            <a:srgbClr val="20538d">
              <a:alpha val="29000"/>
            </a:srgbClr>
          </a:solidFill>
          <a:ln w="6480">
            <a:solidFill>
              <a:schemeClr val="tx1">
                <a:alpha val="41960"/>
              </a:schemeClr>
            </a:solidFill>
            <a:miter/>
          </a:ln>
        </p:spPr>
        <p:style>
          <a:lnRef idx="0"/>
          <a:fillRef idx="0"/>
          <a:effectRef idx="0"/>
          <a:fontRef idx="minor"/>
        </p:style>
      </p:sp>
      <p:pic>
        <p:nvPicPr>
          <p:cNvPr id="1012" name="Picture 5" descr=""/>
          <p:cNvPicPr/>
          <p:nvPr/>
        </p:nvPicPr>
        <p:blipFill>
          <a:blip r:embed="rId1"/>
          <a:stretch/>
        </p:blipFill>
        <p:spPr>
          <a:xfrm>
            <a:off x="6374160" y="3717000"/>
            <a:ext cx="1926360" cy="2555280"/>
          </a:xfrm>
          <a:prstGeom prst="rect">
            <a:avLst/>
          </a:prstGeom>
          <a:ln w="25560">
            <a:noFill/>
          </a:ln>
        </p:spPr>
      </p:pic>
      <p:sp>
        <p:nvSpPr>
          <p:cNvPr id="1013" name="CustomShape 4"/>
          <p:cNvSpPr/>
          <p:nvPr/>
        </p:nvSpPr>
        <p:spPr>
          <a:xfrm>
            <a:off x="6832440" y="4005000"/>
            <a:ext cx="781200" cy="286200"/>
          </a:xfrm>
          <a:prstGeom prst="rect">
            <a:avLst/>
          </a:prstGeom>
          <a:noFill/>
          <a:ln w="12600">
            <a:noFill/>
          </a:ln>
        </p:spPr>
        <p:style>
          <a:lnRef idx="0"/>
          <a:fillRef idx="0"/>
          <a:effectRef idx="0"/>
          <a:fontRef idx="minor"/>
        </p:style>
        <p:txBody>
          <a:bodyPr lIns="0" rIns="0" tIns="0" bIns="0"/>
          <a:p>
            <a:pPr marL="36360" algn="ctr">
              <a:lnSpc>
                <a:spcPct val="100000"/>
              </a:lnSpc>
            </a:pPr>
            <a:r>
              <a:rPr b="1" lang="en-US" sz="1600" spc="-1" strike="noStrike">
                <a:solidFill>
                  <a:srgbClr val="003434"/>
                </a:solidFill>
                <a:latin typeface="Trebuchet MS"/>
                <a:ea typeface="DejaVu Sans"/>
              </a:rPr>
              <a:t>Queue</a:t>
            </a:r>
            <a:endParaRPr b="0" lang="en-US" sz="1600" spc="-1" strike="noStrike">
              <a:latin typeface="Arial"/>
            </a:endParaRPr>
          </a:p>
        </p:txBody>
      </p:sp>
      <p:sp>
        <p:nvSpPr>
          <p:cNvPr id="1014" name="CustomShape 5"/>
          <p:cNvSpPr/>
          <p:nvPr/>
        </p:nvSpPr>
        <p:spPr>
          <a:xfrm>
            <a:off x="6422760" y="5712120"/>
            <a:ext cx="1672920" cy="379080"/>
          </a:xfrm>
          <a:prstGeom prst="rect">
            <a:avLst/>
          </a:prstGeom>
          <a:noFill/>
          <a:ln w="12600">
            <a:noFill/>
          </a:ln>
        </p:spPr>
        <p:style>
          <a:lnRef idx="0"/>
          <a:fillRef idx="0"/>
          <a:effectRef idx="0"/>
          <a:fontRef idx="minor"/>
        </p:style>
        <p:txBody>
          <a:bodyPr lIns="0" rIns="0" tIns="0" bIns="0"/>
          <a:p>
            <a:pPr marL="36360" algn="ctr">
              <a:lnSpc>
                <a:spcPct val="100000"/>
              </a:lnSpc>
            </a:pPr>
            <a:r>
              <a:rPr b="1" lang="en-US" sz="2800" spc="-1" strike="noStrike">
                <a:solidFill>
                  <a:srgbClr val="000000"/>
                </a:solidFill>
                <a:latin typeface="Trebuchet MS"/>
                <a:ea typeface="DejaVu Sans"/>
              </a:rPr>
              <a:t>Context</a:t>
            </a:r>
            <a:endParaRPr b="0" lang="en-US" sz="2800" spc="-1" strike="noStrike">
              <a:latin typeface="Arial"/>
            </a:endParaRPr>
          </a:p>
        </p:txBody>
      </p:sp>
      <p:sp>
        <p:nvSpPr>
          <p:cNvPr id="1015" name="CustomShape 6"/>
          <p:cNvSpPr/>
          <p:nvPr/>
        </p:nvSpPr>
        <p:spPr>
          <a:xfrm>
            <a:off x="5999040" y="1751040"/>
            <a:ext cx="2458440" cy="1102320"/>
          </a:xfrm>
          <a:prstGeom prst="roundRect">
            <a:avLst>
              <a:gd name="adj" fmla="val 16667"/>
            </a:avLst>
          </a:prstGeom>
          <a:gradFill rotWithShape="0">
            <a:gsLst>
              <a:gs pos="0">
                <a:srgbClr val="ffffff">
                  <a:alpha val="88000"/>
                </a:srgbClr>
              </a:gs>
              <a:gs pos="7001">
                <a:srgbClr val="e6e6e6"/>
              </a:gs>
              <a:gs pos="32001">
                <a:srgbClr val="7d8496"/>
              </a:gs>
              <a:gs pos="47000">
                <a:srgbClr val="e6e6e6"/>
              </a:gs>
              <a:gs pos="85001">
                <a:srgbClr val="7d8496"/>
              </a:gs>
              <a:gs pos="100000">
                <a:srgbClr val="e6e6e6"/>
              </a:gs>
            </a:gsLst>
            <a:lin ang="2700000"/>
          </a:gradFill>
          <a:ln w="76320">
            <a:round/>
            <a:headEnd len="med" type="oval" w="med"/>
          </a:ln>
        </p:spPr>
        <p:style>
          <a:lnRef idx="2">
            <a:schemeClr val="dk1"/>
          </a:lnRef>
          <a:fillRef idx="1">
            <a:schemeClr val="lt1"/>
          </a:fillRef>
          <a:effectRef idx="0">
            <a:schemeClr val="dk1"/>
          </a:effectRef>
          <a:fontRef idx="minor"/>
        </p:style>
        <p:txBody>
          <a:bodyPr lIns="39240" rIns="39240" tIns="19440" bIns="19440"/>
          <a:p>
            <a:pPr algn="ctr">
              <a:lnSpc>
                <a:spcPct val="100000"/>
              </a:lnSpc>
            </a:pPr>
            <a:r>
              <a:rPr b="1" lang="en-US" sz="1800" spc="-1" strike="noStrike">
                <a:solidFill>
                  <a:srgbClr val="000000"/>
                </a:solidFill>
                <a:latin typeface="Trebuchet MS"/>
                <a:ea typeface="ヒラギノ角ゴ ProN W3"/>
              </a:rPr>
              <a:t> </a:t>
            </a:r>
            <a:endParaRPr b="0" lang="en-US" sz="1800" spc="-1" strike="noStrike">
              <a:latin typeface="Arial"/>
            </a:endParaRPr>
          </a:p>
          <a:p>
            <a:pPr algn="ctr">
              <a:lnSpc>
                <a:spcPct val="100000"/>
              </a:lnSpc>
            </a:pPr>
            <a:r>
              <a:rPr b="1" lang="en-US" sz="2000" spc="-1" strike="noStrike">
                <a:solidFill>
                  <a:srgbClr val="000000"/>
                </a:solidFill>
                <a:latin typeface="Trebuchet MS"/>
                <a:ea typeface="ヒラギノ角ゴ ProN W3"/>
              </a:rPr>
              <a:t>Device</a:t>
            </a:r>
            <a:endParaRPr b="0" lang="en-US" sz="2000" spc="-1" strike="noStrike">
              <a:latin typeface="Arial"/>
            </a:endParaRPr>
          </a:p>
        </p:txBody>
      </p:sp>
      <p:sp>
        <p:nvSpPr>
          <p:cNvPr id="1016" name="CustomShape 7"/>
          <p:cNvSpPr/>
          <p:nvPr/>
        </p:nvSpPr>
        <p:spPr>
          <a:xfrm>
            <a:off x="6001920" y="2925000"/>
            <a:ext cx="2519280" cy="684720"/>
          </a:xfrm>
          <a:prstGeom prst="roundRect">
            <a:avLst>
              <a:gd name="adj" fmla="val 16667"/>
            </a:avLst>
          </a:prstGeom>
          <a:solidFill>
            <a:schemeClr val="bg1">
              <a:lumMod val="85000"/>
            </a:schemeClr>
          </a:solidFill>
          <a:ln w="66600">
            <a:solidFill>
              <a:srgbClr val="002060"/>
            </a:solidFill>
            <a:round/>
            <a:headEnd len="med" type="oval" w="med"/>
          </a:ln>
        </p:spPr>
        <p:style>
          <a:lnRef idx="0"/>
          <a:fillRef idx="0"/>
          <a:effectRef idx="0"/>
          <a:fontRef idx="minor"/>
        </p:style>
      </p:sp>
      <p:sp>
        <p:nvSpPr>
          <p:cNvPr id="1017" name="CustomShape 8"/>
          <p:cNvSpPr/>
          <p:nvPr/>
        </p:nvSpPr>
        <p:spPr>
          <a:xfrm>
            <a:off x="5995440" y="3003840"/>
            <a:ext cx="2527200" cy="394920"/>
          </a:xfrm>
          <a:prstGeom prst="rect">
            <a:avLst/>
          </a:prstGeom>
          <a:noFill/>
          <a:ln>
            <a:noFill/>
          </a:ln>
        </p:spPr>
        <p:style>
          <a:lnRef idx="0"/>
          <a:fillRef idx="0"/>
          <a:effectRef idx="0"/>
          <a:fontRef idx="minor"/>
        </p:style>
        <p:txBody>
          <a:bodyPr lIns="90000" rIns="90000" tIns="45000" bIns="45000"/>
          <a:p>
            <a:pPr algn="ctr">
              <a:lnSpc>
                <a:spcPct val="100000"/>
              </a:lnSpc>
            </a:pPr>
            <a:r>
              <a:rPr b="1" lang="en-US" sz="2000" spc="-1" strike="noStrike">
                <a:solidFill>
                  <a:srgbClr val="000000"/>
                </a:solidFill>
                <a:latin typeface="Trebuchet MS"/>
                <a:ea typeface="DejaVu Sans"/>
              </a:rPr>
              <a:t>Device Memory</a:t>
            </a:r>
            <a:endParaRPr b="0" lang="en-US" sz="2000" spc="-1" strike="noStrike">
              <a:latin typeface="Arial"/>
            </a:endParaRPr>
          </a:p>
        </p:txBody>
      </p:sp>
    </p:spTree>
  </p:cSld>
  <p:timing>
    <p:tnLst>
      <p:par>
        <p:cTn id="120" dur="indefinite" restart="never" nodeType="tmRoot">
          <p:childTnLst>
            <p:seq>
              <p:cTn id="121" dur="indefinite"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8" name="CustomShape 1"/>
          <p:cNvSpPr/>
          <p:nvPr/>
        </p:nvSpPr>
        <p:spPr>
          <a:xfrm>
            <a:off x="457200" y="-9936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Execution model (kernels)</a:t>
            </a:r>
            <a:endParaRPr b="0" lang="en-US" sz="4400" spc="-1" strike="noStrike">
              <a:latin typeface="Arial"/>
            </a:endParaRPr>
          </a:p>
        </p:txBody>
      </p:sp>
      <p:sp>
        <p:nvSpPr>
          <p:cNvPr id="1019" name="CustomShape 2"/>
          <p:cNvSpPr/>
          <p:nvPr/>
        </p:nvSpPr>
        <p:spPr>
          <a:xfrm>
            <a:off x="179640" y="1052640"/>
            <a:ext cx="8784360" cy="129528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OpenCL execution model … define a problem domain and execute an instance of a </a:t>
            </a:r>
            <a:r>
              <a:rPr b="1" lang="en-US" sz="3200" spc="-1" strike="noStrike">
                <a:solidFill>
                  <a:srgbClr val="c0504d"/>
                </a:solidFill>
                <a:latin typeface="Trebuchet MS"/>
              </a:rPr>
              <a:t>kernel</a:t>
            </a:r>
            <a:r>
              <a:rPr b="0" lang="en-US" sz="3200" spc="-1" strike="noStrike">
                <a:solidFill>
                  <a:srgbClr val="c0504d"/>
                </a:solidFill>
                <a:latin typeface="Trebuchet MS"/>
              </a:rPr>
              <a:t> </a:t>
            </a:r>
            <a:r>
              <a:rPr b="0" lang="en-US" sz="3200" spc="-1" strike="noStrike">
                <a:solidFill>
                  <a:srgbClr val="000000"/>
                </a:solidFill>
                <a:latin typeface="Trebuchet MS"/>
              </a:rPr>
              <a:t>for each point in the domain</a:t>
            </a:r>
            <a:endParaRPr b="0" lang="en-US" sz="3200" spc="-1" strike="noStrike">
              <a:latin typeface="Arial"/>
            </a:endParaRPr>
          </a:p>
        </p:txBody>
      </p:sp>
      <p:sp>
        <p:nvSpPr>
          <p:cNvPr id="1020" name="CustomShape 3"/>
          <p:cNvSpPr/>
          <p:nvPr/>
        </p:nvSpPr>
        <p:spPr>
          <a:xfrm>
            <a:off x="1043640" y="2277000"/>
            <a:ext cx="6912000" cy="2650320"/>
          </a:xfrm>
          <a:prstGeom prst="rect">
            <a:avLst/>
          </a:prstGeom>
          <a:noFill/>
          <a:ln>
            <a:noFill/>
          </a:ln>
        </p:spPr>
        <p:style>
          <a:lnRef idx="0"/>
          <a:fillRef idx="0"/>
          <a:effectRef idx="0"/>
          <a:fontRef idx="minor"/>
        </p:style>
        <p:txBody>
          <a:bodyPr lIns="90000" rIns="90000" tIns="45000" bIns="45000"/>
          <a:p>
            <a:pPr>
              <a:lnSpc>
                <a:spcPct val="100000"/>
              </a:lnSpc>
            </a:pPr>
            <a:r>
              <a:rPr b="1" lang="en-US" sz="2400" spc="-1" strike="noStrike">
                <a:solidFill>
                  <a:srgbClr val="4f81bd"/>
                </a:solidFill>
                <a:latin typeface="Courier New Bold"/>
                <a:ea typeface="DejaVu Sans"/>
              </a:rPr>
              <a:t>__kernel</a:t>
            </a:r>
            <a:r>
              <a:rPr b="1" lang="en-US" sz="2400" spc="-1" strike="noStrike">
                <a:solidFill>
                  <a:srgbClr val="000000"/>
                </a:solidFill>
                <a:latin typeface="Courier New Bold"/>
                <a:ea typeface="DejaVu Sans"/>
              </a:rPr>
              <a:t> </a:t>
            </a:r>
            <a:r>
              <a:rPr b="1" lang="en-US" sz="2400" spc="-1" strike="noStrike">
                <a:solidFill>
                  <a:srgbClr val="c0504d"/>
                </a:solidFill>
                <a:latin typeface="Courier New Bold"/>
                <a:ea typeface="DejaVu Sans"/>
              </a:rPr>
              <a:t>void</a:t>
            </a:r>
            <a:r>
              <a:rPr b="1" lang="en-US" sz="2400" spc="-1" strike="noStrike">
                <a:solidFill>
                  <a:srgbClr val="000000"/>
                </a:solidFill>
                <a:latin typeface="Courier New Bold"/>
                <a:ea typeface="DejaVu Sans"/>
              </a:rPr>
              <a:t> </a:t>
            </a:r>
            <a:r>
              <a:rPr b="1" lang="en-US" sz="2400" spc="-1" strike="noStrike">
                <a:solidFill>
                  <a:srgbClr val="17375e"/>
                </a:solidFill>
                <a:latin typeface="Courier New Bold"/>
                <a:ea typeface="DejaVu Sans"/>
              </a:rPr>
              <a:t>times_two</a:t>
            </a:r>
            <a:r>
              <a:rPr b="1" lang="en-US" sz="2400" spc="-1" strike="noStrike">
                <a:solidFill>
                  <a:srgbClr val="000000"/>
                </a:solidFill>
                <a:latin typeface="Courier New Bold"/>
                <a:ea typeface="DejaVu Sans"/>
              </a:rPr>
              <a:t>(</a:t>
            </a:r>
            <a:endParaRPr b="0" lang="en-US" sz="2400" spc="-1" strike="noStrike">
              <a:latin typeface="Arial"/>
            </a:endParaRPr>
          </a:p>
          <a:p>
            <a:pPr>
              <a:lnSpc>
                <a:spcPct val="100000"/>
              </a:lnSpc>
            </a:pPr>
            <a:r>
              <a:rPr b="1" lang="en-US" sz="2400" spc="-1" strike="noStrike">
                <a:solidFill>
                  <a:srgbClr val="000000"/>
                </a:solidFill>
                <a:latin typeface="Courier New Bold"/>
                <a:ea typeface="DejaVu Sans"/>
              </a:rPr>
              <a:t>    </a:t>
            </a:r>
            <a:r>
              <a:rPr b="1" lang="en-US" sz="2400" spc="-1" strike="noStrike">
                <a:solidFill>
                  <a:srgbClr val="4f81bd"/>
                </a:solidFill>
                <a:latin typeface="Courier New Bold"/>
                <a:ea typeface="DejaVu Sans"/>
              </a:rPr>
              <a:t>__global</a:t>
            </a:r>
            <a:r>
              <a:rPr b="1" lang="en-US" sz="2400" spc="-1" strike="noStrike">
                <a:solidFill>
                  <a:srgbClr val="000000"/>
                </a:solidFill>
                <a:latin typeface="Courier New Bold"/>
                <a:ea typeface="DejaVu Sans"/>
              </a:rPr>
              <a:t> </a:t>
            </a:r>
            <a:r>
              <a:rPr b="1" lang="en-US" sz="2400" spc="-1" strike="noStrike">
                <a:solidFill>
                  <a:srgbClr val="c0504d"/>
                </a:solidFill>
                <a:latin typeface="Courier New Bold"/>
                <a:ea typeface="DejaVu Sans"/>
              </a:rPr>
              <a:t>float</a:t>
            </a:r>
            <a:r>
              <a:rPr b="1" lang="en-US" sz="2400" spc="-1" strike="noStrike">
                <a:solidFill>
                  <a:srgbClr val="000000"/>
                </a:solidFill>
                <a:latin typeface="Courier New Bold"/>
                <a:ea typeface="DejaVu Sans"/>
              </a:rPr>
              <a:t>* input,</a:t>
            </a:r>
            <a:endParaRPr b="0" lang="en-US" sz="2400" spc="-1" strike="noStrike">
              <a:latin typeface="Arial"/>
            </a:endParaRPr>
          </a:p>
          <a:p>
            <a:pPr>
              <a:lnSpc>
                <a:spcPct val="100000"/>
              </a:lnSpc>
            </a:pPr>
            <a:r>
              <a:rPr b="1" lang="en-US" sz="2400" spc="-1" strike="noStrike">
                <a:solidFill>
                  <a:srgbClr val="4f81bd"/>
                </a:solidFill>
                <a:latin typeface="Courier New Bold"/>
                <a:ea typeface="DejaVu Sans"/>
              </a:rPr>
              <a:t>    </a:t>
            </a:r>
            <a:r>
              <a:rPr b="1" lang="en-US" sz="2400" spc="-1" strike="noStrike">
                <a:solidFill>
                  <a:srgbClr val="4f81bd"/>
                </a:solidFill>
                <a:latin typeface="Courier New Bold"/>
                <a:ea typeface="DejaVu Sans"/>
              </a:rPr>
              <a:t>__global </a:t>
            </a:r>
            <a:r>
              <a:rPr b="1" lang="en-US" sz="2400" spc="-1" strike="noStrike">
                <a:solidFill>
                  <a:srgbClr val="c0504d"/>
                </a:solidFill>
                <a:latin typeface="Courier New Bold"/>
                <a:ea typeface="DejaVu Sans"/>
              </a:rPr>
              <a:t>float</a:t>
            </a:r>
            <a:r>
              <a:rPr b="1" lang="en-US" sz="2400" spc="-1" strike="noStrike">
                <a:solidFill>
                  <a:srgbClr val="000000"/>
                </a:solidFill>
                <a:latin typeface="Courier New Bold"/>
                <a:ea typeface="DejaVu Sans"/>
              </a:rPr>
              <a:t>* output)</a:t>
            </a:r>
            <a:endParaRPr b="0" lang="en-US" sz="2400" spc="-1" strike="noStrike">
              <a:latin typeface="Arial"/>
            </a:endParaRPr>
          </a:p>
          <a:p>
            <a:pPr>
              <a:lnSpc>
                <a:spcPct val="100000"/>
              </a:lnSpc>
            </a:pPr>
            <a:r>
              <a:rPr b="1" lang="en-US" sz="2400" spc="-1" strike="noStrike">
                <a:solidFill>
                  <a:srgbClr val="000000"/>
                </a:solidFill>
                <a:latin typeface="Courier New Bold"/>
                <a:ea typeface="DejaVu Sans"/>
              </a:rPr>
              <a:t>{</a:t>
            </a:r>
            <a:endParaRPr b="0" lang="en-US" sz="2400" spc="-1" strike="noStrike">
              <a:latin typeface="Arial"/>
            </a:endParaRPr>
          </a:p>
          <a:p>
            <a:pPr>
              <a:lnSpc>
                <a:spcPct val="100000"/>
              </a:lnSpc>
            </a:pPr>
            <a:r>
              <a:rPr b="1" lang="en-US" sz="2400" spc="-1" strike="noStrike">
                <a:solidFill>
                  <a:srgbClr val="000000"/>
                </a:solidFill>
                <a:latin typeface="Courier New Bold"/>
                <a:ea typeface="DejaVu Sans"/>
              </a:rPr>
              <a:t>   </a:t>
            </a:r>
            <a:r>
              <a:rPr b="1" lang="en-US" sz="2400" spc="-1" strike="noStrike">
                <a:solidFill>
                  <a:srgbClr val="c0504d"/>
                </a:solidFill>
                <a:latin typeface="Courier New Bold"/>
                <a:ea typeface="DejaVu Sans"/>
              </a:rPr>
              <a:t>int </a:t>
            </a:r>
            <a:r>
              <a:rPr b="1" lang="en-US" sz="2400" spc="-1" strike="noStrike">
                <a:solidFill>
                  <a:srgbClr val="000000"/>
                </a:solidFill>
                <a:latin typeface="Courier New Bold"/>
                <a:ea typeface="DejaVu Sans"/>
              </a:rPr>
              <a:t>i = </a:t>
            </a:r>
            <a:r>
              <a:rPr b="1" lang="en-US" sz="2400" spc="-1" strike="noStrike">
                <a:solidFill>
                  <a:srgbClr val="4f81bd"/>
                </a:solidFill>
                <a:latin typeface="Courier New Bold"/>
                <a:ea typeface="DejaVu Sans"/>
              </a:rPr>
              <a:t>get_global_id</a:t>
            </a:r>
            <a:r>
              <a:rPr b="1" lang="en-US" sz="2400" spc="-1" strike="noStrike">
                <a:solidFill>
                  <a:srgbClr val="000000"/>
                </a:solidFill>
                <a:latin typeface="Courier New Bold"/>
                <a:ea typeface="DejaVu Sans"/>
              </a:rPr>
              <a:t>(0);</a:t>
            </a:r>
            <a:endParaRPr b="0" lang="en-US" sz="2400" spc="-1" strike="noStrike">
              <a:latin typeface="Arial"/>
            </a:endParaRPr>
          </a:p>
          <a:p>
            <a:pPr>
              <a:lnSpc>
                <a:spcPct val="100000"/>
              </a:lnSpc>
            </a:pPr>
            <a:r>
              <a:rPr b="1" lang="en-US" sz="2400" spc="-1" strike="noStrike">
                <a:solidFill>
                  <a:srgbClr val="000000"/>
                </a:solidFill>
                <a:latin typeface="Courier New Bold"/>
                <a:ea typeface="DejaVu Sans"/>
              </a:rPr>
              <a:t>   </a:t>
            </a:r>
            <a:r>
              <a:rPr b="1" lang="en-US" sz="2400" spc="-1" strike="noStrike">
                <a:solidFill>
                  <a:srgbClr val="000000"/>
                </a:solidFill>
                <a:latin typeface="Courier New Bold"/>
                <a:ea typeface="DejaVu Sans"/>
              </a:rPr>
              <a:t>output[i] = 2.0f * input[i];</a:t>
            </a:r>
            <a:endParaRPr b="0" lang="en-US" sz="2400" spc="-1" strike="noStrike">
              <a:latin typeface="Arial"/>
            </a:endParaRPr>
          </a:p>
          <a:p>
            <a:pPr>
              <a:lnSpc>
                <a:spcPct val="100000"/>
              </a:lnSpc>
            </a:pPr>
            <a:r>
              <a:rPr b="1" lang="en-US" sz="2400" spc="-1" strike="noStrike">
                <a:solidFill>
                  <a:srgbClr val="000000"/>
                </a:solidFill>
                <a:latin typeface="Courier New Bold"/>
                <a:ea typeface="DejaVu Sans"/>
              </a:rPr>
              <a:t>}</a:t>
            </a:r>
            <a:endParaRPr b="0" lang="en-US" sz="2400" spc="-1" strike="noStrike">
              <a:latin typeface="Arial"/>
            </a:endParaRPr>
          </a:p>
        </p:txBody>
      </p:sp>
      <p:sp>
        <p:nvSpPr>
          <p:cNvPr id="1021" name="CustomShape 4"/>
          <p:cNvSpPr/>
          <p:nvPr/>
        </p:nvSpPr>
        <p:spPr>
          <a:xfrm>
            <a:off x="4584240" y="4927680"/>
            <a:ext cx="2335320" cy="304920"/>
          </a:xfrm>
          <a:prstGeom prst="rect">
            <a:avLst/>
          </a:prstGeom>
          <a:noFill/>
          <a:ln w="12600">
            <a:noFill/>
          </a:ln>
        </p:spPr>
        <p:style>
          <a:lnRef idx="0"/>
          <a:fillRef idx="0"/>
          <a:effectRef idx="0"/>
          <a:fontRef idx="minor"/>
        </p:style>
        <p:txBody>
          <a:bodyPr wrap="none" lIns="0" rIns="0" tIns="0" bIns="0"/>
          <a:p>
            <a:pPr marL="36360">
              <a:lnSpc>
                <a:spcPct val="100000"/>
              </a:lnSpc>
            </a:pPr>
            <a:r>
              <a:rPr b="1" lang="en-US" sz="2000" spc="-1" strike="noStrike">
                <a:solidFill>
                  <a:srgbClr val="17375e"/>
                </a:solidFill>
                <a:latin typeface="Courier New Bold"/>
                <a:ea typeface="DejaVu Sans"/>
              </a:rPr>
              <a:t>get_global_id(0)</a:t>
            </a:r>
            <a:endParaRPr b="0" lang="en-US" sz="2000" spc="-1" strike="noStrike">
              <a:latin typeface="Arial"/>
            </a:endParaRPr>
          </a:p>
        </p:txBody>
      </p:sp>
      <p:sp>
        <p:nvSpPr>
          <p:cNvPr id="1022" name="Line 5"/>
          <p:cNvSpPr/>
          <p:nvPr/>
        </p:nvSpPr>
        <p:spPr>
          <a:xfrm flipH="1">
            <a:off x="4226760" y="4948920"/>
            <a:ext cx="14760" cy="299880"/>
          </a:xfrm>
          <a:prstGeom prst="line">
            <a:avLst/>
          </a:prstGeom>
          <a:ln w="63360">
            <a:solidFill>
              <a:srgbClr val="a50021"/>
            </a:solidFill>
            <a:miter/>
            <a:tailEnd len="med" type="triangle" w="med"/>
          </a:ln>
        </p:spPr>
        <p:style>
          <a:lnRef idx="0"/>
          <a:fillRef idx="0"/>
          <a:effectRef idx="0"/>
          <a:fontRef idx="minor"/>
        </p:style>
      </p:sp>
      <p:sp>
        <p:nvSpPr>
          <p:cNvPr id="1023" name="Line 6"/>
          <p:cNvSpPr/>
          <p:nvPr/>
        </p:nvSpPr>
        <p:spPr>
          <a:xfrm>
            <a:off x="4225320" y="5852160"/>
            <a:ext cx="360" cy="456840"/>
          </a:xfrm>
          <a:prstGeom prst="line">
            <a:avLst/>
          </a:prstGeom>
          <a:ln w="63360">
            <a:solidFill>
              <a:srgbClr val="a50021"/>
            </a:solidFill>
            <a:miter/>
            <a:tailEnd len="med" type="triangle" w="med"/>
          </a:ln>
        </p:spPr>
        <p:style>
          <a:lnRef idx="0"/>
          <a:fillRef idx="0"/>
          <a:effectRef idx="0"/>
          <a:fontRef idx="minor"/>
        </p:style>
      </p:sp>
      <p:sp>
        <p:nvSpPr>
          <p:cNvPr id="1024" name="CustomShape 7"/>
          <p:cNvSpPr/>
          <p:nvPr/>
        </p:nvSpPr>
        <p:spPr>
          <a:xfrm>
            <a:off x="4033080" y="5235480"/>
            <a:ext cx="352800" cy="274320"/>
          </a:xfrm>
          <a:prstGeom prst="rect">
            <a:avLst/>
          </a:prstGeom>
          <a:noFill/>
          <a:ln w="12600">
            <a:noFill/>
          </a:ln>
        </p:spPr>
        <p:style>
          <a:lnRef idx="0"/>
          <a:fillRef idx="0"/>
          <a:effectRef idx="0"/>
          <a:fontRef idx="minor"/>
        </p:style>
        <p:txBody>
          <a:bodyPr wrap="none" lIns="0" rIns="0" tIns="0" bIns="0"/>
          <a:p>
            <a:pPr marL="36360">
              <a:lnSpc>
                <a:spcPct val="100000"/>
              </a:lnSpc>
            </a:pPr>
            <a:r>
              <a:rPr b="1" lang="en-US" sz="1800" spc="-1" strike="noStrike">
                <a:solidFill>
                  <a:srgbClr val="a50021"/>
                </a:solidFill>
                <a:latin typeface="Trebuchet MS"/>
                <a:ea typeface="DejaVu Sans"/>
              </a:rPr>
              <a:t>10</a:t>
            </a:r>
            <a:endParaRPr b="0" lang="en-US" sz="1800" spc="-1" strike="noStrike">
              <a:latin typeface="Arial"/>
            </a:endParaRPr>
          </a:p>
        </p:txBody>
      </p:sp>
      <p:sp>
        <p:nvSpPr>
          <p:cNvPr id="1025" name="CustomShape 8"/>
          <p:cNvSpPr/>
          <p:nvPr/>
        </p:nvSpPr>
        <p:spPr>
          <a:xfrm>
            <a:off x="323640" y="5528160"/>
            <a:ext cx="926280" cy="274320"/>
          </a:xfrm>
          <a:prstGeom prst="rect">
            <a:avLst/>
          </a:prstGeom>
          <a:noFill/>
          <a:ln w="12600">
            <a:noFill/>
          </a:ln>
        </p:spPr>
        <p:style>
          <a:lnRef idx="0"/>
          <a:fillRef idx="0"/>
          <a:effectRef idx="0"/>
          <a:fontRef idx="minor"/>
        </p:style>
        <p:txBody>
          <a:bodyPr lIns="0" rIns="0" tIns="0" bIns="0"/>
          <a:p>
            <a:pPr marL="36360" algn="r">
              <a:lnSpc>
                <a:spcPct val="100000"/>
              </a:lnSpc>
            </a:pPr>
            <a:r>
              <a:rPr b="1" lang="en-US" sz="1800" spc="-1" strike="noStrike">
                <a:solidFill>
                  <a:srgbClr val="f79646"/>
                </a:solidFill>
                <a:latin typeface="Trebuchet MS"/>
                <a:ea typeface="DejaVu Sans"/>
              </a:rPr>
              <a:t>Input</a:t>
            </a:r>
            <a:endParaRPr b="0" lang="en-US" sz="1800" spc="-1" strike="noStrike">
              <a:latin typeface="Arial"/>
            </a:endParaRPr>
          </a:p>
        </p:txBody>
      </p:sp>
      <p:sp>
        <p:nvSpPr>
          <p:cNvPr id="1026" name="CustomShape 9"/>
          <p:cNvSpPr/>
          <p:nvPr/>
        </p:nvSpPr>
        <p:spPr>
          <a:xfrm>
            <a:off x="386280" y="6324480"/>
            <a:ext cx="939240" cy="274320"/>
          </a:xfrm>
          <a:prstGeom prst="rect">
            <a:avLst/>
          </a:prstGeom>
          <a:noFill/>
          <a:ln w="12600">
            <a:noFill/>
          </a:ln>
        </p:spPr>
        <p:style>
          <a:lnRef idx="0"/>
          <a:fillRef idx="0"/>
          <a:effectRef idx="0"/>
          <a:fontRef idx="minor"/>
        </p:style>
        <p:txBody>
          <a:bodyPr wrap="none" lIns="0" rIns="0" tIns="0" bIns="0"/>
          <a:p>
            <a:pPr marL="36360" algn="r">
              <a:lnSpc>
                <a:spcPct val="100000"/>
              </a:lnSpc>
            </a:pPr>
            <a:r>
              <a:rPr b="1" lang="en-US" sz="1800" spc="-1" strike="noStrike">
                <a:solidFill>
                  <a:srgbClr val="f79646"/>
                </a:solidFill>
                <a:latin typeface="Trebuchet MS"/>
                <a:ea typeface="DejaVu Sans"/>
              </a:rPr>
              <a:t>Output</a:t>
            </a:r>
            <a:endParaRPr b="0" lang="en-US" sz="1800" spc="-1" strike="noStrike">
              <a:latin typeface="Arial"/>
            </a:endParaRPr>
          </a:p>
        </p:txBody>
      </p:sp>
      <p:graphicFrame>
        <p:nvGraphicFramePr>
          <p:cNvPr id="1027" name="Table 10"/>
          <p:cNvGraphicFramePr/>
          <p:nvPr/>
        </p:nvGraphicFramePr>
        <p:xfrm>
          <a:off x="1378080" y="5523480"/>
          <a:ext cx="7074720" cy="270720"/>
        </p:xfrm>
        <a:graphic>
          <a:graphicData uri="http://schemas.openxmlformats.org/drawingml/2006/table">
            <a:tbl>
              <a:tblPr/>
              <a:tblGrid>
                <a:gridCol w="272880"/>
                <a:gridCol w="271440"/>
                <a:gridCol w="272880"/>
                <a:gridCol w="271440"/>
                <a:gridCol w="271440"/>
                <a:gridCol w="272880"/>
                <a:gridCol w="271440"/>
                <a:gridCol w="272880"/>
                <a:gridCol w="271440"/>
                <a:gridCol w="272880"/>
                <a:gridCol w="271440"/>
                <a:gridCol w="271440"/>
                <a:gridCol w="272880"/>
                <a:gridCol w="271440"/>
                <a:gridCol w="272880"/>
                <a:gridCol w="271440"/>
                <a:gridCol w="272880"/>
                <a:gridCol w="271440"/>
                <a:gridCol w="271440"/>
                <a:gridCol w="272880"/>
                <a:gridCol w="271440"/>
                <a:gridCol w="272880"/>
                <a:gridCol w="271440"/>
                <a:gridCol w="272880"/>
                <a:gridCol w="271440"/>
                <a:gridCol w="273240"/>
              </a:tblGrid>
              <a:tr h="276120">
                <a:tc>
                  <a:txBody>
                    <a:bodyPr lIns="21600" rIns="21600"/>
                    <a:p>
                      <a:pPr marL="30240" algn="ctr">
                        <a:lnSpc>
                          <a:spcPct val="100000"/>
                        </a:lnSpc>
                      </a:pPr>
                      <a:r>
                        <a:rPr b="1" lang="en-US" sz="1300" spc="-1" strike="noStrike">
                          <a:solidFill>
                            <a:srgbClr val="000000"/>
                          </a:solidFill>
                          <a:latin typeface="Arial"/>
                          <a:ea typeface="ヒラギノ角ゴ ProN W3"/>
                        </a:rPr>
                        <a:t>0</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300" spc="-1" strike="noStrike">
                          <a:solidFill>
                            <a:srgbClr val="000000"/>
                          </a:solidFill>
                          <a:latin typeface="Arial"/>
                          <a:ea typeface="ヒラギノ角ゴ ProN W3"/>
                        </a:rPr>
                        <a:t>1</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300" spc="-1" strike="noStrike">
                          <a:solidFill>
                            <a:srgbClr val="000000"/>
                          </a:solidFill>
                          <a:latin typeface="Arial"/>
                          <a:ea typeface="ヒラギノ角ゴ ProN W3"/>
                        </a:rPr>
                        <a:t>2</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300" spc="-1" strike="noStrike">
                          <a:solidFill>
                            <a:srgbClr val="000000"/>
                          </a:solidFill>
                          <a:latin typeface="Arial"/>
                          <a:ea typeface="ヒラギノ角ゴ ProN W3"/>
                        </a:rPr>
                        <a:t>3</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300" spc="-1" strike="noStrike">
                          <a:solidFill>
                            <a:srgbClr val="000000"/>
                          </a:solidFill>
                          <a:latin typeface="Arial"/>
                          <a:ea typeface="ヒラギノ角ゴ ProN W3"/>
                        </a:rPr>
                        <a:t>4</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300" spc="-1" strike="noStrike">
                          <a:solidFill>
                            <a:srgbClr val="000000"/>
                          </a:solidFill>
                          <a:latin typeface="Arial"/>
                          <a:ea typeface="ヒラギノ角ゴ ProN W3"/>
                        </a:rPr>
                        <a:t>5</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300" spc="-1" strike="noStrike">
                          <a:solidFill>
                            <a:srgbClr val="000000"/>
                          </a:solidFill>
                          <a:latin typeface="Arial"/>
                          <a:ea typeface="ヒラギノ角ゴ ProN W3"/>
                        </a:rPr>
                        <a:t>6</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300" spc="-1" strike="noStrike">
                          <a:solidFill>
                            <a:srgbClr val="000000"/>
                          </a:solidFill>
                          <a:latin typeface="Arial"/>
                          <a:ea typeface="ヒラギノ角ゴ ProN W3"/>
                        </a:rPr>
                        <a:t>7</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300" spc="-1" strike="noStrike">
                          <a:solidFill>
                            <a:srgbClr val="000000"/>
                          </a:solidFill>
                          <a:latin typeface="Arial"/>
                          <a:ea typeface="ヒラギノ角ゴ ProN W3"/>
                        </a:rPr>
                        <a:t>8</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300" spc="-1" strike="noStrike">
                          <a:solidFill>
                            <a:srgbClr val="000000"/>
                          </a:solidFill>
                          <a:latin typeface="Arial"/>
                          <a:ea typeface="ヒラギノ角ゴ ProN W3"/>
                        </a:rPr>
                        <a:t>9</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300" spc="-1" strike="noStrike">
                          <a:solidFill>
                            <a:srgbClr val="000000"/>
                          </a:solidFill>
                          <a:latin typeface="Arial"/>
                          <a:ea typeface="ヒラギノ角ゴ ProN W3"/>
                        </a:rPr>
                        <a:t>10</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300" spc="-1" strike="noStrike">
                          <a:solidFill>
                            <a:srgbClr val="000000"/>
                          </a:solidFill>
                          <a:latin typeface="Arial"/>
                          <a:ea typeface="ヒラギノ角ゴ ProN W3"/>
                        </a:rPr>
                        <a:t>11</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300" spc="-1" strike="noStrike">
                          <a:solidFill>
                            <a:srgbClr val="000000"/>
                          </a:solidFill>
                          <a:latin typeface="Arial"/>
                          <a:ea typeface="ヒラギノ角ゴ ProN W3"/>
                        </a:rPr>
                        <a:t>12</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300" spc="-1" strike="noStrike">
                          <a:solidFill>
                            <a:srgbClr val="000000"/>
                          </a:solidFill>
                          <a:latin typeface="Arial"/>
                          <a:ea typeface="ヒラギノ角ゴ ProN W3"/>
                        </a:rPr>
                        <a:t>13</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300" spc="-1" strike="noStrike">
                          <a:solidFill>
                            <a:srgbClr val="000000"/>
                          </a:solidFill>
                          <a:latin typeface="Arial"/>
                          <a:ea typeface="ヒラギノ角ゴ ProN W3"/>
                        </a:rPr>
                        <a:t>14</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300" spc="-1" strike="noStrike">
                          <a:solidFill>
                            <a:srgbClr val="000000"/>
                          </a:solidFill>
                          <a:latin typeface="Arial"/>
                          <a:ea typeface="ヒラギノ角ゴ ProN W3"/>
                        </a:rPr>
                        <a:t>15</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300" spc="-1" strike="noStrike">
                          <a:solidFill>
                            <a:srgbClr val="000000"/>
                          </a:solidFill>
                          <a:latin typeface="Arial"/>
                          <a:ea typeface="ヒラギノ角ゴ ProN W3"/>
                        </a:rPr>
                        <a:t>16</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300" spc="-1" strike="noStrike">
                          <a:solidFill>
                            <a:srgbClr val="000000"/>
                          </a:solidFill>
                          <a:latin typeface="Arial"/>
                          <a:ea typeface="ヒラギノ角ゴ ProN W3"/>
                        </a:rPr>
                        <a:t>17</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300" spc="-1" strike="noStrike">
                          <a:solidFill>
                            <a:srgbClr val="000000"/>
                          </a:solidFill>
                          <a:latin typeface="Arial"/>
                          <a:ea typeface="ヒラギノ角ゴ ProN W3"/>
                        </a:rPr>
                        <a:t>18</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300" spc="-1" strike="noStrike">
                          <a:solidFill>
                            <a:srgbClr val="000000"/>
                          </a:solidFill>
                          <a:latin typeface="Arial"/>
                          <a:ea typeface="ヒラギノ角ゴ ProN W3"/>
                        </a:rPr>
                        <a:t>19</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300" spc="-1" strike="noStrike">
                          <a:solidFill>
                            <a:srgbClr val="000000"/>
                          </a:solidFill>
                          <a:latin typeface="Arial"/>
                          <a:ea typeface="ヒラギノ角ゴ ProN W3"/>
                        </a:rPr>
                        <a:t>20</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300" spc="-1" strike="noStrike">
                          <a:solidFill>
                            <a:srgbClr val="000000"/>
                          </a:solidFill>
                          <a:latin typeface="Arial"/>
                          <a:ea typeface="ヒラギノ角ゴ ProN W3"/>
                        </a:rPr>
                        <a:t>21</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300" spc="-1" strike="noStrike">
                          <a:solidFill>
                            <a:srgbClr val="000000"/>
                          </a:solidFill>
                          <a:latin typeface="Arial"/>
                          <a:ea typeface="ヒラギノ角ゴ ProN W3"/>
                        </a:rPr>
                        <a:t>22</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300" spc="-1" strike="noStrike">
                          <a:solidFill>
                            <a:srgbClr val="000000"/>
                          </a:solidFill>
                          <a:latin typeface="Arial"/>
                          <a:ea typeface="ヒラギノ角ゴ ProN W3"/>
                        </a:rPr>
                        <a:t>23</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300" spc="-1" strike="noStrike">
                          <a:solidFill>
                            <a:srgbClr val="000000"/>
                          </a:solidFill>
                          <a:latin typeface="Arial"/>
                          <a:ea typeface="ヒラギノ角ゴ ProN W3"/>
                        </a:rPr>
                        <a:t>24</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300" spc="-1" strike="noStrike">
                          <a:solidFill>
                            <a:srgbClr val="000000"/>
                          </a:solidFill>
                          <a:latin typeface="Arial"/>
                          <a:ea typeface="ヒラギノ角ゴ ProN W3"/>
                        </a:rPr>
                        <a:t>25</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r>
            </a:tbl>
          </a:graphicData>
        </a:graphic>
      </p:graphicFrame>
      <p:graphicFrame>
        <p:nvGraphicFramePr>
          <p:cNvPr id="1028" name="Table 11"/>
          <p:cNvGraphicFramePr/>
          <p:nvPr/>
        </p:nvGraphicFramePr>
        <p:xfrm>
          <a:off x="1384920" y="6381360"/>
          <a:ext cx="7074720" cy="270720"/>
        </p:xfrm>
        <a:graphic>
          <a:graphicData uri="http://schemas.openxmlformats.org/drawingml/2006/table">
            <a:tbl>
              <a:tblPr/>
              <a:tblGrid>
                <a:gridCol w="272880"/>
                <a:gridCol w="271440"/>
                <a:gridCol w="272880"/>
                <a:gridCol w="271440"/>
                <a:gridCol w="271440"/>
                <a:gridCol w="272880"/>
                <a:gridCol w="271440"/>
                <a:gridCol w="272880"/>
                <a:gridCol w="271440"/>
                <a:gridCol w="272880"/>
                <a:gridCol w="271440"/>
                <a:gridCol w="271440"/>
                <a:gridCol w="272880"/>
                <a:gridCol w="271440"/>
                <a:gridCol w="272880"/>
                <a:gridCol w="271440"/>
                <a:gridCol w="272880"/>
                <a:gridCol w="271440"/>
                <a:gridCol w="271440"/>
                <a:gridCol w="272880"/>
                <a:gridCol w="271440"/>
                <a:gridCol w="272880"/>
                <a:gridCol w="271440"/>
                <a:gridCol w="272880"/>
                <a:gridCol w="271440"/>
                <a:gridCol w="273240"/>
              </a:tblGrid>
              <a:tr h="276120">
                <a:tc>
                  <a:txBody>
                    <a:bodyPr lIns="21600" rIns="21600"/>
                    <a:p>
                      <a:pPr marL="30240" algn="ctr">
                        <a:lnSpc>
                          <a:spcPct val="100000"/>
                        </a:lnSpc>
                      </a:pPr>
                      <a:r>
                        <a:rPr b="1" lang="en-US" sz="1300" spc="-1" strike="noStrike">
                          <a:solidFill>
                            <a:srgbClr val="000000"/>
                          </a:solidFill>
                          <a:latin typeface="Arial"/>
                          <a:ea typeface="ヒラギノ角ゴ ProN W3"/>
                        </a:rPr>
                        <a:t>0</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300" spc="-1" strike="noStrike">
                          <a:solidFill>
                            <a:srgbClr val="000000"/>
                          </a:solidFill>
                          <a:latin typeface="Arial"/>
                          <a:ea typeface="ヒラギノ角ゴ ProN W3"/>
                        </a:rPr>
                        <a:t>2</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300" spc="-1" strike="noStrike">
                          <a:solidFill>
                            <a:srgbClr val="000000"/>
                          </a:solidFill>
                          <a:latin typeface="Arial"/>
                          <a:ea typeface="ヒラギノ角ゴ ProN W3"/>
                        </a:rPr>
                        <a:t>4</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300" spc="-1" strike="noStrike">
                          <a:solidFill>
                            <a:srgbClr val="000000"/>
                          </a:solidFill>
                          <a:latin typeface="Arial"/>
                          <a:ea typeface="ヒラギノ角ゴ ProN W3"/>
                        </a:rPr>
                        <a:t>6</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300" spc="-1" strike="noStrike">
                          <a:solidFill>
                            <a:srgbClr val="000000"/>
                          </a:solidFill>
                          <a:latin typeface="Arial"/>
                          <a:ea typeface="ヒラギノ角ゴ ProN W3"/>
                        </a:rPr>
                        <a:t>8</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300" spc="-1" strike="noStrike">
                          <a:solidFill>
                            <a:srgbClr val="000000"/>
                          </a:solidFill>
                          <a:latin typeface="Arial"/>
                          <a:ea typeface="ヒラギノ角ゴ ProN W3"/>
                        </a:rPr>
                        <a:t>10</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300" spc="-1" strike="noStrike">
                          <a:solidFill>
                            <a:srgbClr val="000000"/>
                          </a:solidFill>
                          <a:latin typeface="Arial"/>
                          <a:ea typeface="ヒラギノ角ゴ ProN W3"/>
                        </a:rPr>
                        <a:t>12</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300" spc="-1" strike="noStrike">
                          <a:solidFill>
                            <a:srgbClr val="000000"/>
                          </a:solidFill>
                          <a:latin typeface="Arial"/>
                          <a:ea typeface="ヒラギノ角ゴ ProN W3"/>
                        </a:rPr>
                        <a:t>14</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300" spc="-1" strike="noStrike">
                          <a:solidFill>
                            <a:srgbClr val="000000"/>
                          </a:solidFill>
                          <a:latin typeface="Arial"/>
                          <a:ea typeface="ヒラギノ角ゴ ProN W3"/>
                        </a:rPr>
                        <a:t>16</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300" spc="-1" strike="noStrike">
                          <a:solidFill>
                            <a:srgbClr val="000000"/>
                          </a:solidFill>
                          <a:latin typeface="Arial"/>
                          <a:ea typeface="ヒラギノ角ゴ ProN W3"/>
                        </a:rPr>
                        <a:t>18</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300" spc="-1" strike="noStrike">
                          <a:solidFill>
                            <a:srgbClr val="000000"/>
                          </a:solidFill>
                          <a:latin typeface="Arial"/>
                          <a:ea typeface="ヒラギノ角ゴ ProN W3"/>
                        </a:rPr>
                        <a:t>20</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300" spc="-1" strike="noStrike">
                          <a:solidFill>
                            <a:srgbClr val="000000"/>
                          </a:solidFill>
                          <a:latin typeface="Arial"/>
                          <a:ea typeface="ヒラギノ角ゴ ProN W3"/>
                        </a:rPr>
                        <a:t>22</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300" spc="-1" strike="noStrike">
                          <a:solidFill>
                            <a:srgbClr val="000000"/>
                          </a:solidFill>
                          <a:latin typeface="Arial"/>
                          <a:ea typeface="ヒラギノ角ゴ ProN W3"/>
                        </a:rPr>
                        <a:t>24</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300" spc="-1" strike="noStrike">
                          <a:solidFill>
                            <a:srgbClr val="000000"/>
                          </a:solidFill>
                          <a:latin typeface="Arial"/>
                          <a:ea typeface="ヒラギノ角ゴ ProN W3"/>
                        </a:rPr>
                        <a:t>26</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300" spc="-1" strike="noStrike">
                          <a:solidFill>
                            <a:srgbClr val="000000"/>
                          </a:solidFill>
                          <a:latin typeface="Arial"/>
                          <a:ea typeface="ヒラギノ角ゴ ProN W3"/>
                        </a:rPr>
                        <a:t>28</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300" spc="-1" strike="noStrike">
                          <a:solidFill>
                            <a:srgbClr val="000000"/>
                          </a:solidFill>
                          <a:latin typeface="Arial"/>
                          <a:ea typeface="ヒラギノ角ゴ ProN W3"/>
                        </a:rPr>
                        <a:t>30</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300" spc="-1" strike="noStrike">
                          <a:solidFill>
                            <a:srgbClr val="000000"/>
                          </a:solidFill>
                          <a:latin typeface="Arial"/>
                          <a:ea typeface="ヒラギノ角ゴ ProN W3"/>
                        </a:rPr>
                        <a:t>32</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300" spc="-1" strike="noStrike">
                          <a:solidFill>
                            <a:srgbClr val="000000"/>
                          </a:solidFill>
                          <a:latin typeface="Arial"/>
                          <a:ea typeface="ヒラギノ角ゴ ProN W3"/>
                        </a:rPr>
                        <a:t>34</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300" spc="-1" strike="noStrike">
                          <a:solidFill>
                            <a:srgbClr val="000000"/>
                          </a:solidFill>
                          <a:latin typeface="Arial"/>
                          <a:ea typeface="ヒラギノ角ゴ ProN W3"/>
                        </a:rPr>
                        <a:t>36</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300" spc="-1" strike="noStrike">
                          <a:solidFill>
                            <a:srgbClr val="000000"/>
                          </a:solidFill>
                          <a:latin typeface="Arial"/>
                          <a:ea typeface="ヒラギノ角ゴ ProN W3"/>
                        </a:rPr>
                        <a:t>38</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300" spc="-1" strike="noStrike">
                          <a:solidFill>
                            <a:srgbClr val="000000"/>
                          </a:solidFill>
                          <a:latin typeface="Arial"/>
                          <a:ea typeface="ヒラギノ角ゴ ProN W3"/>
                        </a:rPr>
                        <a:t>40</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300" spc="-1" strike="noStrike">
                          <a:solidFill>
                            <a:srgbClr val="000000"/>
                          </a:solidFill>
                          <a:latin typeface="Arial"/>
                          <a:ea typeface="ヒラギノ角ゴ ProN W3"/>
                        </a:rPr>
                        <a:t>42</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300" spc="-1" strike="noStrike">
                          <a:solidFill>
                            <a:srgbClr val="000000"/>
                          </a:solidFill>
                          <a:latin typeface="Arial"/>
                          <a:ea typeface="ヒラギノ角ゴ ProN W3"/>
                        </a:rPr>
                        <a:t>44</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300" spc="-1" strike="noStrike">
                          <a:solidFill>
                            <a:srgbClr val="000000"/>
                          </a:solidFill>
                          <a:latin typeface="Arial"/>
                          <a:ea typeface="ヒラギノ角ゴ ProN W3"/>
                        </a:rPr>
                        <a:t>46</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300" spc="-1" strike="noStrike">
                          <a:solidFill>
                            <a:srgbClr val="000000"/>
                          </a:solidFill>
                          <a:latin typeface="Arial"/>
                          <a:ea typeface="ヒラギノ角ゴ ProN W3"/>
                        </a:rPr>
                        <a:t>48</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a:p>
                      <a:pPr marL="30240" algn="ctr">
                        <a:lnSpc>
                          <a:spcPct val="100000"/>
                        </a:lnSpc>
                      </a:pPr>
                      <a:r>
                        <a:rPr b="1" lang="en-US" sz="1300" spc="-1" strike="noStrike">
                          <a:solidFill>
                            <a:srgbClr val="000000"/>
                          </a:solidFill>
                          <a:latin typeface="Arial"/>
                          <a:ea typeface="ヒラギノ角ゴ ProN W3"/>
                        </a:rPr>
                        <a:t>50</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r>
            </a:tbl>
          </a:graphicData>
        </a:graphic>
      </p:graphicFrame>
    </p:spTree>
  </p:cSld>
  <p:timing>
    <p:tnLst>
      <p:par>
        <p:cTn id="122" dur="indefinite" restart="never" nodeType="tmRoot">
          <p:childTnLst>
            <p:seq>
              <p:cTn id="123" dur="indefinite"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9" name="CustomShape 1"/>
          <p:cNvSpPr/>
          <p:nvPr/>
        </p:nvSpPr>
        <p:spPr>
          <a:xfrm>
            <a:off x="35640" y="4412160"/>
            <a:ext cx="5040000" cy="2328480"/>
          </a:xfrm>
          <a:prstGeom prst="rect">
            <a:avLst/>
          </a:prstGeom>
          <a:noFill/>
          <a:ln w="25560">
            <a:noFill/>
          </a:ln>
        </p:spPr>
        <p:style>
          <a:lnRef idx="0"/>
          <a:fillRef idx="0"/>
          <a:effectRef idx="0"/>
          <a:fontRef idx="minor"/>
        </p:style>
        <p:txBody>
          <a:bodyPr lIns="0" rIns="0" tIns="0" bIns="0"/>
          <a:p>
            <a:pPr marL="31680">
              <a:lnSpc>
                <a:spcPct val="100000"/>
              </a:lnSpc>
            </a:pPr>
            <a:r>
              <a:rPr b="1" lang="en-US" sz="1400" spc="-1" strike="noStrike">
                <a:solidFill>
                  <a:srgbClr val="4f81bd"/>
                </a:solidFill>
                <a:latin typeface="Courier New Bold"/>
                <a:ea typeface="DejaVu Sans"/>
              </a:rPr>
              <a:t>__kernel</a:t>
            </a:r>
            <a:r>
              <a:rPr b="1" lang="en-US" sz="1400" spc="-1" strike="noStrike">
                <a:solidFill>
                  <a:srgbClr val="000000"/>
                </a:solidFill>
                <a:latin typeface="Courier New Bold"/>
                <a:ea typeface="DejaVu Sans"/>
              </a:rPr>
              <a:t> </a:t>
            </a:r>
            <a:r>
              <a:rPr b="1" lang="en-US" sz="1400" spc="-1" strike="noStrike">
                <a:solidFill>
                  <a:srgbClr val="c0504d"/>
                </a:solidFill>
                <a:latin typeface="Courier New Bold"/>
                <a:ea typeface="DejaVu Sans"/>
              </a:rPr>
              <a:t>void </a:t>
            </a:r>
            <a:endParaRPr b="0" lang="en-US" sz="1400" spc="-1" strike="noStrike">
              <a:latin typeface="Arial"/>
            </a:endParaRPr>
          </a:p>
          <a:p>
            <a:pPr marL="31680">
              <a:lnSpc>
                <a:spcPct val="100000"/>
              </a:lnSpc>
            </a:pPr>
            <a:r>
              <a:rPr b="1" lang="en-US" sz="1400" spc="-1" strike="noStrike">
                <a:solidFill>
                  <a:srgbClr val="17375e"/>
                </a:solidFill>
                <a:latin typeface="Courier New Bold"/>
                <a:ea typeface="DejaVu Sans"/>
              </a:rPr>
              <a:t>horizontal_reflect</a:t>
            </a:r>
            <a:r>
              <a:rPr b="1" lang="en-US" sz="1400" spc="-1" strike="noStrike">
                <a:solidFill>
                  <a:srgbClr val="000000"/>
                </a:solidFill>
                <a:latin typeface="Courier New Bold"/>
                <a:ea typeface="DejaVu Sans"/>
              </a:rPr>
              <a:t>(</a:t>
            </a:r>
            <a:r>
              <a:rPr b="1" lang="en-US" sz="1400" spc="-1" strike="noStrike">
                <a:solidFill>
                  <a:srgbClr val="4f81bd"/>
                </a:solidFill>
                <a:latin typeface="Courier New Bold"/>
                <a:ea typeface="DejaVu Sans"/>
              </a:rPr>
              <a:t>read_only image2d_t </a:t>
            </a:r>
            <a:r>
              <a:rPr b="1" lang="en-US" sz="1400" spc="-1" strike="noStrike">
                <a:solidFill>
                  <a:srgbClr val="000000"/>
                </a:solidFill>
                <a:latin typeface="Courier New Bold"/>
                <a:ea typeface="DejaVu Sans"/>
              </a:rPr>
              <a:t>src,</a:t>
            </a:r>
            <a:endParaRPr b="0" lang="en-US" sz="1400" spc="-1" strike="noStrike">
              <a:latin typeface="Arial"/>
            </a:endParaRPr>
          </a:p>
          <a:p>
            <a:pPr marL="31680">
              <a:lnSpc>
                <a:spcPct val="100000"/>
              </a:lnSpc>
            </a:pPr>
            <a:r>
              <a:rPr b="1" lang="en-US" sz="1400" spc="-1" strike="noStrike">
                <a:solidFill>
                  <a:srgbClr val="000000"/>
                </a:solidFill>
                <a:latin typeface="Courier New Bold"/>
                <a:ea typeface="DejaVu Sans"/>
              </a:rPr>
              <a:t>                   </a:t>
            </a:r>
            <a:r>
              <a:rPr b="1" lang="en-US" sz="1400" spc="-1" strike="noStrike">
                <a:solidFill>
                  <a:srgbClr val="4f81bd"/>
                </a:solidFill>
                <a:latin typeface="Courier New Bold"/>
                <a:ea typeface="DejaVu Sans"/>
              </a:rPr>
              <a:t>write_only image2d_t </a:t>
            </a:r>
            <a:r>
              <a:rPr b="1" lang="en-US" sz="1400" spc="-1" strike="noStrike">
                <a:solidFill>
                  <a:srgbClr val="000000"/>
                </a:solidFill>
                <a:latin typeface="Courier New Bold"/>
                <a:ea typeface="DejaVu Sans"/>
              </a:rPr>
              <a:t>dst) </a:t>
            </a:r>
            <a:endParaRPr b="0" lang="en-US" sz="1400" spc="-1" strike="noStrike">
              <a:latin typeface="Arial"/>
            </a:endParaRPr>
          </a:p>
          <a:p>
            <a:pPr marL="31680">
              <a:lnSpc>
                <a:spcPct val="100000"/>
              </a:lnSpc>
            </a:pPr>
            <a:r>
              <a:rPr b="1" lang="en-US" sz="1400" spc="-1" strike="noStrike">
                <a:solidFill>
                  <a:srgbClr val="000000"/>
                </a:solidFill>
                <a:latin typeface="Courier New Bold"/>
                <a:ea typeface="DejaVu Sans"/>
              </a:rPr>
              <a:t>{</a:t>
            </a:r>
            <a:endParaRPr b="0" lang="en-US" sz="1400" spc="-1" strike="noStrike">
              <a:latin typeface="Arial"/>
            </a:endParaRPr>
          </a:p>
          <a:p>
            <a:pPr marL="31680">
              <a:lnSpc>
                <a:spcPct val="100000"/>
              </a:lnSpc>
            </a:pPr>
            <a:r>
              <a:rPr b="1" lang="en-US" sz="1400" spc="-1" strike="noStrike">
                <a:solidFill>
                  <a:srgbClr val="000000"/>
                </a:solidFill>
                <a:latin typeface="Courier New Bold"/>
                <a:ea typeface="DejaVu Sans"/>
              </a:rPr>
              <a:t>  </a:t>
            </a:r>
            <a:r>
              <a:rPr b="1" lang="en-US" sz="1400" spc="-1" strike="noStrike">
                <a:solidFill>
                  <a:srgbClr val="c0504d"/>
                </a:solidFill>
                <a:latin typeface="Courier New Bold"/>
                <a:ea typeface="DejaVu Sans"/>
              </a:rPr>
              <a:t>int </a:t>
            </a:r>
            <a:r>
              <a:rPr b="1" lang="en-US" sz="1400" spc="-1" strike="noStrike">
                <a:solidFill>
                  <a:srgbClr val="000000"/>
                </a:solidFill>
                <a:latin typeface="Courier New Bold"/>
                <a:ea typeface="DejaVu Sans"/>
              </a:rPr>
              <a:t>x = </a:t>
            </a:r>
            <a:r>
              <a:rPr b="1" lang="en-US" sz="1400" spc="-1" strike="noStrike">
                <a:solidFill>
                  <a:srgbClr val="17375e"/>
                </a:solidFill>
                <a:latin typeface="Courier New Bold"/>
                <a:ea typeface="DejaVu Sans"/>
              </a:rPr>
              <a:t>get_global_id</a:t>
            </a:r>
            <a:r>
              <a:rPr b="1" lang="en-US" sz="1400" spc="-1" strike="noStrike">
                <a:solidFill>
                  <a:srgbClr val="000000"/>
                </a:solidFill>
                <a:latin typeface="Courier New Bold"/>
                <a:ea typeface="DejaVu Sans"/>
              </a:rPr>
              <a:t>(0);  // x-coord  </a:t>
            </a:r>
            <a:endParaRPr b="0" lang="en-US" sz="1400" spc="-1" strike="noStrike">
              <a:latin typeface="Arial"/>
            </a:endParaRPr>
          </a:p>
          <a:p>
            <a:pPr marL="31680">
              <a:lnSpc>
                <a:spcPct val="100000"/>
              </a:lnSpc>
            </a:pPr>
            <a:r>
              <a:rPr b="1" lang="en-US" sz="1400" spc="-1" strike="noStrike">
                <a:solidFill>
                  <a:srgbClr val="000000"/>
                </a:solidFill>
                <a:latin typeface="Courier New Bold"/>
                <a:ea typeface="DejaVu Sans"/>
              </a:rPr>
              <a:t>  </a:t>
            </a:r>
            <a:r>
              <a:rPr b="1" lang="en-US" sz="1400" spc="-1" strike="noStrike">
                <a:solidFill>
                  <a:srgbClr val="c0504d"/>
                </a:solidFill>
                <a:latin typeface="Courier New Bold"/>
                <a:ea typeface="DejaVu Sans"/>
              </a:rPr>
              <a:t>int </a:t>
            </a:r>
            <a:r>
              <a:rPr b="1" lang="en-US" sz="1400" spc="-1" strike="noStrike">
                <a:solidFill>
                  <a:srgbClr val="000000"/>
                </a:solidFill>
                <a:latin typeface="Courier New Bold"/>
                <a:ea typeface="DejaVu Sans"/>
              </a:rPr>
              <a:t>y = </a:t>
            </a:r>
            <a:r>
              <a:rPr b="1" lang="en-US" sz="1400" spc="-1" strike="noStrike">
                <a:solidFill>
                  <a:srgbClr val="17375e"/>
                </a:solidFill>
                <a:latin typeface="Courier New Bold"/>
                <a:ea typeface="DejaVu Sans"/>
              </a:rPr>
              <a:t>get_global_id</a:t>
            </a:r>
            <a:r>
              <a:rPr b="1" lang="en-US" sz="1400" spc="-1" strike="noStrike">
                <a:solidFill>
                  <a:srgbClr val="000000"/>
                </a:solidFill>
                <a:latin typeface="Courier New Bold"/>
                <a:ea typeface="DejaVu Sans"/>
              </a:rPr>
              <a:t>(1);  // y-coord  </a:t>
            </a:r>
            <a:endParaRPr b="0" lang="en-US" sz="1400" spc="-1" strike="noStrike">
              <a:latin typeface="Arial"/>
            </a:endParaRPr>
          </a:p>
          <a:p>
            <a:pPr marL="31680">
              <a:lnSpc>
                <a:spcPct val="100000"/>
              </a:lnSpc>
            </a:pPr>
            <a:r>
              <a:rPr b="1" lang="en-US" sz="1400" spc="-1" strike="noStrike">
                <a:solidFill>
                  <a:srgbClr val="000000"/>
                </a:solidFill>
                <a:latin typeface="Courier New Bold"/>
                <a:ea typeface="DejaVu Sans"/>
              </a:rPr>
              <a:t>  </a:t>
            </a:r>
            <a:r>
              <a:rPr b="1" lang="en-US" sz="1400" spc="-1" strike="noStrike">
                <a:solidFill>
                  <a:srgbClr val="c0504d"/>
                </a:solidFill>
                <a:latin typeface="Courier New Bold"/>
                <a:ea typeface="DejaVu Sans"/>
              </a:rPr>
              <a:t>int </a:t>
            </a:r>
            <a:r>
              <a:rPr b="1" lang="en-US" sz="1400" spc="-1" strike="noStrike">
                <a:solidFill>
                  <a:srgbClr val="000000"/>
                </a:solidFill>
                <a:latin typeface="Courier New Bold"/>
                <a:ea typeface="DejaVu Sans"/>
              </a:rPr>
              <a:t>width = </a:t>
            </a:r>
            <a:r>
              <a:rPr b="1" lang="en-US" sz="1400" spc="-1" strike="noStrike">
                <a:solidFill>
                  <a:srgbClr val="17375e"/>
                </a:solidFill>
                <a:latin typeface="Courier New Bold"/>
                <a:ea typeface="DejaVu Sans"/>
              </a:rPr>
              <a:t>get_image_width</a:t>
            </a:r>
            <a:r>
              <a:rPr b="1" lang="en-US" sz="1400" spc="-1" strike="noStrike">
                <a:solidFill>
                  <a:srgbClr val="000000"/>
                </a:solidFill>
                <a:latin typeface="Courier New Bold"/>
                <a:ea typeface="DejaVu Sans"/>
              </a:rPr>
              <a:t>(src);  </a:t>
            </a:r>
            <a:endParaRPr b="0" lang="en-US" sz="1400" spc="-1" strike="noStrike">
              <a:latin typeface="Arial"/>
            </a:endParaRPr>
          </a:p>
          <a:p>
            <a:pPr marL="31680">
              <a:lnSpc>
                <a:spcPct val="100000"/>
              </a:lnSpc>
            </a:pPr>
            <a:r>
              <a:rPr b="1" lang="en-US" sz="1400" spc="-1" strike="noStrike">
                <a:solidFill>
                  <a:srgbClr val="000000"/>
                </a:solidFill>
                <a:latin typeface="Courier New Bold"/>
                <a:ea typeface="DejaVu Sans"/>
              </a:rPr>
              <a:t>  </a:t>
            </a:r>
            <a:r>
              <a:rPr b="1" lang="en-US" sz="1400" spc="-1" strike="noStrike">
                <a:solidFill>
                  <a:srgbClr val="4f81bd"/>
                </a:solidFill>
                <a:latin typeface="Courier New Bold"/>
                <a:ea typeface="DejaVu Sans"/>
              </a:rPr>
              <a:t>float4</a:t>
            </a:r>
            <a:r>
              <a:rPr b="1" lang="en-US" sz="1400" spc="-1" strike="noStrike">
                <a:solidFill>
                  <a:srgbClr val="000000"/>
                </a:solidFill>
                <a:latin typeface="Courier New Bold"/>
                <a:ea typeface="DejaVu Sans"/>
              </a:rPr>
              <a:t> src_val = </a:t>
            </a:r>
            <a:r>
              <a:rPr b="1" lang="en-US" sz="1400" spc="-1" strike="noStrike">
                <a:solidFill>
                  <a:srgbClr val="17375e"/>
                </a:solidFill>
                <a:latin typeface="Courier New Bold"/>
                <a:ea typeface="DejaVu Sans"/>
              </a:rPr>
              <a:t>read_imagef</a:t>
            </a:r>
            <a:r>
              <a:rPr b="1" lang="en-US" sz="1400" spc="-1" strike="noStrike">
                <a:solidFill>
                  <a:srgbClr val="000000"/>
                </a:solidFill>
                <a:latin typeface="Courier New Bold"/>
                <a:ea typeface="DejaVu Sans"/>
              </a:rPr>
              <a:t>(src, sampler, </a:t>
            </a:r>
            <a:endParaRPr b="0" lang="en-US" sz="1400" spc="-1" strike="noStrike">
              <a:latin typeface="Arial"/>
            </a:endParaRPr>
          </a:p>
          <a:p>
            <a:pPr marL="31680">
              <a:lnSpc>
                <a:spcPct val="100000"/>
              </a:lnSpc>
            </a:pPr>
            <a:r>
              <a:rPr b="1" lang="en-US" sz="1400" spc="-1" strike="noStrike">
                <a:solidFill>
                  <a:srgbClr val="000000"/>
                </a:solidFill>
                <a:latin typeface="Courier New Bold"/>
                <a:ea typeface="DejaVu Sans"/>
              </a:rPr>
              <a:t>                       </a:t>
            </a:r>
            <a:r>
              <a:rPr b="1" lang="en-US" sz="1400" spc="-1" strike="noStrike">
                <a:solidFill>
                  <a:srgbClr val="000000"/>
                </a:solidFill>
                <a:latin typeface="Courier New Bold"/>
                <a:ea typeface="DejaVu Sans"/>
              </a:rPr>
              <a:t>(</a:t>
            </a:r>
            <a:r>
              <a:rPr b="1" lang="en-US" sz="1400" spc="-1" strike="noStrike">
                <a:solidFill>
                  <a:srgbClr val="4f81bd"/>
                </a:solidFill>
                <a:latin typeface="Courier New Bold"/>
                <a:ea typeface="DejaVu Sans"/>
              </a:rPr>
              <a:t>int2</a:t>
            </a:r>
            <a:r>
              <a:rPr b="1" lang="en-US" sz="1400" spc="-1" strike="noStrike">
                <a:solidFill>
                  <a:srgbClr val="000000"/>
                </a:solidFill>
                <a:latin typeface="Courier New Bold"/>
                <a:ea typeface="DejaVu Sans"/>
              </a:rPr>
              <a:t>)(width-1-x, y));  </a:t>
            </a:r>
            <a:endParaRPr b="0" lang="en-US" sz="1400" spc="-1" strike="noStrike">
              <a:latin typeface="Arial"/>
            </a:endParaRPr>
          </a:p>
          <a:p>
            <a:pPr marL="31680">
              <a:lnSpc>
                <a:spcPct val="100000"/>
              </a:lnSpc>
            </a:pPr>
            <a:r>
              <a:rPr b="1" lang="en-US" sz="1400" spc="-1" strike="noStrike">
                <a:solidFill>
                  <a:srgbClr val="000000"/>
                </a:solidFill>
                <a:latin typeface="Courier New Bold"/>
                <a:ea typeface="DejaVu Sans"/>
              </a:rPr>
              <a:t>  </a:t>
            </a:r>
            <a:r>
              <a:rPr b="1" lang="en-US" sz="1400" spc="-1" strike="noStrike">
                <a:solidFill>
                  <a:srgbClr val="17375e"/>
                </a:solidFill>
                <a:latin typeface="Courier New Bold"/>
                <a:ea typeface="DejaVu Sans"/>
              </a:rPr>
              <a:t>write_imagef</a:t>
            </a:r>
            <a:r>
              <a:rPr b="1" lang="en-US" sz="1400" spc="-1" strike="noStrike">
                <a:solidFill>
                  <a:srgbClr val="000000"/>
                </a:solidFill>
                <a:latin typeface="Courier New Bold"/>
                <a:ea typeface="DejaVu Sans"/>
              </a:rPr>
              <a:t>(dst, (</a:t>
            </a:r>
            <a:r>
              <a:rPr b="1" lang="en-US" sz="1400" spc="-1" strike="noStrike">
                <a:solidFill>
                  <a:srgbClr val="4f81bd"/>
                </a:solidFill>
                <a:latin typeface="Courier New Bold"/>
                <a:ea typeface="DejaVu Sans"/>
              </a:rPr>
              <a:t>int2</a:t>
            </a:r>
            <a:r>
              <a:rPr b="1" lang="en-US" sz="1400" spc="-1" strike="noStrike">
                <a:solidFill>
                  <a:srgbClr val="000000"/>
                </a:solidFill>
                <a:latin typeface="Courier New Bold"/>
                <a:ea typeface="DejaVu Sans"/>
              </a:rPr>
              <a:t>)(x, y), src_val);</a:t>
            </a:r>
            <a:endParaRPr b="0" lang="en-US" sz="1400" spc="-1" strike="noStrike">
              <a:latin typeface="Arial"/>
            </a:endParaRPr>
          </a:p>
          <a:p>
            <a:pPr marL="31680">
              <a:lnSpc>
                <a:spcPct val="100000"/>
              </a:lnSpc>
            </a:pPr>
            <a:r>
              <a:rPr b="1" lang="en-US" sz="1400" spc="-1" strike="noStrike">
                <a:solidFill>
                  <a:srgbClr val="000000"/>
                </a:solidFill>
                <a:latin typeface="Courier New Bold"/>
                <a:ea typeface="DejaVu Sans"/>
              </a:rPr>
              <a:t>}</a:t>
            </a:r>
            <a:endParaRPr b="0" lang="en-US" sz="1400" spc="-1" strike="noStrike">
              <a:latin typeface="Arial"/>
            </a:endParaRPr>
          </a:p>
        </p:txBody>
      </p:sp>
      <p:sp>
        <p:nvSpPr>
          <p:cNvPr id="1030" name="CustomShape 2"/>
          <p:cNvSpPr/>
          <p:nvPr/>
        </p:nvSpPr>
        <p:spPr>
          <a:xfrm>
            <a:off x="107640" y="58680"/>
            <a:ext cx="8928360" cy="777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Building Program Objects</a:t>
            </a:r>
            <a:endParaRPr b="0" lang="en-US" sz="4400" spc="-1" strike="noStrike">
              <a:latin typeface="Arial"/>
            </a:endParaRPr>
          </a:p>
        </p:txBody>
      </p:sp>
      <p:sp>
        <p:nvSpPr>
          <p:cNvPr id="1031" name="CustomShape 3"/>
          <p:cNvSpPr/>
          <p:nvPr/>
        </p:nvSpPr>
        <p:spPr>
          <a:xfrm>
            <a:off x="107640" y="980640"/>
            <a:ext cx="6264000" cy="323964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The </a:t>
            </a:r>
            <a:r>
              <a:rPr b="0" lang="en-US" sz="3200" spc="-1" strike="noStrike" u="sng">
                <a:solidFill>
                  <a:srgbClr val="000000"/>
                </a:solidFill>
                <a:uFillTx/>
                <a:latin typeface="Trebuchet MS"/>
              </a:rPr>
              <a:t>program object</a:t>
            </a:r>
            <a:r>
              <a:rPr b="0" lang="en-US" sz="3200" spc="-1" strike="noStrike">
                <a:solidFill>
                  <a:srgbClr val="000000"/>
                </a:solidFill>
                <a:latin typeface="Trebuchet MS"/>
              </a:rPr>
              <a:t> encapsulates:</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A context</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The program kernel source or binary</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List of target devices and build options</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The C API build process to create a program object:</a:t>
            </a:r>
            <a:endParaRPr b="0" lang="en-US" sz="3200" spc="-1" strike="noStrike">
              <a:latin typeface="Arial"/>
            </a:endParaRPr>
          </a:p>
          <a:p>
            <a:pPr lvl="1" marL="743040" indent="-285120">
              <a:lnSpc>
                <a:spcPct val="100000"/>
              </a:lnSpc>
              <a:spcBef>
                <a:spcPts val="561"/>
              </a:spcBef>
              <a:buClr>
                <a:srgbClr val="c0504d"/>
              </a:buClr>
              <a:buFont typeface="Arial"/>
              <a:buChar char="–"/>
            </a:pPr>
            <a:r>
              <a:rPr b="0" lang="en-US" sz="2800" spc="-1" strike="noStrike">
                <a:solidFill>
                  <a:srgbClr val="c0504d"/>
                </a:solidFill>
                <a:latin typeface="Courier New Bold"/>
              </a:rPr>
              <a:t>clCreateProgramWithSource()</a:t>
            </a:r>
            <a:endParaRPr b="0" lang="en-US" sz="2800" spc="-1" strike="noStrike">
              <a:latin typeface="Arial"/>
            </a:endParaRPr>
          </a:p>
          <a:p>
            <a:pPr lvl="1" marL="743040" indent="-285120">
              <a:lnSpc>
                <a:spcPct val="100000"/>
              </a:lnSpc>
              <a:spcBef>
                <a:spcPts val="561"/>
              </a:spcBef>
              <a:buClr>
                <a:srgbClr val="c0504d"/>
              </a:buClr>
              <a:buFont typeface="Arial"/>
              <a:buChar char="–"/>
            </a:pPr>
            <a:r>
              <a:rPr b="0" lang="en-US" sz="2800" spc="-1" strike="noStrike">
                <a:solidFill>
                  <a:srgbClr val="c0504d"/>
                </a:solidFill>
                <a:latin typeface="Courier New Bold"/>
              </a:rPr>
              <a:t>clCreateProgramWithBinary()</a:t>
            </a:r>
            <a:endParaRPr b="0" lang="en-US" sz="2800" spc="-1" strike="noStrike">
              <a:latin typeface="Arial"/>
            </a:endParaRPr>
          </a:p>
          <a:p>
            <a:pPr>
              <a:lnSpc>
                <a:spcPct val="100000"/>
              </a:lnSpc>
              <a:spcBef>
                <a:spcPts val="641"/>
              </a:spcBef>
            </a:pPr>
            <a:endParaRPr b="0" lang="en-US" sz="2800" spc="-1" strike="noStrike">
              <a:latin typeface="Arial"/>
            </a:endParaRPr>
          </a:p>
        </p:txBody>
      </p:sp>
      <p:sp>
        <p:nvSpPr>
          <p:cNvPr id="1032" name="CustomShape 4"/>
          <p:cNvSpPr/>
          <p:nvPr/>
        </p:nvSpPr>
        <p:spPr>
          <a:xfrm>
            <a:off x="6444360" y="1268640"/>
            <a:ext cx="2663640" cy="22838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Trebuchet MS"/>
                <a:ea typeface="DejaVu Sans"/>
              </a:rPr>
              <a:t>OpenCL uses </a:t>
            </a:r>
            <a:r>
              <a:rPr b="0" lang="en-US" sz="1800" spc="-1" strike="noStrike">
                <a:solidFill>
                  <a:srgbClr val="f79646"/>
                </a:solidFill>
                <a:latin typeface="Trebuchet MS"/>
                <a:ea typeface="DejaVu Sans"/>
              </a:rPr>
              <a:t>runtime compilation </a:t>
            </a:r>
            <a:r>
              <a:rPr b="0" lang="en-US" sz="1800" spc="-1" strike="noStrike">
                <a:solidFill>
                  <a:srgbClr val="000000"/>
                </a:solidFill>
                <a:latin typeface="Trebuchet MS"/>
                <a:ea typeface="DejaVu Sans"/>
              </a:rPr>
              <a:t>… because in general you don’t know the details of the target device when you ship the program</a:t>
            </a:r>
            <a:endParaRPr b="0" lang="en-US" sz="1800" spc="-1" strike="noStrike">
              <a:latin typeface="Arial"/>
            </a:endParaRPr>
          </a:p>
          <a:p>
            <a:pPr>
              <a:lnSpc>
                <a:spcPct val="100000"/>
              </a:lnSpc>
            </a:pPr>
            <a:endParaRPr b="0" lang="en-US" sz="1800" spc="-1" strike="noStrike">
              <a:latin typeface="Arial"/>
            </a:endParaRPr>
          </a:p>
        </p:txBody>
      </p:sp>
      <p:grpSp>
        <p:nvGrpSpPr>
          <p:cNvPr id="1033" name="Group 5"/>
          <p:cNvGrpSpPr/>
          <p:nvPr/>
        </p:nvGrpSpPr>
        <p:grpSpPr>
          <a:xfrm>
            <a:off x="5507640" y="4596120"/>
            <a:ext cx="1370880" cy="1945440"/>
            <a:chOff x="5507640" y="4596120"/>
            <a:chExt cx="1370880" cy="1945440"/>
          </a:xfrm>
        </p:grpSpPr>
        <p:sp>
          <p:nvSpPr>
            <p:cNvPr id="1034" name="CustomShape 6"/>
            <p:cNvSpPr/>
            <p:nvPr/>
          </p:nvSpPr>
          <p:spPr>
            <a:xfrm>
              <a:off x="5507640" y="4596120"/>
              <a:ext cx="1370880" cy="840240"/>
            </a:xfrm>
            <a:prstGeom prst="rect">
              <a:avLst/>
            </a:prstGeom>
            <a:solidFill>
              <a:srgbClr val="036fe6"/>
            </a:solidFill>
            <a:ln w="25560">
              <a:noFill/>
            </a:ln>
          </p:spPr>
          <p:style>
            <a:lnRef idx="0"/>
            <a:fillRef idx="0"/>
            <a:effectRef idx="0"/>
            <a:fontRef idx="minor"/>
          </p:style>
          <p:txBody>
            <a:bodyPr lIns="0" rIns="0" tIns="0" bIns="0" anchor="ctr"/>
            <a:p>
              <a:pPr marL="31680" algn="ctr">
                <a:lnSpc>
                  <a:spcPct val="100000"/>
                </a:lnSpc>
              </a:pPr>
              <a:r>
                <a:rPr b="1" lang="en-US" sz="1800" spc="-1" strike="noStrike">
                  <a:solidFill>
                    <a:srgbClr val="ffffff"/>
                  </a:solidFill>
                  <a:latin typeface="Trebuchet MS"/>
                  <a:ea typeface="DejaVu Sans"/>
                </a:rPr>
                <a:t>Compile for GPU</a:t>
              </a:r>
              <a:endParaRPr b="0" lang="en-US" sz="1800" spc="-1" strike="noStrike">
                <a:latin typeface="Arial"/>
              </a:endParaRPr>
            </a:p>
          </p:txBody>
        </p:sp>
        <p:sp>
          <p:nvSpPr>
            <p:cNvPr id="1035" name="CustomShape 7"/>
            <p:cNvSpPr/>
            <p:nvPr/>
          </p:nvSpPr>
          <p:spPr>
            <a:xfrm>
              <a:off x="5507640" y="5701320"/>
              <a:ext cx="1370880" cy="840240"/>
            </a:xfrm>
            <a:prstGeom prst="rect">
              <a:avLst/>
            </a:prstGeom>
            <a:solidFill>
              <a:srgbClr val="036ae6"/>
            </a:solidFill>
            <a:ln w="25560">
              <a:noFill/>
            </a:ln>
          </p:spPr>
          <p:style>
            <a:lnRef idx="0"/>
            <a:fillRef idx="0"/>
            <a:effectRef idx="0"/>
            <a:fontRef idx="minor"/>
          </p:style>
          <p:txBody>
            <a:bodyPr lIns="0" rIns="0" tIns="0" bIns="0" anchor="ctr"/>
            <a:p>
              <a:pPr marL="31680" algn="ctr">
                <a:lnSpc>
                  <a:spcPct val="100000"/>
                </a:lnSpc>
              </a:pPr>
              <a:r>
                <a:rPr b="1" lang="en-US" sz="1800" spc="-1" strike="noStrike">
                  <a:solidFill>
                    <a:srgbClr val="ffffff"/>
                  </a:solidFill>
                  <a:latin typeface="Trebuchet MS"/>
                  <a:ea typeface="DejaVu Sans"/>
                </a:rPr>
                <a:t>Compile for CPU</a:t>
              </a:r>
              <a:endParaRPr b="0" lang="en-US" sz="1800" spc="-1" strike="noStrike">
                <a:latin typeface="Arial"/>
              </a:endParaRPr>
            </a:p>
          </p:txBody>
        </p:sp>
      </p:grpSp>
      <p:grpSp>
        <p:nvGrpSpPr>
          <p:cNvPr id="1036" name="Group 8"/>
          <p:cNvGrpSpPr/>
          <p:nvPr/>
        </p:nvGrpSpPr>
        <p:grpSpPr>
          <a:xfrm>
            <a:off x="4860000" y="4797000"/>
            <a:ext cx="626400" cy="1439640"/>
            <a:chOff x="4860000" y="4797000"/>
            <a:chExt cx="626400" cy="1439640"/>
          </a:xfrm>
        </p:grpSpPr>
        <p:sp>
          <p:nvSpPr>
            <p:cNvPr id="1037" name="CustomShape 9"/>
            <p:cNvSpPr/>
            <p:nvPr/>
          </p:nvSpPr>
          <p:spPr>
            <a:xfrm>
              <a:off x="4873320" y="4797000"/>
              <a:ext cx="613080" cy="280800"/>
            </a:xfrm>
            <a:prstGeom prst="rightArrow">
              <a:avLst>
                <a:gd name="adj1" fmla="val 51028"/>
                <a:gd name="adj2" fmla="val 97734"/>
              </a:avLst>
            </a:prstGeom>
            <a:solidFill>
              <a:srgbClr val="e2c200"/>
            </a:solidFill>
            <a:ln w="25560">
              <a:solidFill>
                <a:srgbClr val="e2c200"/>
              </a:solidFill>
              <a:miter/>
            </a:ln>
          </p:spPr>
          <p:style>
            <a:lnRef idx="0"/>
            <a:fillRef idx="0"/>
            <a:effectRef idx="0"/>
            <a:fontRef idx="minor"/>
          </p:style>
        </p:sp>
        <p:sp>
          <p:nvSpPr>
            <p:cNvPr id="1038" name="CustomShape 10"/>
            <p:cNvSpPr/>
            <p:nvPr/>
          </p:nvSpPr>
          <p:spPr>
            <a:xfrm>
              <a:off x="4860000" y="5955840"/>
              <a:ext cx="613080" cy="280800"/>
            </a:xfrm>
            <a:prstGeom prst="rightArrow">
              <a:avLst>
                <a:gd name="adj1" fmla="val 51028"/>
                <a:gd name="adj2" fmla="val 97734"/>
              </a:avLst>
            </a:prstGeom>
            <a:solidFill>
              <a:srgbClr val="e2c200"/>
            </a:solidFill>
            <a:ln w="25560">
              <a:solidFill>
                <a:srgbClr val="e2c200"/>
              </a:solidFill>
              <a:miter/>
            </a:ln>
          </p:spPr>
          <p:style>
            <a:lnRef idx="0"/>
            <a:fillRef idx="0"/>
            <a:effectRef idx="0"/>
            <a:fontRef idx="minor"/>
          </p:style>
        </p:sp>
      </p:grpSp>
      <p:sp>
        <p:nvSpPr>
          <p:cNvPr id="1039" name="CustomShape 11"/>
          <p:cNvSpPr/>
          <p:nvPr/>
        </p:nvSpPr>
        <p:spPr>
          <a:xfrm>
            <a:off x="6950880" y="4846680"/>
            <a:ext cx="745560" cy="239040"/>
          </a:xfrm>
          <a:prstGeom prst="rightArrow">
            <a:avLst>
              <a:gd name="adj1" fmla="val 51028"/>
              <a:gd name="adj2" fmla="val 97700"/>
            </a:avLst>
          </a:prstGeom>
          <a:solidFill>
            <a:srgbClr val="e2c200"/>
          </a:solidFill>
          <a:ln w="25560">
            <a:solidFill>
              <a:srgbClr val="e2c200"/>
            </a:solidFill>
            <a:miter/>
          </a:ln>
        </p:spPr>
        <p:style>
          <a:lnRef idx="0"/>
          <a:fillRef idx="0"/>
          <a:effectRef idx="0"/>
          <a:fontRef idx="minor"/>
        </p:style>
      </p:sp>
      <p:sp>
        <p:nvSpPr>
          <p:cNvPr id="1040" name="CustomShape 12"/>
          <p:cNvSpPr/>
          <p:nvPr/>
        </p:nvSpPr>
        <p:spPr>
          <a:xfrm>
            <a:off x="6935040" y="5999040"/>
            <a:ext cx="743760" cy="237240"/>
          </a:xfrm>
          <a:prstGeom prst="rightArrow">
            <a:avLst>
              <a:gd name="adj1" fmla="val 51028"/>
              <a:gd name="adj2" fmla="val 98143"/>
            </a:avLst>
          </a:prstGeom>
          <a:solidFill>
            <a:srgbClr val="e2c200"/>
          </a:solidFill>
          <a:ln w="25560">
            <a:solidFill>
              <a:srgbClr val="e2c200"/>
            </a:solidFill>
            <a:miter/>
          </a:ln>
        </p:spPr>
        <p:style>
          <a:lnRef idx="0"/>
          <a:fillRef idx="0"/>
          <a:effectRef idx="0"/>
          <a:fontRef idx="minor"/>
        </p:style>
      </p:sp>
      <p:sp>
        <p:nvSpPr>
          <p:cNvPr id="1041" name="CustomShape 13"/>
          <p:cNvSpPr/>
          <p:nvPr/>
        </p:nvSpPr>
        <p:spPr>
          <a:xfrm>
            <a:off x="7717680" y="4404960"/>
            <a:ext cx="1145880" cy="1111680"/>
          </a:xfrm>
          <a:prstGeom prst="diamond">
            <a:avLst/>
          </a:prstGeom>
          <a:solidFill>
            <a:srgbClr val="ff7f00"/>
          </a:solidFill>
          <a:ln w="25560">
            <a:noFill/>
          </a:ln>
        </p:spPr>
        <p:style>
          <a:lnRef idx="0"/>
          <a:fillRef idx="0"/>
          <a:effectRef idx="0"/>
          <a:fontRef idx="minor"/>
        </p:style>
        <p:txBody>
          <a:bodyPr lIns="0" rIns="0" tIns="0" bIns="0" anchor="ctr"/>
          <a:p>
            <a:pPr marL="31680" algn="ctr">
              <a:lnSpc>
                <a:spcPct val="100000"/>
              </a:lnSpc>
            </a:pPr>
            <a:r>
              <a:rPr b="1" lang="en-US" sz="1800" spc="-1" strike="noStrike">
                <a:solidFill>
                  <a:srgbClr val="000000"/>
                </a:solidFill>
                <a:latin typeface="Trebuchet MS"/>
                <a:ea typeface="DejaVu Sans"/>
              </a:rPr>
              <a:t>GPU</a:t>
            </a:r>
            <a:endParaRPr b="0" lang="en-US" sz="1800" spc="-1" strike="noStrike">
              <a:latin typeface="Arial"/>
            </a:endParaRPr>
          </a:p>
          <a:p>
            <a:pPr marL="31680" algn="ctr">
              <a:lnSpc>
                <a:spcPct val="100000"/>
              </a:lnSpc>
            </a:pPr>
            <a:r>
              <a:rPr b="1" lang="en-US" sz="1800" spc="-1" strike="noStrike">
                <a:solidFill>
                  <a:srgbClr val="000000"/>
                </a:solidFill>
                <a:latin typeface="Trebuchet MS"/>
                <a:ea typeface="DejaVu Sans"/>
              </a:rPr>
              <a:t>code</a:t>
            </a:r>
            <a:endParaRPr b="0" lang="en-US" sz="1800" spc="-1" strike="noStrike">
              <a:latin typeface="Arial"/>
            </a:endParaRPr>
          </a:p>
        </p:txBody>
      </p:sp>
      <p:sp>
        <p:nvSpPr>
          <p:cNvPr id="1042" name="CustomShape 14"/>
          <p:cNvSpPr/>
          <p:nvPr/>
        </p:nvSpPr>
        <p:spPr>
          <a:xfrm>
            <a:off x="7717680" y="5632560"/>
            <a:ext cx="1174320" cy="1036080"/>
          </a:xfrm>
          <a:prstGeom prst="diamond">
            <a:avLst/>
          </a:prstGeom>
          <a:solidFill>
            <a:srgbClr val="ff7f00"/>
          </a:solidFill>
          <a:ln w="25560">
            <a:noFill/>
          </a:ln>
        </p:spPr>
        <p:style>
          <a:lnRef idx="0"/>
          <a:fillRef idx="0"/>
          <a:effectRef idx="0"/>
          <a:fontRef idx="minor"/>
        </p:style>
        <p:txBody>
          <a:bodyPr lIns="0" rIns="0" tIns="0" bIns="0" anchor="ctr"/>
          <a:p>
            <a:pPr marL="31680" algn="ctr">
              <a:lnSpc>
                <a:spcPct val="100000"/>
              </a:lnSpc>
            </a:pPr>
            <a:r>
              <a:rPr b="1" lang="en-US" sz="1800" spc="-1" strike="noStrike">
                <a:solidFill>
                  <a:srgbClr val="000000"/>
                </a:solidFill>
                <a:latin typeface="Trebuchet MS"/>
                <a:ea typeface="DejaVu Sans"/>
              </a:rPr>
              <a:t>CPU</a:t>
            </a:r>
            <a:endParaRPr b="0" lang="en-US" sz="1800" spc="-1" strike="noStrike">
              <a:latin typeface="Arial"/>
            </a:endParaRPr>
          </a:p>
          <a:p>
            <a:pPr marL="31680" algn="ctr">
              <a:lnSpc>
                <a:spcPct val="100000"/>
              </a:lnSpc>
            </a:pPr>
            <a:r>
              <a:rPr b="1" lang="en-US" sz="1800" spc="-1" strike="noStrike">
                <a:solidFill>
                  <a:srgbClr val="000000"/>
                </a:solidFill>
                <a:latin typeface="Trebuchet MS"/>
                <a:ea typeface="DejaVu Sans"/>
              </a:rPr>
              <a:t>code</a:t>
            </a:r>
            <a:endParaRPr b="0" lang="en-US" sz="1800" spc="-1" strike="noStrike">
              <a:latin typeface="Arial"/>
            </a:endParaRPr>
          </a:p>
        </p:txBody>
      </p:sp>
    </p:spTree>
  </p:cSld>
  <p:timing>
    <p:tnLst>
      <p:par>
        <p:cTn id="124" dur="indefinite" restart="never" nodeType="tmRoot">
          <p:childTnLst>
            <p:seq>
              <p:cTn id="125" dur="indefinite"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3"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Example: vector addition</a:t>
            </a:r>
            <a:endParaRPr b="0" lang="en-US" sz="4400" spc="-1" strike="noStrike">
              <a:latin typeface="Arial"/>
            </a:endParaRPr>
          </a:p>
        </p:txBody>
      </p:sp>
      <p:sp>
        <p:nvSpPr>
          <p:cNvPr id="1044" name="CustomShape 2"/>
          <p:cNvSpPr/>
          <p:nvPr/>
        </p:nvSpPr>
        <p:spPr>
          <a:xfrm>
            <a:off x="107640" y="1600200"/>
            <a:ext cx="8856360" cy="514044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The “hello world” program of data parallel programming is a program to add two vectors</a:t>
            </a:r>
            <a:endParaRPr b="0" lang="en-US" sz="3200" spc="-1" strike="noStrike">
              <a:latin typeface="Arial"/>
            </a:endParaRPr>
          </a:p>
          <a:p>
            <a:pPr>
              <a:lnSpc>
                <a:spcPct val="100000"/>
              </a:lnSpc>
              <a:spcBef>
                <a:spcPts val="641"/>
              </a:spcBef>
            </a:pPr>
            <a:r>
              <a:rPr b="0" lang="en-US" sz="3200" spc="-1" strike="noStrike">
                <a:solidFill>
                  <a:srgbClr val="000000"/>
                </a:solidFill>
                <a:latin typeface="Trebuchet MS"/>
              </a:rPr>
              <a:t>	</a:t>
            </a:r>
            <a:endParaRPr b="0" lang="en-US" sz="3200" spc="-1" strike="noStrike">
              <a:latin typeface="Arial"/>
            </a:endParaRPr>
          </a:p>
          <a:p>
            <a:pPr algn="ctr">
              <a:lnSpc>
                <a:spcPct val="100000"/>
              </a:lnSpc>
              <a:spcBef>
                <a:spcPts val="641"/>
              </a:spcBef>
            </a:pPr>
            <a:r>
              <a:rPr b="1" lang="en-US" sz="3200" spc="-1" strike="noStrike">
                <a:solidFill>
                  <a:srgbClr val="9bbb59"/>
                </a:solidFill>
                <a:latin typeface="Courier New Bold"/>
              </a:rPr>
              <a:t>C[i] = A[i] + B[i] for i=0 to N-1</a:t>
            </a:r>
            <a:endParaRPr b="0" lang="en-US" sz="3200" spc="-1" strike="noStrike">
              <a:latin typeface="Arial"/>
            </a:endParaRPr>
          </a:p>
          <a:p>
            <a:pPr>
              <a:lnSpc>
                <a:spcPct val="100000"/>
              </a:lnSpc>
              <a:spcBef>
                <a:spcPts val="641"/>
              </a:spcBef>
            </a:pP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For the OpenCL solution, there are two parts</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Kernel code</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Host code</a:t>
            </a:r>
            <a:endParaRPr b="0" lang="en-US" sz="2800" spc="-1" strike="noStrike">
              <a:latin typeface="Arial"/>
            </a:endParaRPr>
          </a:p>
        </p:txBody>
      </p:sp>
    </p:spTree>
  </p:cSld>
  <p:timing>
    <p:tnLst>
      <p:par>
        <p:cTn id="126" dur="indefinite" restart="never" nodeType="tmRoot">
          <p:childTnLst>
            <p:seq>
              <p:cTn id="127"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CustomShape 1"/>
          <p:cNvSpPr/>
          <p:nvPr/>
        </p:nvSpPr>
        <p:spPr>
          <a:xfrm>
            <a:off x="722160" y="4406760"/>
            <a:ext cx="7771680" cy="1361520"/>
          </a:xfrm>
          <a:prstGeom prst="rect">
            <a:avLst/>
          </a:prstGeom>
          <a:noFill/>
          <a:ln>
            <a:noFill/>
          </a:ln>
        </p:spPr>
        <p:style>
          <a:lnRef idx="0"/>
          <a:fillRef idx="0"/>
          <a:effectRef idx="0"/>
          <a:fontRef idx="minor"/>
        </p:style>
        <p:txBody>
          <a:bodyPr lIns="90000" rIns="90000" tIns="45000" bIns="45000">
            <a:normAutofit/>
          </a:bodyPr>
          <a:p>
            <a:pPr>
              <a:lnSpc>
                <a:spcPct val="100000"/>
              </a:lnSpc>
            </a:pPr>
            <a:r>
              <a:rPr b="1" lang="en-US" sz="4000" spc="-1" strike="noStrike" cap="all">
                <a:solidFill>
                  <a:srgbClr val="000000"/>
                </a:solidFill>
                <a:latin typeface="Trebuchet MS"/>
              </a:rPr>
              <a:t>创建和设置 </a:t>
            </a:r>
            <a:r>
              <a:rPr b="1" lang="en-US" sz="4000" spc="-1" strike="noStrike" cap="all">
                <a:solidFill>
                  <a:srgbClr val="000000"/>
                </a:solidFill>
                <a:latin typeface="Trebuchet MS"/>
              </a:rPr>
              <a:t>OpenCL </a:t>
            </a:r>
            <a:r>
              <a:rPr b="1" lang="en-US" sz="4000" spc="-1" strike="noStrike" cap="all">
                <a:solidFill>
                  <a:srgbClr val="000000"/>
                </a:solidFill>
                <a:latin typeface="Trebuchet MS"/>
              </a:rPr>
              <a:t>平台</a:t>
            </a:r>
            <a:endParaRPr b="0" lang="en-US" sz="4000" spc="-1" strike="noStrike">
              <a:latin typeface="Arial"/>
            </a:endParaRPr>
          </a:p>
        </p:txBody>
      </p:sp>
      <p:sp>
        <p:nvSpPr>
          <p:cNvPr id="440" name="CustomShape 2"/>
          <p:cNvSpPr/>
          <p:nvPr/>
        </p:nvSpPr>
        <p:spPr>
          <a:xfrm>
            <a:off x="722160" y="2906640"/>
            <a:ext cx="7771680" cy="1499400"/>
          </a:xfrm>
          <a:prstGeom prst="rect">
            <a:avLst/>
          </a:prstGeom>
          <a:noFill/>
          <a:ln>
            <a:noFill/>
          </a:ln>
        </p:spPr>
        <p:style>
          <a:lnRef idx="0"/>
          <a:fillRef idx="0"/>
          <a:effectRef idx="0"/>
          <a:fontRef idx="minor"/>
        </p:style>
        <p:txBody>
          <a:bodyPr lIns="90000" rIns="90000" tIns="45000" bIns="45000" anchor="b"/>
          <a:p>
            <a:pPr>
              <a:lnSpc>
                <a:spcPct val="100000"/>
              </a:lnSpc>
              <a:spcBef>
                <a:spcPts val="400"/>
              </a:spcBef>
            </a:pPr>
            <a:r>
              <a:rPr b="0" lang="en-US" sz="2000" spc="-1" strike="noStrike">
                <a:solidFill>
                  <a:srgbClr val="000000"/>
                </a:solidFill>
                <a:latin typeface="Trebuchet MS"/>
              </a:rPr>
              <a:t>章节 </a:t>
            </a:r>
            <a:r>
              <a:rPr b="0" lang="en-US" sz="2000" spc="-1" strike="noStrike">
                <a:solidFill>
                  <a:srgbClr val="000000"/>
                </a:solidFill>
                <a:latin typeface="Trebuchet MS"/>
              </a:rPr>
              <a:t>1</a:t>
            </a:r>
            <a:endParaRPr b="0" lang="en-US" sz="2000" spc="-1" strike="noStrike">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5"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Vector Addition - Kernel</a:t>
            </a:r>
            <a:endParaRPr b="0" lang="en-US" sz="4400" spc="-1" strike="noStrike">
              <a:latin typeface="Arial"/>
            </a:endParaRPr>
          </a:p>
        </p:txBody>
      </p:sp>
      <p:sp>
        <p:nvSpPr>
          <p:cNvPr id="1046" name="CustomShape 2"/>
          <p:cNvSpPr/>
          <p:nvPr/>
        </p:nvSpPr>
        <p:spPr>
          <a:xfrm>
            <a:off x="107640" y="1917000"/>
            <a:ext cx="8928360" cy="420876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561"/>
              </a:spcBef>
            </a:pPr>
            <a:r>
              <a:rPr b="1" lang="en-US" sz="2800" spc="-145" strike="noStrike">
                <a:solidFill>
                  <a:srgbClr val="4f81bd"/>
                </a:solidFill>
                <a:latin typeface="Courier New Bold"/>
              </a:rPr>
              <a:t>__kernel </a:t>
            </a:r>
            <a:r>
              <a:rPr b="1" lang="en-US" sz="2800" spc="-145" strike="noStrike">
                <a:solidFill>
                  <a:srgbClr val="c0504d"/>
                </a:solidFill>
                <a:latin typeface="Courier New Bold"/>
              </a:rPr>
              <a:t>void</a:t>
            </a:r>
            <a:r>
              <a:rPr b="1" lang="en-US" sz="2800" spc="-145" strike="noStrike">
                <a:solidFill>
                  <a:srgbClr val="000000"/>
                </a:solidFill>
                <a:latin typeface="Courier New Bold"/>
              </a:rPr>
              <a:t> vadd(</a:t>
            </a:r>
            <a:r>
              <a:rPr b="1" lang="en-US" sz="2800" spc="-145" strike="noStrike">
                <a:solidFill>
                  <a:srgbClr val="4f81bd"/>
                </a:solidFill>
                <a:latin typeface="Courier New Bold"/>
              </a:rPr>
              <a:t>__global </a:t>
            </a:r>
            <a:r>
              <a:rPr b="1" lang="en-US" sz="2800" spc="-145" strike="noStrike">
                <a:solidFill>
                  <a:srgbClr val="c0504d"/>
                </a:solidFill>
                <a:latin typeface="Courier New Bold"/>
              </a:rPr>
              <a:t>const float </a:t>
            </a:r>
            <a:r>
              <a:rPr b="1" lang="en-US" sz="2800" spc="-145" strike="noStrike">
                <a:solidFill>
                  <a:srgbClr val="000000"/>
                </a:solidFill>
                <a:latin typeface="Courier New Bold"/>
              </a:rPr>
              <a:t>*a,</a:t>
            </a:r>
            <a:endParaRPr b="0" lang="en-US" sz="2800" spc="-1" strike="noStrike">
              <a:latin typeface="Arial"/>
            </a:endParaRPr>
          </a:p>
          <a:p>
            <a:pPr marL="343080" indent="-342360">
              <a:lnSpc>
                <a:spcPct val="100000"/>
              </a:lnSpc>
              <a:spcBef>
                <a:spcPts val="561"/>
              </a:spcBef>
            </a:pPr>
            <a:r>
              <a:rPr b="1" lang="en-US" sz="2800" spc="-145" strike="noStrike">
                <a:solidFill>
                  <a:srgbClr val="4f81bd"/>
                </a:solidFill>
                <a:latin typeface="Courier New Bold"/>
              </a:rPr>
              <a:t>	</a:t>
            </a:r>
            <a:r>
              <a:rPr b="1" lang="en-US" sz="2800" spc="-145" strike="noStrike">
                <a:solidFill>
                  <a:srgbClr val="4f81bd"/>
                </a:solidFill>
                <a:latin typeface="Courier New Bold"/>
              </a:rPr>
              <a:t>	</a:t>
            </a:r>
            <a:r>
              <a:rPr b="1" lang="en-US" sz="2800" spc="-145" strike="noStrike">
                <a:solidFill>
                  <a:srgbClr val="4f81bd"/>
                </a:solidFill>
                <a:latin typeface="Courier New Bold"/>
              </a:rPr>
              <a:t>	</a:t>
            </a:r>
            <a:r>
              <a:rPr b="1" lang="en-US" sz="2800" spc="-145" strike="noStrike">
                <a:solidFill>
                  <a:srgbClr val="4f81bd"/>
                </a:solidFill>
                <a:latin typeface="Courier New Bold"/>
              </a:rPr>
              <a:t>	</a:t>
            </a:r>
            <a:r>
              <a:rPr b="1" lang="en-US" sz="2800" spc="-145" strike="noStrike">
                <a:solidFill>
                  <a:srgbClr val="4f81bd"/>
                </a:solidFill>
                <a:latin typeface="Courier New Bold"/>
              </a:rPr>
              <a:t>     </a:t>
            </a:r>
            <a:r>
              <a:rPr b="1" lang="en-US" sz="2800" spc="-145" strike="noStrike">
                <a:solidFill>
                  <a:srgbClr val="4f81bd"/>
                </a:solidFill>
                <a:latin typeface="Courier New Bold"/>
              </a:rPr>
              <a:t>__global </a:t>
            </a:r>
            <a:r>
              <a:rPr b="1" lang="en-US" sz="2800" spc="-145" strike="noStrike">
                <a:solidFill>
                  <a:srgbClr val="c0504d"/>
                </a:solidFill>
                <a:latin typeface="Courier New Bold"/>
              </a:rPr>
              <a:t>const float </a:t>
            </a:r>
            <a:r>
              <a:rPr b="1" lang="en-US" sz="2800" spc="-145" strike="noStrike">
                <a:solidFill>
                  <a:srgbClr val="000000"/>
                </a:solidFill>
                <a:latin typeface="Courier New Bold"/>
              </a:rPr>
              <a:t>*b,</a:t>
            </a:r>
            <a:endParaRPr b="0" lang="en-US" sz="2800" spc="-1" strike="noStrike">
              <a:latin typeface="Arial"/>
            </a:endParaRPr>
          </a:p>
          <a:p>
            <a:pPr marL="343080" indent="-342360">
              <a:lnSpc>
                <a:spcPct val="100000"/>
              </a:lnSpc>
              <a:spcBef>
                <a:spcPts val="561"/>
              </a:spcBef>
            </a:pPr>
            <a:r>
              <a:rPr b="1" lang="en-US" sz="2800" spc="-145" strike="noStrike">
                <a:solidFill>
                  <a:srgbClr val="4f81bd"/>
                </a:solidFill>
                <a:latin typeface="Courier New Bold"/>
              </a:rPr>
              <a:t>	</a:t>
            </a:r>
            <a:r>
              <a:rPr b="1" lang="en-US" sz="2800" spc="-145" strike="noStrike">
                <a:solidFill>
                  <a:srgbClr val="4f81bd"/>
                </a:solidFill>
                <a:latin typeface="Courier New Bold"/>
              </a:rPr>
              <a:t>	</a:t>
            </a:r>
            <a:r>
              <a:rPr b="1" lang="en-US" sz="2800" spc="-145" strike="noStrike">
                <a:solidFill>
                  <a:srgbClr val="4f81bd"/>
                </a:solidFill>
                <a:latin typeface="Courier New Bold"/>
              </a:rPr>
              <a:t>	</a:t>
            </a:r>
            <a:r>
              <a:rPr b="1" lang="en-US" sz="2800" spc="-145" strike="noStrike">
                <a:solidFill>
                  <a:srgbClr val="4f81bd"/>
                </a:solidFill>
                <a:latin typeface="Courier New Bold"/>
              </a:rPr>
              <a:t>	</a:t>
            </a:r>
            <a:r>
              <a:rPr b="1" lang="en-US" sz="2800" spc="-145" strike="noStrike">
                <a:solidFill>
                  <a:srgbClr val="4f81bd"/>
                </a:solidFill>
                <a:latin typeface="Courier New Bold"/>
              </a:rPr>
              <a:t>     </a:t>
            </a:r>
            <a:r>
              <a:rPr b="1" lang="en-US" sz="2800" spc="-145" strike="noStrike">
                <a:solidFill>
                  <a:srgbClr val="4f81bd"/>
                </a:solidFill>
                <a:latin typeface="Courier New Bold"/>
              </a:rPr>
              <a:t>__global       </a:t>
            </a:r>
            <a:r>
              <a:rPr b="1" lang="en-US" sz="2800" spc="-145" strike="noStrike">
                <a:solidFill>
                  <a:srgbClr val="c0504d"/>
                </a:solidFill>
                <a:latin typeface="Courier New Bold"/>
              </a:rPr>
              <a:t>float</a:t>
            </a:r>
            <a:r>
              <a:rPr b="1" lang="en-US" sz="2800" spc="-145" strike="noStrike">
                <a:solidFill>
                  <a:srgbClr val="000000"/>
                </a:solidFill>
                <a:latin typeface="Courier New Bold"/>
              </a:rPr>
              <a:t> *c)</a:t>
            </a:r>
            <a:endParaRPr b="0" lang="en-US" sz="2800" spc="-1" strike="noStrike">
              <a:latin typeface="Arial"/>
            </a:endParaRPr>
          </a:p>
          <a:p>
            <a:pPr marL="343080" indent="-342360">
              <a:lnSpc>
                <a:spcPct val="100000"/>
              </a:lnSpc>
              <a:spcBef>
                <a:spcPts val="561"/>
              </a:spcBef>
            </a:pPr>
            <a:r>
              <a:rPr b="1" lang="en-US" sz="2800" spc="-145" strike="noStrike">
                <a:solidFill>
                  <a:srgbClr val="000000"/>
                </a:solidFill>
                <a:latin typeface="Courier New Bold"/>
              </a:rPr>
              <a:t> </a:t>
            </a:r>
            <a:r>
              <a:rPr b="1" lang="en-US" sz="2800" spc="-145" strike="noStrike">
                <a:solidFill>
                  <a:srgbClr val="000000"/>
                </a:solidFill>
                <a:latin typeface="Courier New Bold"/>
              </a:rPr>
              <a:t>{</a:t>
            </a:r>
            <a:endParaRPr b="0" lang="en-US" sz="2800" spc="-1" strike="noStrike">
              <a:latin typeface="Arial"/>
            </a:endParaRPr>
          </a:p>
          <a:p>
            <a:pPr marL="343080" indent="-342360">
              <a:lnSpc>
                <a:spcPct val="100000"/>
              </a:lnSpc>
              <a:spcBef>
                <a:spcPts val="561"/>
              </a:spcBef>
            </a:pPr>
            <a:r>
              <a:rPr b="1" lang="en-US" sz="2800" spc="-145" strike="noStrike">
                <a:solidFill>
                  <a:srgbClr val="000000"/>
                </a:solidFill>
                <a:latin typeface="Courier New Bold"/>
              </a:rPr>
              <a:t>     </a:t>
            </a:r>
            <a:r>
              <a:rPr b="1" lang="en-US" sz="2800" spc="-145" strike="noStrike">
                <a:solidFill>
                  <a:srgbClr val="c0504d"/>
                </a:solidFill>
                <a:latin typeface="Courier New Bold"/>
              </a:rPr>
              <a:t>int</a:t>
            </a:r>
            <a:r>
              <a:rPr b="1" lang="en-US" sz="2800" spc="-145" strike="noStrike">
                <a:solidFill>
                  <a:srgbClr val="000000"/>
                </a:solidFill>
                <a:latin typeface="Courier New Bold"/>
              </a:rPr>
              <a:t> gid = </a:t>
            </a:r>
            <a:r>
              <a:rPr b="1" lang="en-US" sz="2800" spc="-145" strike="noStrike">
                <a:solidFill>
                  <a:srgbClr val="17375e"/>
                </a:solidFill>
                <a:latin typeface="Courier New Bold"/>
              </a:rPr>
              <a:t>get_global_id</a:t>
            </a:r>
            <a:r>
              <a:rPr b="1" lang="en-US" sz="2800" spc="-145" strike="noStrike">
                <a:solidFill>
                  <a:srgbClr val="000000"/>
                </a:solidFill>
                <a:latin typeface="Courier New Bold"/>
              </a:rPr>
              <a:t>(0);</a:t>
            </a:r>
            <a:endParaRPr b="0" lang="en-US" sz="2800" spc="-1" strike="noStrike">
              <a:latin typeface="Arial"/>
            </a:endParaRPr>
          </a:p>
          <a:p>
            <a:pPr marL="343080" indent="-342360">
              <a:lnSpc>
                <a:spcPct val="100000"/>
              </a:lnSpc>
              <a:spcBef>
                <a:spcPts val="561"/>
              </a:spcBef>
            </a:pPr>
            <a:r>
              <a:rPr b="1" lang="en-US" sz="2800" spc="-145" strike="noStrike">
                <a:solidFill>
                  <a:srgbClr val="000000"/>
                </a:solidFill>
                <a:latin typeface="Courier New Bold"/>
              </a:rPr>
              <a:t>     </a:t>
            </a:r>
            <a:r>
              <a:rPr b="1" lang="en-US" sz="2800" spc="-145" strike="noStrike">
                <a:solidFill>
                  <a:srgbClr val="000000"/>
                </a:solidFill>
                <a:latin typeface="Courier New Bold"/>
              </a:rPr>
              <a:t>c[gid]  = a[gid] + b[gid];</a:t>
            </a:r>
            <a:endParaRPr b="0" lang="en-US" sz="2800" spc="-1" strike="noStrike">
              <a:latin typeface="Arial"/>
            </a:endParaRPr>
          </a:p>
          <a:p>
            <a:pPr marL="343080" indent="-342360">
              <a:lnSpc>
                <a:spcPct val="100000"/>
              </a:lnSpc>
              <a:spcBef>
                <a:spcPts val="561"/>
              </a:spcBef>
            </a:pPr>
            <a:r>
              <a:rPr b="1" lang="en-US" sz="2800" spc="-145" strike="noStrike">
                <a:solidFill>
                  <a:srgbClr val="000000"/>
                </a:solidFill>
                <a:latin typeface="Courier New Bold"/>
              </a:rPr>
              <a:t> </a:t>
            </a:r>
            <a:r>
              <a:rPr b="1" lang="en-US" sz="2800" spc="-145" strike="noStrike">
                <a:solidFill>
                  <a:srgbClr val="000000"/>
                </a:solidFill>
                <a:latin typeface="Courier New Bold"/>
              </a:rPr>
              <a:t>}</a:t>
            </a:r>
            <a:endParaRPr b="0" lang="en-US" sz="2800" spc="-1" strike="noStrike">
              <a:latin typeface="Arial"/>
            </a:endParaRPr>
          </a:p>
          <a:p>
            <a:pPr marL="343080" indent="-342360">
              <a:lnSpc>
                <a:spcPct val="100000"/>
              </a:lnSpc>
              <a:spcBef>
                <a:spcPts val="479"/>
              </a:spcBef>
            </a:pPr>
            <a:endParaRPr b="0" lang="en-US" sz="2800" spc="-1" strike="noStrike">
              <a:latin typeface="Arial"/>
            </a:endParaRPr>
          </a:p>
        </p:txBody>
      </p:sp>
    </p:spTree>
  </p:cSld>
  <p:timing>
    <p:tnLst>
      <p:par>
        <p:cTn id="128" dur="indefinite" restart="never" nodeType="tmRoot">
          <p:childTnLst>
            <p:seq>
              <p:cTn id="129" dur="indefinite"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7"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Vector Addition – Host</a:t>
            </a:r>
            <a:endParaRPr b="0" lang="en-US" sz="4400" spc="-1" strike="noStrike">
              <a:latin typeface="Arial"/>
            </a:endParaRPr>
          </a:p>
        </p:txBody>
      </p:sp>
      <p:sp>
        <p:nvSpPr>
          <p:cNvPr id="1048" name="CustomShape 2"/>
          <p:cNvSpPr/>
          <p:nvPr/>
        </p:nvSpPr>
        <p:spPr>
          <a:xfrm>
            <a:off x="107640" y="1600200"/>
            <a:ext cx="8856360" cy="370044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The </a:t>
            </a:r>
            <a:r>
              <a:rPr b="0" lang="en-US" sz="3200" spc="-1" strike="noStrike" u="sng">
                <a:solidFill>
                  <a:srgbClr val="000000"/>
                </a:solidFill>
                <a:uFillTx/>
                <a:latin typeface="Trebuchet MS"/>
              </a:rPr>
              <a:t>host program</a:t>
            </a:r>
            <a:r>
              <a:rPr b="0" lang="en-US" sz="3200" spc="-1" strike="noStrike">
                <a:solidFill>
                  <a:srgbClr val="000000"/>
                </a:solidFill>
                <a:latin typeface="Trebuchet MS"/>
              </a:rPr>
              <a:t> is the code that runs on the host to:</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Setup the environment for the OpenCL program</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Create and manage kernels</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5 simple steps in a basic host program:</a:t>
            </a:r>
            <a:endParaRPr b="0" lang="en-US" sz="3200" spc="-1" strike="noStrike">
              <a:latin typeface="Arial"/>
            </a:endParaRPr>
          </a:p>
          <a:p>
            <a:pPr lvl="1" marL="971640" indent="-513720">
              <a:lnSpc>
                <a:spcPct val="100000"/>
              </a:lnSpc>
              <a:spcBef>
                <a:spcPts val="561"/>
              </a:spcBef>
              <a:buClr>
                <a:srgbClr val="000000"/>
              </a:buClr>
              <a:buFont typeface="Trebuchet MS"/>
              <a:buAutoNum type="arabicPeriod"/>
            </a:pPr>
            <a:r>
              <a:rPr b="0" lang="en-US" sz="2800" spc="-1" strike="noStrike">
                <a:solidFill>
                  <a:srgbClr val="000000"/>
                </a:solidFill>
                <a:latin typeface="Trebuchet MS"/>
              </a:rPr>
              <a:t>Define the </a:t>
            </a:r>
            <a:r>
              <a:rPr b="1" i="1" lang="en-US" sz="2800" spc="-1" strike="noStrike">
                <a:solidFill>
                  <a:srgbClr val="f79646"/>
                </a:solidFill>
                <a:latin typeface="Trebuchet MS"/>
              </a:rPr>
              <a:t>platform</a:t>
            </a:r>
            <a:r>
              <a:rPr b="0" lang="en-US" sz="2800" spc="-1" strike="noStrike">
                <a:solidFill>
                  <a:srgbClr val="f79646"/>
                </a:solidFill>
                <a:latin typeface="Trebuchet MS"/>
              </a:rPr>
              <a:t> </a:t>
            </a:r>
            <a:r>
              <a:rPr b="0" lang="en-US" sz="2800" spc="-1" strike="noStrike">
                <a:solidFill>
                  <a:srgbClr val="000000"/>
                </a:solidFill>
                <a:latin typeface="Trebuchet MS"/>
              </a:rPr>
              <a:t>… platform = devices+context+queues</a:t>
            </a:r>
            <a:endParaRPr b="0" lang="en-US" sz="2800" spc="-1" strike="noStrike">
              <a:latin typeface="Arial"/>
            </a:endParaRPr>
          </a:p>
          <a:p>
            <a:pPr lvl="1" marL="971640" indent="-513720">
              <a:lnSpc>
                <a:spcPct val="100000"/>
              </a:lnSpc>
              <a:spcBef>
                <a:spcPts val="561"/>
              </a:spcBef>
              <a:buClr>
                <a:srgbClr val="000000"/>
              </a:buClr>
              <a:buFont typeface="Trebuchet MS"/>
              <a:buAutoNum type="arabicPeriod"/>
            </a:pPr>
            <a:r>
              <a:rPr b="0" lang="en-US" sz="2800" spc="-1" strike="noStrike">
                <a:solidFill>
                  <a:srgbClr val="000000"/>
                </a:solidFill>
                <a:latin typeface="Trebuchet MS"/>
              </a:rPr>
              <a:t>Create and Build the </a:t>
            </a:r>
            <a:r>
              <a:rPr b="1" i="1" lang="en-US" sz="2800" spc="-1" strike="noStrike">
                <a:solidFill>
                  <a:srgbClr val="f79646"/>
                </a:solidFill>
                <a:latin typeface="Trebuchet MS"/>
              </a:rPr>
              <a:t>program</a:t>
            </a:r>
            <a:r>
              <a:rPr b="0" lang="en-US" sz="2800" spc="-1" strike="noStrike">
                <a:solidFill>
                  <a:srgbClr val="f79646"/>
                </a:solidFill>
                <a:latin typeface="Trebuchet MS"/>
              </a:rPr>
              <a:t> </a:t>
            </a:r>
            <a:r>
              <a:rPr b="0" lang="en-US" sz="2800" spc="-1" strike="noStrike">
                <a:solidFill>
                  <a:srgbClr val="000000"/>
                </a:solidFill>
                <a:latin typeface="Trebuchet MS"/>
              </a:rPr>
              <a:t>(dynamic library for kernels)</a:t>
            </a:r>
            <a:endParaRPr b="0" lang="en-US" sz="2800" spc="-1" strike="noStrike">
              <a:latin typeface="Arial"/>
            </a:endParaRPr>
          </a:p>
          <a:p>
            <a:pPr lvl="1" marL="971640" indent="-513720">
              <a:lnSpc>
                <a:spcPct val="100000"/>
              </a:lnSpc>
              <a:spcBef>
                <a:spcPts val="561"/>
              </a:spcBef>
              <a:buClr>
                <a:srgbClr val="000000"/>
              </a:buClr>
              <a:buFont typeface="Trebuchet MS"/>
              <a:buAutoNum type="arabicPeriod"/>
            </a:pPr>
            <a:r>
              <a:rPr b="0" lang="en-US" sz="2800" spc="-1" strike="noStrike">
                <a:solidFill>
                  <a:srgbClr val="000000"/>
                </a:solidFill>
                <a:latin typeface="Trebuchet MS"/>
              </a:rPr>
              <a:t>Setup </a:t>
            </a:r>
            <a:r>
              <a:rPr b="1" i="1" lang="en-US" sz="2800" spc="-1" strike="noStrike">
                <a:solidFill>
                  <a:srgbClr val="f79646"/>
                </a:solidFill>
                <a:latin typeface="Trebuchet MS"/>
              </a:rPr>
              <a:t>memory</a:t>
            </a:r>
            <a:r>
              <a:rPr b="0" lang="en-US" sz="2800" spc="-1" strike="noStrike">
                <a:solidFill>
                  <a:srgbClr val="f79646"/>
                </a:solidFill>
                <a:latin typeface="Trebuchet MS"/>
              </a:rPr>
              <a:t> </a:t>
            </a:r>
            <a:r>
              <a:rPr b="0" lang="en-US" sz="2800" spc="-1" strike="noStrike">
                <a:solidFill>
                  <a:srgbClr val="000000"/>
                </a:solidFill>
                <a:latin typeface="Trebuchet MS"/>
              </a:rPr>
              <a:t>objects</a:t>
            </a:r>
            <a:endParaRPr b="0" lang="en-US" sz="2800" spc="-1" strike="noStrike">
              <a:latin typeface="Arial"/>
            </a:endParaRPr>
          </a:p>
          <a:p>
            <a:pPr lvl="1" marL="971640" indent="-513720">
              <a:lnSpc>
                <a:spcPct val="100000"/>
              </a:lnSpc>
              <a:spcBef>
                <a:spcPts val="561"/>
              </a:spcBef>
              <a:buClr>
                <a:srgbClr val="000000"/>
              </a:buClr>
              <a:buFont typeface="Trebuchet MS"/>
              <a:buAutoNum type="arabicPeriod"/>
            </a:pPr>
            <a:r>
              <a:rPr b="0" lang="en-US" sz="2800" spc="-1" strike="noStrike">
                <a:solidFill>
                  <a:srgbClr val="000000"/>
                </a:solidFill>
                <a:latin typeface="Trebuchet MS"/>
              </a:rPr>
              <a:t>Define the </a:t>
            </a:r>
            <a:r>
              <a:rPr b="1" i="1" lang="en-US" sz="2800" spc="-1" strike="noStrike">
                <a:solidFill>
                  <a:srgbClr val="f79646"/>
                </a:solidFill>
                <a:latin typeface="Trebuchet MS"/>
              </a:rPr>
              <a:t>kernel</a:t>
            </a:r>
            <a:r>
              <a:rPr b="0" lang="en-US" sz="2800" spc="-1" strike="noStrike">
                <a:solidFill>
                  <a:srgbClr val="f79646"/>
                </a:solidFill>
                <a:latin typeface="Trebuchet MS"/>
              </a:rPr>
              <a:t> </a:t>
            </a:r>
            <a:r>
              <a:rPr b="0" lang="en-US" sz="2800" spc="-1" strike="noStrike">
                <a:solidFill>
                  <a:srgbClr val="000000"/>
                </a:solidFill>
                <a:latin typeface="Trebuchet MS"/>
              </a:rPr>
              <a:t>(attach arguments to kernel functions)</a:t>
            </a:r>
            <a:endParaRPr b="0" lang="en-US" sz="2800" spc="-1" strike="noStrike">
              <a:latin typeface="Arial"/>
            </a:endParaRPr>
          </a:p>
          <a:p>
            <a:pPr lvl="1" marL="971640" indent="-513720">
              <a:lnSpc>
                <a:spcPct val="100000"/>
              </a:lnSpc>
              <a:spcBef>
                <a:spcPts val="561"/>
              </a:spcBef>
              <a:buClr>
                <a:srgbClr val="000000"/>
              </a:buClr>
              <a:buFont typeface="Trebuchet MS"/>
              <a:buAutoNum type="arabicPeriod"/>
            </a:pPr>
            <a:r>
              <a:rPr b="0" lang="en-US" sz="2800" spc="-1" strike="noStrike">
                <a:solidFill>
                  <a:srgbClr val="000000"/>
                </a:solidFill>
                <a:latin typeface="Trebuchet MS"/>
              </a:rPr>
              <a:t>Submit </a:t>
            </a:r>
            <a:r>
              <a:rPr b="1" i="1" lang="en-US" sz="2800" spc="-1" strike="noStrike">
                <a:solidFill>
                  <a:srgbClr val="f79646"/>
                </a:solidFill>
                <a:latin typeface="Trebuchet MS"/>
              </a:rPr>
              <a:t>commands</a:t>
            </a:r>
            <a:r>
              <a:rPr b="0" lang="en-US" sz="2800" spc="-1" strike="noStrike">
                <a:solidFill>
                  <a:srgbClr val="f79646"/>
                </a:solidFill>
                <a:latin typeface="Trebuchet MS"/>
              </a:rPr>
              <a:t> </a:t>
            </a:r>
            <a:r>
              <a:rPr b="0" lang="en-US" sz="2800" spc="-1" strike="noStrike">
                <a:solidFill>
                  <a:srgbClr val="000000"/>
                </a:solidFill>
                <a:latin typeface="Trebuchet MS"/>
              </a:rPr>
              <a:t>… transfer memory objects and execute kernels</a:t>
            </a:r>
            <a:endParaRPr b="0" lang="en-US" sz="2800" spc="-1" strike="noStrike">
              <a:latin typeface="Arial"/>
            </a:endParaRPr>
          </a:p>
        </p:txBody>
      </p:sp>
      <p:pic>
        <p:nvPicPr>
          <p:cNvPr id="1049" name="Picture 2" descr=""/>
          <p:cNvPicPr/>
          <p:nvPr/>
        </p:nvPicPr>
        <p:blipFill>
          <a:blip r:embed="rId1"/>
          <a:stretch/>
        </p:blipFill>
        <p:spPr>
          <a:xfrm>
            <a:off x="683640" y="5083200"/>
            <a:ext cx="1179720" cy="1515960"/>
          </a:xfrm>
          <a:prstGeom prst="rect">
            <a:avLst/>
          </a:prstGeom>
          <a:ln w="9360">
            <a:noFill/>
          </a:ln>
        </p:spPr>
      </p:pic>
      <p:sp>
        <p:nvSpPr>
          <p:cNvPr id="1050" name="CustomShape 3"/>
          <p:cNvSpPr/>
          <p:nvPr/>
        </p:nvSpPr>
        <p:spPr>
          <a:xfrm>
            <a:off x="3204000" y="5056560"/>
            <a:ext cx="4968000" cy="155016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latin typeface="Trebuchet MS"/>
                <a:ea typeface="DejaVu Sans"/>
              </a:rPr>
              <a:t>As we go over the next set of slides, cross reference  content on the slides to the reference card.  This will help you get used to the reference card and how to pull information from the card and express it in code. </a:t>
            </a:r>
            <a:endParaRPr b="0" lang="en-US" sz="1600" spc="-1" strike="noStrike">
              <a:latin typeface="Arial"/>
            </a:endParaRPr>
          </a:p>
          <a:p>
            <a:pPr>
              <a:lnSpc>
                <a:spcPct val="100000"/>
              </a:lnSpc>
            </a:pPr>
            <a:endParaRPr b="0" lang="en-US" sz="1600" spc="-1" strike="noStrike">
              <a:latin typeface="Arial"/>
            </a:endParaRPr>
          </a:p>
        </p:txBody>
      </p:sp>
    </p:spTree>
  </p:cSld>
  <p:timing>
    <p:tnLst>
      <p:par>
        <p:cTn id="130" dur="indefinite" restart="never" nodeType="tmRoot">
          <p:childTnLst>
            <p:seq>
              <p:cTn id="131" dur="indefinite"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1" name="CustomShape 1"/>
          <p:cNvSpPr/>
          <p:nvPr/>
        </p:nvSpPr>
        <p:spPr>
          <a:xfrm>
            <a:off x="107640" y="116640"/>
            <a:ext cx="892836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The basic platform and runtime APIs in OpenCL (using C)</a:t>
            </a:r>
            <a:endParaRPr b="0" lang="en-US" sz="4400" spc="-1" strike="noStrike">
              <a:latin typeface="Arial"/>
            </a:endParaRPr>
          </a:p>
        </p:txBody>
      </p:sp>
      <p:sp>
        <p:nvSpPr>
          <p:cNvPr id="1052" name="CustomShape 2"/>
          <p:cNvSpPr/>
          <p:nvPr/>
        </p:nvSpPr>
        <p:spPr>
          <a:xfrm>
            <a:off x="3409920" y="3812760"/>
            <a:ext cx="1196280" cy="1529640"/>
          </a:xfrm>
          <a:prstGeom prst="rect">
            <a:avLst/>
          </a:prstGeom>
          <a:solidFill>
            <a:srgbClr val="fed6e7"/>
          </a:solidFill>
          <a:ln w="25560">
            <a:solidFill>
              <a:srgbClr val="000000"/>
            </a:solidFill>
            <a:miter/>
          </a:ln>
        </p:spPr>
        <p:style>
          <a:lnRef idx="0"/>
          <a:fillRef idx="0"/>
          <a:effectRef idx="0"/>
          <a:fontRef idx="minor"/>
        </p:style>
      </p:sp>
      <p:sp>
        <p:nvSpPr>
          <p:cNvPr id="1053" name="CustomShape 3"/>
          <p:cNvSpPr/>
          <p:nvPr/>
        </p:nvSpPr>
        <p:spPr>
          <a:xfrm>
            <a:off x="3338640" y="3873240"/>
            <a:ext cx="1197720" cy="1528200"/>
          </a:xfrm>
          <a:prstGeom prst="rect">
            <a:avLst/>
          </a:prstGeom>
          <a:solidFill>
            <a:srgbClr val="fed6e7"/>
          </a:solidFill>
          <a:ln w="25560">
            <a:solidFill>
              <a:srgbClr val="000000"/>
            </a:solidFill>
            <a:miter/>
          </a:ln>
        </p:spPr>
        <p:style>
          <a:lnRef idx="0"/>
          <a:fillRef idx="0"/>
          <a:effectRef idx="0"/>
          <a:fontRef idx="minor"/>
        </p:style>
      </p:sp>
      <p:sp>
        <p:nvSpPr>
          <p:cNvPr id="1054" name="CustomShape 4"/>
          <p:cNvSpPr/>
          <p:nvPr/>
        </p:nvSpPr>
        <p:spPr>
          <a:xfrm>
            <a:off x="3622680" y="4238280"/>
            <a:ext cx="667440" cy="335880"/>
          </a:xfrm>
          <a:prstGeom prst="rect">
            <a:avLst/>
          </a:prstGeom>
          <a:solidFill>
            <a:srgbClr val="8ea6be"/>
          </a:solidFill>
          <a:ln w="25560">
            <a:solidFill>
              <a:srgbClr val="000000"/>
            </a:solidFill>
            <a:miter/>
          </a:ln>
        </p:spPr>
        <p:style>
          <a:lnRef idx="0"/>
          <a:fillRef idx="0"/>
          <a:effectRef idx="0"/>
          <a:fontRef idx="minor"/>
        </p:style>
        <p:txBody>
          <a:bodyPr lIns="0" rIns="0" tIns="0" bIns="0" anchor="ctr"/>
          <a:p>
            <a:pPr marL="36360" algn="ctr">
              <a:lnSpc>
                <a:spcPct val="99000"/>
              </a:lnSpc>
            </a:pPr>
            <a:r>
              <a:rPr b="0" lang="en-US" sz="900" spc="-1" strike="noStrike">
                <a:solidFill>
                  <a:srgbClr val="000000"/>
                </a:solidFill>
                <a:latin typeface="Courier New Bold"/>
                <a:ea typeface="ヒラギノ角ゴ ProN W3"/>
              </a:rPr>
              <a:t>arg [0] value</a:t>
            </a:r>
            <a:endParaRPr b="0" lang="en-US" sz="900" spc="-1" strike="noStrike">
              <a:latin typeface="Arial"/>
            </a:endParaRPr>
          </a:p>
        </p:txBody>
      </p:sp>
      <p:sp>
        <p:nvSpPr>
          <p:cNvPr id="1055" name="CustomShape 5"/>
          <p:cNvSpPr/>
          <p:nvPr/>
        </p:nvSpPr>
        <p:spPr>
          <a:xfrm>
            <a:off x="3622680" y="4596840"/>
            <a:ext cx="667440" cy="335880"/>
          </a:xfrm>
          <a:prstGeom prst="rect">
            <a:avLst/>
          </a:prstGeom>
          <a:solidFill>
            <a:srgbClr val="8ea6be"/>
          </a:solidFill>
          <a:ln w="25560">
            <a:solidFill>
              <a:srgbClr val="000000"/>
            </a:solidFill>
            <a:miter/>
          </a:ln>
        </p:spPr>
        <p:style>
          <a:lnRef idx="0"/>
          <a:fillRef idx="0"/>
          <a:effectRef idx="0"/>
          <a:fontRef idx="minor"/>
        </p:style>
        <p:txBody>
          <a:bodyPr lIns="0" rIns="0" tIns="0" bIns="0" anchor="ctr"/>
          <a:p>
            <a:pPr marL="36360" algn="ctr">
              <a:lnSpc>
                <a:spcPct val="99000"/>
              </a:lnSpc>
            </a:pPr>
            <a:r>
              <a:rPr b="0" lang="en-US" sz="900" spc="-1" strike="noStrike">
                <a:solidFill>
                  <a:srgbClr val="000000"/>
                </a:solidFill>
                <a:latin typeface="Courier New Bold"/>
                <a:ea typeface="ヒラギノ角ゴ ProN W3"/>
              </a:rPr>
              <a:t>arg [1] value</a:t>
            </a:r>
            <a:endParaRPr b="0" lang="en-US" sz="900" spc="-1" strike="noStrike">
              <a:latin typeface="Arial"/>
            </a:endParaRPr>
          </a:p>
        </p:txBody>
      </p:sp>
      <p:sp>
        <p:nvSpPr>
          <p:cNvPr id="1056" name="CustomShape 6"/>
          <p:cNvSpPr/>
          <p:nvPr/>
        </p:nvSpPr>
        <p:spPr>
          <a:xfrm>
            <a:off x="3622680" y="4962240"/>
            <a:ext cx="667440" cy="335880"/>
          </a:xfrm>
          <a:prstGeom prst="rect">
            <a:avLst/>
          </a:prstGeom>
          <a:solidFill>
            <a:srgbClr val="8ea6be"/>
          </a:solidFill>
          <a:ln w="25560">
            <a:solidFill>
              <a:srgbClr val="000000"/>
            </a:solidFill>
            <a:miter/>
          </a:ln>
        </p:spPr>
        <p:style>
          <a:lnRef idx="0"/>
          <a:fillRef idx="0"/>
          <a:effectRef idx="0"/>
          <a:fontRef idx="minor"/>
        </p:style>
        <p:txBody>
          <a:bodyPr lIns="0" rIns="0" tIns="0" bIns="0" anchor="ctr"/>
          <a:p>
            <a:pPr marL="36360" algn="ctr">
              <a:lnSpc>
                <a:spcPct val="99000"/>
              </a:lnSpc>
            </a:pPr>
            <a:r>
              <a:rPr b="0" lang="en-US" sz="900" spc="-1" strike="noStrike">
                <a:solidFill>
                  <a:srgbClr val="000000"/>
                </a:solidFill>
                <a:latin typeface="Courier New Bold"/>
                <a:ea typeface="ヒラギノ角ゴ ProN W3"/>
              </a:rPr>
              <a:t>arg [2] value</a:t>
            </a:r>
            <a:endParaRPr b="0" lang="en-US" sz="900" spc="-1" strike="noStrike">
              <a:latin typeface="Arial"/>
            </a:endParaRPr>
          </a:p>
        </p:txBody>
      </p:sp>
      <p:sp>
        <p:nvSpPr>
          <p:cNvPr id="1057" name="CustomShape 7"/>
          <p:cNvSpPr/>
          <p:nvPr/>
        </p:nvSpPr>
        <p:spPr>
          <a:xfrm>
            <a:off x="3562200" y="4276440"/>
            <a:ext cx="669240" cy="335880"/>
          </a:xfrm>
          <a:prstGeom prst="rect">
            <a:avLst/>
          </a:prstGeom>
          <a:solidFill>
            <a:srgbClr val="8ea6be"/>
          </a:solidFill>
          <a:ln w="25560">
            <a:solidFill>
              <a:srgbClr val="000000"/>
            </a:solidFill>
            <a:miter/>
          </a:ln>
        </p:spPr>
        <p:style>
          <a:lnRef idx="0"/>
          <a:fillRef idx="0"/>
          <a:effectRef idx="0"/>
          <a:fontRef idx="minor"/>
        </p:style>
        <p:txBody>
          <a:bodyPr lIns="0" rIns="0" tIns="0" bIns="0" anchor="ctr"/>
          <a:p>
            <a:pPr marL="36360" algn="ctr">
              <a:lnSpc>
                <a:spcPct val="99000"/>
              </a:lnSpc>
            </a:pPr>
            <a:r>
              <a:rPr b="0" lang="en-US" sz="900" spc="-1" strike="noStrike">
                <a:solidFill>
                  <a:srgbClr val="000000"/>
                </a:solidFill>
                <a:latin typeface="Courier New Bold"/>
                <a:ea typeface="ヒラギノ角ゴ ProN W3"/>
              </a:rPr>
              <a:t>arg [0] value</a:t>
            </a:r>
            <a:endParaRPr b="0" lang="en-US" sz="900" spc="-1" strike="noStrike">
              <a:latin typeface="Arial"/>
            </a:endParaRPr>
          </a:p>
        </p:txBody>
      </p:sp>
      <p:sp>
        <p:nvSpPr>
          <p:cNvPr id="1058" name="CustomShape 8"/>
          <p:cNvSpPr/>
          <p:nvPr/>
        </p:nvSpPr>
        <p:spPr>
          <a:xfrm>
            <a:off x="3562200" y="4635000"/>
            <a:ext cx="669240" cy="335880"/>
          </a:xfrm>
          <a:prstGeom prst="rect">
            <a:avLst/>
          </a:prstGeom>
          <a:solidFill>
            <a:srgbClr val="8ea6be"/>
          </a:solidFill>
          <a:ln w="25560">
            <a:solidFill>
              <a:srgbClr val="000000"/>
            </a:solidFill>
            <a:miter/>
          </a:ln>
        </p:spPr>
        <p:style>
          <a:lnRef idx="0"/>
          <a:fillRef idx="0"/>
          <a:effectRef idx="0"/>
          <a:fontRef idx="minor"/>
        </p:style>
        <p:txBody>
          <a:bodyPr lIns="0" rIns="0" tIns="0" bIns="0" anchor="ctr"/>
          <a:p>
            <a:pPr marL="36360" algn="ctr">
              <a:lnSpc>
                <a:spcPct val="99000"/>
              </a:lnSpc>
            </a:pPr>
            <a:r>
              <a:rPr b="0" lang="en-US" sz="900" spc="-1" strike="noStrike">
                <a:solidFill>
                  <a:srgbClr val="000000"/>
                </a:solidFill>
                <a:latin typeface="Courier New Bold"/>
                <a:ea typeface="ヒラギノ角ゴ ProN W3"/>
              </a:rPr>
              <a:t>arg [1] value</a:t>
            </a:r>
            <a:endParaRPr b="0" lang="en-US" sz="900" spc="-1" strike="noStrike">
              <a:latin typeface="Arial"/>
            </a:endParaRPr>
          </a:p>
        </p:txBody>
      </p:sp>
      <p:sp>
        <p:nvSpPr>
          <p:cNvPr id="1059" name="CustomShape 9"/>
          <p:cNvSpPr/>
          <p:nvPr/>
        </p:nvSpPr>
        <p:spPr>
          <a:xfrm>
            <a:off x="3562200" y="5000040"/>
            <a:ext cx="669240" cy="335880"/>
          </a:xfrm>
          <a:prstGeom prst="rect">
            <a:avLst/>
          </a:prstGeom>
          <a:solidFill>
            <a:srgbClr val="8ea6be"/>
          </a:solidFill>
          <a:ln w="25560">
            <a:solidFill>
              <a:srgbClr val="000000"/>
            </a:solidFill>
            <a:miter/>
          </a:ln>
        </p:spPr>
        <p:style>
          <a:lnRef idx="0"/>
          <a:fillRef idx="0"/>
          <a:effectRef idx="0"/>
          <a:fontRef idx="minor"/>
        </p:style>
        <p:txBody>
          <a:bodyPr lIns="0" rIns="0" tIns="0" bIns="0" anchor="ctr"/>
          <a:p>
            <a:pPr marL="36360" algn="ctr">
              <a:lnSpc>
                <a:spcPct val="99000"/>
              </a:lnSpc>
            </a:pPr>
            <a:r>
              <a:rPr b="0" lang="en-US" sz="900" spc="-1" strike="noStrike">
                <a:solidFill>
                  <a:srgbClr val="000000"/>
                </a:solidFill>
                <a:latin typeface="Courier New Bold"/>
                <a:ea typeface="ヒラギノ角ゴ ProN W3"/>
              </a:rPr>
              <a:t>arg [2] value</a:t>
            </a:r>
            <a:endParaRPr b="0" lang="en-US" sz="900" spc="-1" strike="noStrike">
              <a:latin typeface="Arial"/>
            </a:endParaRPr>
          </a:p>
        </p:txBody>
      </p:sp>
      <p:sp>
        <p:nvSpPr>
          <p:cNvPr id="1060" name="CustomShape 10"/>
          <p:cNvSpPr/>
          <p:nvPr/>
        </p:nvSpPr>
        <p:spPr>
          <a:xfrm>
            <a:off x="6872400" y="3846240"/>
            <a:ext cx="1828080" cy="1490040"/>
          </a:xfrm>
          <a:prstGeom prst="rect">
            <a:avLst/>
          </a:prstGeom>
          <a:solidFill>
            <a:srgbClr val="f5db93"/>
          </a:solidFill>
          <a:ln w="25560">
            <a:solidFill>
              <a:srgbClr val="000000"/>
            </a:solidFill>
            <a:miter/>
          </a:ln>
        </p:spPr>
        <p:style>
          <a:lnRef idx="0"/>
          <a:fillRef idx="0"/>
          <a:effectRef idx="0"/>
          <a:fontRef idx="minor"/>
        </p:style>
      </p:sp>
      <p:sp>
        <p:nvSpPr>
          <p:cNvPr id="1061" name="CustomShape 11"/>
          <p:cNvSpPr/>
          <p:nvPr/>
        </p:nvSpPr>
        <p:spPr>
          <a:xfrm>
            <a:off x="7067520" y="4036680"/>
            <a:ext cx="696240" cy="864360"/>
          </a:xfrm>
          <a:prstGeom prst="rect">
            <a:avLst/>
          </a:prstGeom>
          <a:solidFill>
            <a:srgbClr val="1d7135"/>
          </a:solidFill>
          <a:ln w="25560">
            <a:solidFill>
              <a:srgbClr val="000000"/>
            </a:solidFill>
            <a:miter/>
          </a:ln>
        </p:spPr>
        <p:style>
          <a:lnRef idx="0"/>
          <a:fillRef idx="0"/>
          <a:effectRef idx="0"/>
          <a:fontRef idx="minor"/>
        </p:style>
      </p:sp>
      <p:sp>
        <p:nvSpPr>
          <p:cNvPr id="1062" name="CustomShape 12"/>
          <p:cNvSpPr/>
          <p:nvPr/>
        </p:nvSpPr>
        <p:spPr>
          <a:xfrm>
            <a:off x="7002360" y="4090680"/>
            <a:ext cx="707400" cy="897840"/>
          </a:xfrm>
          <a:prstGeom prst="rect">
            <a:avLst/>
          </a:prstGeom>
          <a:solidFill>
            <a:srgbClr val="e7ffe7"/>
          </a:solidFill>
          <a:ln w="25560">
            <a:solidFill>
              <a:srgbClr val="000000"/>
            </a:solidFill>
            <a:miter/>
          </a:ln>
        </p:spPr>
        <p:style>
          <a:lnRef idx="0"/>
          <a:fillRef idx="0"/>
          <a:effectRef idx="0"/>
          <a:fontRef idx="minor"/>
        </p:style>
      </p:sp>
      <p:sp>
        <p:nvSpPr>
          <p:cNvPr id="1063" name="CustomShape 13"/>
          <p:cNvSpPr/>
          <p:nvPr/>
        </p:nvSpPr>
        <p:spPr>
          <a:xfrm>
            <a:off x="6948360" y="4139640"/>
            <a:ext cx="705600" cy="913680"/>
          </a:xfrm>
          <a:prstGeom prst="rect">
            <a:avLst/>
          </a:prstGeom>
          <a:solidFill>
            <a:srgbClr val="e7ffe7"/>
          </a:solidFill>
          <a:ln w="25560">
            <a:solidFill>
              <a:srgbClr val="000000"/>
            </a:solidFill>
            <a:miter/>
          </a:ln>
        </p:spPr>
        <p:style>
          <a:lnRef idx="0"/>
          <a:fillRef idx="0"/>
          <a:effectRef idx="0"/>
          <a:fontRef idx="minor"/>
        </p:style>
      </p:sp>
      <p:sp>
        <p:nvSpPr>
          <p:cNvPr id="1064" name="CustomShape 14"/>
          <p:cNvSpPr/>
          <p:nvPr/>
        </p:nvSpPr>
        <p:spPr>
          <a:xfrm>
            <a:off x="6958080" y="4254120"/>
            <a:ext cx="658080" cy="678600"/>
          </a:xfrm>
          <a:prstGeom prst="rect">
            <a:avLst/>
          </a:prstGeom>
          <a:solidFill>
            <a:srgbClr val="e7ffe7"/>
          </a:solidFill>
          <a:ln w="12600">
            <a:noFill/>
          </a:ln>
        </p:spPr>
        <p:style>
          <a:lnRef idx="0"/>
          <a:fillRef idx="0"/>
          <a:effectRef idx="0"/>
          <a:fontRef idx="minor"/>
        </p:style>
        <p:txBody>
          <a:bodyPr lIns="0" rIns="0" tIns="0" bIns="0"/>
          <a:p>
            <a:pPr marL="36360" algn="ctr">
              <a:lnSpc>
                <a:spcPct val="99000"/>
              </a:lnSpc>
            </a:pPr>
            <a:r>
              <a:rPr b="0" lang="en-US" sz="1500" spc="-1" strike="noStrike">
                <a:solidFill>
                  <a:srgbClr val="000000"/>
                </a:solidFill>
                <a:latin typeface="Myriad Set Text"/>
                <a:ea typeface="ヒラギノ角ゴ ProN W3"/>
              </a:rPr>
              <a:t>In</a:t>
            </a:r>
            <a:br/>
            <a:r>
              <a:rPr b="0" lang="en-US" sz="1500" spc="-1" strike="noStrike">
                <a:solidFill>
                  <a:srgbClr val="000000"/>
                </a:solidFill>
                <a:latin typeface="Myriad Set Text"/>
                <a:ea typeface="ヒラギノ角ゴ ProN W3"/>
              </a:rPr>
              <a:t>Order</a:t>
            </a:r>
            <a:endParaRPr b="0" lang="en-US" sz="1500" spc="-1" strike="noStrike">
              <a:latin typeface="Arial"/>
            </a:endParaRPr>
          </a:p>
          <a:p>
            <a:pPr marL="36360" algn="ctr">
              <a:lnSpc>
                <a:spcPct val="99000"/>
              </a:lnSpc>
            </a:pPr>
            <a:r>
              <a:rPr b="0" lang="en-US" sz="1500" spc="-1" strike="noStrike">
                <a:solidFill>
                  <a:srgbClr val="000000"/>
                </a:solidFill>
                <a:latin typeface="Myriad Set Text"/>
                <a:ea typeface="ヒラギノ角ゴ ProN W3"/>
              </a:rPr>
              <a:t>Queue</a:t>
            </a:r>
            <a:endParaRPr b="0" lang="en-US" sz="1500" spc="-1" strike="noStrike">
              <a:latin typeface="Arial"/>
            </a:endParaRPr>
          </a:p>
        </p:txBody>
      </p:sp>
      <p:sp>
        <p:nvSpPr>
          <p:cNvPr id="1065" name="CustomShape 15"/>
          <p:cNvSpPr/>
          <p:nvPr/>
        </p:nvSpPr>
        <p:spPr>
          <a:xfrm>
            <a:off x="7900920" y="4079520"/>
            <a:ext cx="705600" cy="897840"/>
          </a:xfrm>
          <a:prstGeom prst="rect">
            <a:avLst/>
          </a:prstGeom>
          <a:solidFill>
            <a:srgbClr val="e0ff89"/>
          </a:solidFill>
          <a:ln w="25560">
            <a:solidFill>
              <a:srgbClr val="000000"/>
            </a:solidFill>
            <a:miter/>
          </a:ln>
        </p:spPr>
        <p:style>
          <a:lnRef idx="0"/>
          <a:fillRef idx="0"/>
          <a:effectRef idx="0"/>
          <a:fontRef idx="minor"/>
        </p:style>
      </p:sp>
      <p:sp>
        <p:nvSpPr>
          <p:cNvPr id="1066" name="CustomShape 16"/>
          <p:cNvSpPr/>
          <p:nvPr/>
        </p:nvSpPr>
        <p:spPr>
          <a:xfrm>
            <a:off x="7845480" y="4128840"/>
            <a:ext cx="707400" cy="913680"/>
          </a:xfrm>
          <a:prstGeom prst="rect">
            <a:avLst/>
          </a:prstGeom>
          <a:solidFill>
            <a:srgbClr val="e0ff89"/>
          </a:solidFill>
          <a:ln w="25560">
            <a:solidFill>
              <a:srgbClr val="000000"/>
            </a:solidFill>
            <a:miter/>
          </a:ln>
        </p:spPr>
        <p:style>
          <a:lnRef idx="0"/>
          <a:fillRef idx="0"/>
          <a:effectRef idx="0"/>
          <a:fontRef idx="minor"/>
        </p:style>
      </p:sp>
      <p:sp>
        <p:nvSpPr>
          <p:cNvPr id="1067" name="CustomShape 17"/>
          <p:cNvSpPr/>
          <p:nvPr/>
        </p:nvSpPr>
        <p:spPr>
          <a:xfrm>
            <a:off x="7856640" y="4242960"/>
            <a:ext cx="658080" cy="680400"/>
          </a:xfrm>
          <a:prstGeom prst="rect">
            <a:avLst/>
          </a:prstGeom>
          <a:solidFill>
            <a:srgbClr val="e0ff89"/>
          </a:solidFill>
          <a:ln w="12600">
            <a:noFill/>
          </a:ln>
        </p:spPr>
        <p:style>
          <a:lnRef idx="0"/>
          <a:fillRef idx="0"/>
          <a:effectRef idx="0"/>
          <a:fontRef idx="minor"/>
        </p:style>
        <p:txBody>
          <a:bodyPr lIns="0" rIns="0" tIns="0" bIns="0"/>
          <a:p>
            <a:pPr marL="36360" algn="ctr">
              <a:lnSpc>
                <a:spcPct val="99000"/>
              </a:lnSpc>
            </a:pPr>
            <a:r>
              <a:rPr b="0" lang="en-US" sz="1500" spc="-1" strike="noStrike">
                <a:solidFill>
                  <a:srgbClr val="000000"/>
                </a:solidFill>
                <a:latin typeface="Myriad Set Text"/>
                <a:ea typeface="ヒラギノ角ゴ ProN W3"/>
              </a:rPr>
              <a:t>Out of</a:t>
            </a:r>
            <a:br/>
            <a:r>
              <a:rPr b="0" lang="en-US" sz="1500" spc="-1" strike="noStrike">
                <a:solidFill>
                  <a:srgbClr val="000000"/>
                </a:solidFill>
                <a:latin typeface="Myriad Set Text"/>
                <a:ea typeface="ヒラギノ角ゴ ProN W3"/>
              </a:rPr>
              <a:t>Order</a:t>
            </a:r>
            <a:endParaRPr b="0" lang="en-US" sz="1500" spc="-1" strike="noStrike">
              <a:latin typeface="Arial"/>
            </a:endParaRPr>
          </a:p>
          <a:p>
            <a:pPr marL="36360" algn="ctr">
              <a:lnSpc>
                <a:spcPct val="99000"/>
              </a:lnSpc>
            </a:pPr>
            <a:r>
              <a:rPr b="0" lang="en-US" sz="1500" spc="-1" strike="noStrike">
                <a:solidFill>
                  <a:srgbClr val="000000"/>
                </a:solidFill>
                <a:latin typeface="Myriad Set Text"/>
                <a:ea typeface="ヒラギノ角ゴ ProN W3"/>
              </a:rPr>
              <a:t>Queue</a:t>
            </a:r>
            <a:endParaRPr b="0" lang="en-US" sz="1500" spc="-1" strike="noStrike">
              <a:latin typeface="Arial"/>
            </a:endParaRPr>
          </a:p>
        </p:txBody>
      </p:sp>
      <p:sp>
        <p:nvSpPr>
          <p:cNvPr id="1068" name="CustomShape 18"/>
          <p:cNvSpPr/>
          <p:nvPr/>
        </p:nvSpPr>
        <p:spPr>
          <a:xfrm>
            <a:off x="6965640" y="5103360"/>
            <a:ext cx="437760" cy="225720"/>
          </a:xfrm>
          <a:prstGeom prst="rect">
            <a:avLst/>
          </a:prstGeom>
          <a:noFill/>
          <a:ln w="12600">
            <a:noFill/>
          </a:ln>
        </p:spPr>
        <p:style>
          <a:lnRef idx="0"/>
          <a:fillRef idx="0"/>
          <a:effectRef idx="0"/>
          <a:fontRef idx="minor"/>
        </p:style>
        <p:txBody>
          <a:bodyPr wrap="none" lIns="0" rIns="0" tIns="0" bIns="0"/>
          <a:p>
            <a:pPr marL="36360">
              <a:lnSpc>
                <a:spcPct val="99000"/>
              </a:lnSpc>
            </a:pPr>
            <a:r>
              <a:rPr b="0" lang="en-US" sz="1500" spc="-1" strike="noStrike">
                <a:solidFill>
                  <a:srgbClr val="000000"/>
                </a:solidFill>
                <a:latin typeface="Myriad Set Text"/>
                <a:ea typeface="ヒラギノ角ゴ ProN W3"/>
              </a:rPr>
              <a:t>GPU</a:t>
            </a:r>
            <a:endParaRPr b="0" lang="en-US" sz="1500" spc="-1" strike="noStrike">
              <a:latin typeface="Arial"/>
            </a:endParaRPr>
          </a:p>
        </p:txBody>
      </p:sp>
      <p:sp>
        <p:nvSpPr>
          <p:cNvPr id="1069" name="CustomShape 19"/>
          <p:cNvSpPr/>
          <p:nvPr/>
        </p:nvSpPr>
        <p:spPr>
          <a:xfrm>
            <a:off x="6796080" y="3904920"/>
            <a:ext cx="1837440" cy="1507320"/>
          </a:xfrm>
          <a:prstGeom prst="rect">
            <a:avLst/>
          </a:prstGeom>
          <a:solidFill>
            <a:srgbClr val="f5db93"/>
          </a:solidFill>
          <a:ln w="25560">
            <a:solidFill>
              <a:srgbClr val="000000"/>
            </a:solidFill>
            <a:miter/>
          </a:ln>
        </p:spPr>
        <p:style>
          <a:lnRef idx="0"/>
          <a:fillRef idx="0"/>
          <a:effectRef idx="0"/>
          <a:fontRef idx="minor"/>
        </p:style>
      </p:sp>
      <p:sp>
        <p:nvSpPr>
          <p:cNvPr id="1070" name="CustomShape 20"/>
          <p:cNvSpPr/>
          <p:nvPr/>
        </p:nvSpPr>
        <p:spPr>
          <a:xfrm>
            <a:off x="6991200" y="4095360"/>
            <a:ext cx="696240" cy="866160"/>
          </a:xfrm>
          <a:prstGeom prst="rect">
            <a:avLst/>
          </a:prstGeom>
          <a:solidFill>
            <a:srgbClr val="e7ffe7"/>
          </a:solidFill>
          <a:ln w="25560">
            <a:solidFill>
              <a:srgbClr val="000000"/>
            </a:solidFill>
            <a:miter/>
          </a:ln>
        </p:spPr>
        <p:style>
          <a:lnRef idx="0"/>
          <a:fillRef idx="0"/>
          <a:effectRef idx="0"/>
          <a:fontRef idx="minor"/>
        </p:style>
      </p:sp>
      <p:sp>
        <p:nvSpPr>
          <p:cNvPr id="1071" name="CustomShape 21"/>
          <p:cNvSpPr/>
          <p:nvPr/>
        </p:nvSpPr>
        <p:spPr>
          <a:xfrm>
            <a:off x="3273480" y="3933360"/>
            <a:ext cx="1197720" cy="1528200"/>
          </a:xfrm>
          <a:prstGeom prst="rect">
            <a:avLst/>
          </a:prstGeom>
          <a:solidFill>
            <a:srgbClr val="fed6e7"/>
          </a:solidFill>
          <a:ln w="25560">
            <a:solidFill>
              <a:srgbClr val="000000"/>
            </a:solidFill>
            <a:miter/>
          </a:ln>
        </p:spPr>
        <p:style>
          <a:lnRef idx="0"/>
          <a:fillRef idx="0"/>
          <a:effectRef idx="0"/>
          <a:fontRef idx="minor"/>
        </p:style>
      </p:sp>
      <p:sp>
        <p:nvSpPr>
          <p:cNvPr id="1072" name="CustomShape 22"/>
          <p:cNvSpPr/>
          <p:nvPr/>
        </p:nvSpPr>
        <p:spPr>
          <a:xfrm>
            <a:off x="79200" y="3866760"/>
            <a:ext cx="3090240" cy="1572480"/>
          </a:xfrm>
          <a:prstGeom prst="rect">
            <a:avLst/>
          </a:prstGeom>
          <a:solidFill>
            <a:srgbClr val="fed6e7"/>
          </a:solidFill>
          <a:ln w="25560">
            <a:solidFill>
              <a:srgbClr val="000000"/>
            </a:solidFill>
            <a:miter/>
          </a:ln>
        </p:spPr>
        <p:style>
          <a:lnRef idx="0"/>
          <a:fillRef idx="0"/>
          <a:effectRef idx="0"/>
          <a:fontRef idx="minor"/>
        </p:style>
      </p:sp>
      <p:sp>
        <p:nvSpPr>
          <p:cNvPr id="1073" name="CustomShape 23"/>
          <p:cNvSpPr/>
          <p:nvPr/>
        </p:nvSpPr>
        <p:spPr>
          <a:xfrm>
            <a:off x="263520" y="3949200"/>
            <a:ext cx="1545480" cy="1321560"/>
          </a:xfrm>
          <a:prstGeom prst="rect">
            <a:avLst/>
          </a:prstGeom>
          <a:solidFill>
            <a:srgbClr val="eaeaea"/>
          </a:solidFill>
          <a:ln w="25560">
            <a:solidFill>
              <a:srgbClr val="000000"/>
            </a:solidFill>
            <a:miter/>
          </a:ln>
        </p:spPr>
        <p:style>
          <a:lnRef idx="0"/>
          <a:fillRef idx="0"/>
          <a:effectRef idx="0"/>
          <a:fontRef idx="minor"/>
        </p:style>
      </p:sp>
      <p:sp>
        <p:nvSpPr>
          <p:cNvPr id="1074" name="CustomShape 24"/>
          <p:cNvSpPr/>
          <p:nvPr/>
        </p:nvSpPr>
        <p:spPr>
          <a:xfrm>
            <a:off x="209520" y="4003200"/>
            <a:ext cx="1545480" cy="1321560"/>
          </a:xfrm>
          <a:prstGeom prst="rect">
            <a:avLst/>
          </a:prstGeom>
          <a:solidFill>
            <a:srgbClr val="eaeaea"/>
          </a:solidFill>
          <a:ln w="25560">
            <a:solidFill>
              <a:srgbClr val="000000"/>
            </a:solidFill>
            <a:miter/>
          </a:ln>
        </p:spPr>
        <p:style>
          <a:lnRef idx="0"/>
          <a:fillRef idx="0"/>
          <a:effectRef idx="0"/>
          <a:fontRef idx="minor"/>
        </p:style>
      </p:sp>
      <p:sp>
        <p:nvSpPr>
          <p:cNvPr id="1075" name="CustomShape 25"/>
          <p:cNvSpPr/>
          <p:nvPr/>
        </p:nvSpPr>
        <p:spPr>
          <a:xfrm>
            <a:off x="155520" y="4063680"/>
            <a:ext cx="1544040" cy="1321560"/>
          </a:xfrm>
          <a:prstGeom prst="rect">
            <a:avLst/>
          </a:prstGeom>
          <a:solidFill>
            <a:srgbClr val="eaeaea"/>
          </a:solidFill>
          <a:ln w="25560">
            <a:solidFill>
              <a:srgbClr val="000000"/>
            </a:solidFill>
            <a:miter/>
          </a:ln>
        </p:spPr>
        <p:style>
          <a:lnRef idx="0"/>
          <a:fillRef idx="0"/>
          <a:effectRef idx="0"/>
          <a:fontRef idx="minor"/>
        </p:style>
      </p:sp>
      <p:sp>
        <p:nvSpPr>
          <p:cNvPr id="1076" name="CustomShape 26"/>
          <p:cNvSpPr/>
          <p:nvPr/>
        </p:nvSpPr>
        <p:spPr>
          <a:xfrm>
            <a:off x="819000" y="2653920"/>
            <a:ext cx="7390800" cy="396000"/>
          </a:xfrm>
          <a:prstGeom prst="rect">
            <a:avLst/>
          </a:prstGeom>
          <a:solidFill>
            <a:srgbClr val="ffcc99"/>
          </a:solidFill>
          <a:ln w="25560">
            <a:solidFill>
              <a:srgbClr val="000000"/>
            </a:solidFill>
            <a:miter/>
          </a:ln>
        </p:spPr>
        <p:style>
          <a:lnRef idx="0"/>
          <a:fillRef idx="0"/>
          <a:effectRef idx="0"/>
          <a:fontRef idx="minor"/>
        </p:style>
        <p:txBody>
          <a:bodyPr lIns="0" rIns="0" tIns="0" bIns="0" anchor="ctr"/>
          <a:p>
            <a:pPr marL="36360" algn="ctr">
              <a:lnSpc>
                <a:spcPct val="100000"/>
              </a:lnSpc>
            </a:pPr>
            <a:r>
              <a:rPr b="1" lang="en-US" sz="2100" spc="-1" strike="noStrike">
                <a:solidFill>
                  <a:srgbClr val="000000"/>
                </a:solidFill>
                <a:latin typeface="Arial Narrow"/>
                <a:ea typeface="ヒラギノ角ゴ ProN W3"/>
              </a:rPr>
              <a:t>Context</a:t>
            </a:r>
            <a:endParaRPr b="0" lang="en-US" sz="2100" spc="-1" strike="noStrike">
              <a:latin typeface="Arial"/>
            </a:endParaRPr>
          </a:p>
        </p:txBody>
      </p:sp>
      <p:sp>
        <p:nvSpPr>
          <p:cNvPr id="1077" name="CustomShape 27"/>
          <p:cNvSpPr/>
          <p:nvPr/>
        </p:nvSpPr>
        <p:spPr>
          <a:xfrm>
            <a:off x="285120" y="4200120"/>
            <a:ext cx="1318680" cy="1085760"/>
          </a:xfrm>
          <a:prstGeom prst="rect">
            <a:avLst/>
          </a:prstGeom>
          <a:solidFill>
            <a:srgbClr val="eaeaea"/>
          </a:solidFill>
          <a:ln w="12600">
            <a:noFill/>
          </a:ln>
        </p:spPr>
        <p:style>
          <a:lnRef idx="0"/>
          <a:fillRef idx="0"/>
          <a:effectRef idx="0"/>
          <a:fontRef idx="minor"/>
        </p:style>
        <p:txBody>
          <a:bodyPr wrap="none" lIns="0" rIns="0" tIns="0" bIns="0"/>
          <a:p>
            <a:pPr marL="36360">
              <a:lnSpc>
                <a:spcPct val="99000"/>
              </a:lnSpc>
            </a:pPr>
            <a:r>
              <a:rPr b="1" lang="en-US" sz="900" spc="-1" strike="noStrike">
                <a:solidFill>
                  <a:srgbClr val="000000"/>
                </a:solidFill>
                <a:latin typeface="Arial Narrow"/>
                <a:ea typeface="ヒラギノ角ゴ ProN W3"/>
              </a:rPr>
              <a:t>__kernel void</a:t>
            </a:r>
            <a:endParaRPr b="0" lang="en-US" sz="900" spc="-1" strike="noStrike">
              <a:latin typeface="Arial"/>
            </a:endParaRPr>
          </a:p>
          <a:p>
            <a:pPr marL="36360">
              <a:lnSpc>
                <a:spcPct val="99000"/>
              </a:lnSpc>
            </a:pPr>
            <a:r>
              <a:rPr b="1" lang="en-US" sz="900" spc="-1" strike="noStrike">
                <a:solidFill>
                  <a:srgbClr val="000000"/>
                </a:solidFill>
                <a:latin typeface="Arial Narrow"/>
                <a:ea typeface="ヒラギノ角ゴ ProN W3"/>
              </a:rPr>
              <a:t>dp_mul(global const float *a,</a:t>
            </a:r>
            <a:endParaRPr b="0" lang="en-US" sz="900" spc="-1" strike="noStrike">
              <a:latin typeface="Arial"/>
            </a:endParaRPr>
          </a:p>
          <a:p>
            <a:pPr marL="36360">
              <a:lnSpc>
                <a:spcPct val="99000"/>
              </a:lnSpc>
            </a:pPr>
            <a:r>
              <a:rPr b="1" lang="en-US" sz="900" spc="-1" strike="noStrike">
                <a:solidFill>
                  <a:srgbClr val="000000"/>
                </a:solidFill>
                <a:latin typeface="Arial Narrow"/>
                <a:ea typeface="ヒラギノ角ゴ ProN W3"/>
              </a:rPr>
              <a:t>       </a:t>
            </a:r>
            <a:r>
              <a:rPr b="1" lang="en-US" sz="900" spc="-1" strike="noStrike">
                <a:solidFill>
                  <a:srgbClr val="000000"/>
                </a:solidFill>
                <a:latin typeface="Arial Narrow"/>
                <a:ea typeface="ヒラギノ角ゴ ProN W3"/>
              </a:rPr>
              <a:t>global const float *b,</a:t>
            </a:r>
            <a:endParaRPr b="0" lang="en-US" sz="900" spc="-1" strike="noStrike">
              <a:latin typeface="Arial"/>
            </a:endParaRPr>
          </a:p>
          <a:p>
            <a:pPr marL="36360">
              <a:lnSpc>
                <a:spcPct val="99000"/>
              </a:lnSpc>
            </a:pPr>
            <a:r>
              <a:rPr b="1" lang="en-US" sz="900" spc="-1" strike="noStrike">
                <a:solidFill>
                  <a:srgbClr val="000000"/>
                </a:solidFill>
                <a:latin typeface="Arial Narrow"/>
                <a:ea typeface="ヒラギノ角ゴ ProN W3"/>
              </a:rPr>
              <a:t>       </a:t>
            </a:r>
            <a:r>
              <a:rPr b="1" lang="en-US" sz="900" spc="-1" strike="noStrike">
                <a:solidFill>
                  <a:srgbClr val="000000"/>
                </a:solidFill>
                <a:latin typeface="Arial Narrow"/>
                <a:ea typeface="ヒラギノ角ゴ ProN W3"/>
              </a:rPr>
              <a:t>global float *c)</a:t>
            </a:r>
            <a:endParaRPr b="0" lang="en-US" sz="900" spc="-1" strike="noStrike">
              <a:latin typeface="Arial"/>
            </a:endParaRPr>
          </a:p>
          <a:p>
            <a:pPr marL="36360">
              <a:lnSpc>
                <a:spcPct val="99000"/>
              </a:lnSpc>
            </a:pPr>
            <a:r>
              <a:rPr b="1" lang="en-US" sz="900" spc="-1" strike="noStrike">
                <a:solidFill>
                  <a:srgbClr val="000000"/>
                </a:solidFill>
                <a:latin typeface="Arial Narrow"/>
                <a:ea typeface="ヒラギノ角ゴ ProN W3"/>
              </a:rPr>
              <a:t>{</a:t>
            </a:r>
            <a:endParaRPr b="0" lang="en-US" sz="900" spc="-1" strike="noStrike">
              <a:latin typeface="Arial"/>
            </a:endParaRPr>
          </a:p>
          <a:p>
            <a:pPr marL="36360">
              <a:lnSpc>
                <a:spcPct val="99000"/>
              </a:lnSpc>
            </a:pPr>
            <a:r>
              <a:rPr b="1" lang="en-US" sz="900" spc="-1" strike="noStrike">
                <a:solidFill>
                  <a:srgbClr val="000000"/>
                </a:solidFill>
                <a:latin typeface="Arial Narrow"/>
                <a:ea typeface="ヒラギノ角ゴ ProN W3"/>
              </a:rPr>
              <a:t>  </a:t>
            </a:r>
            <a:r>
              <a:rPr b="1" lang="en-US" sz="900" spc="-1" strike="noStrike">
                <a:solidFill>
                  <a:srgbClr val="000000"/>
                </a:solidFill>
                <a:latin typeface="Arial Narrow"/>
                <a:ea typeface="ヒラギノ角ゴ ProN W3"/>
              </a:rPr>
              <a:t>int id = get_global_id(0);</a:t>
            </a:r>
            <a:endParaRPr b="0" lang="en-US" sz="900" spc="-1" strike="noStrike">
              <a:latin typeface="Arial"/>
            </a:endParaRPr>
          </a:p>
          <a:p>
            <a:pPr marL="36360">
              <a:lnSpc>
                <a:spcPct val="99000"/>
              </a:lnSpc>
            </a:pPr>
            <a:r>
              <a:rPr b="1" lang="en-US" sz="900" spc="-1" strike="noStrike">
                <a:solidFill>
                  <a:srgbClr val="000000"/>
                </a:solidFill>
                <a:latin typeface="Arial Narrow"/>
                <a:ea typeface="ヒラギノ角ゴ ProN W3"/>
              </a:rPr>
              <a:t>  </a:t>
            </a:r>
            <a:r>
              <a:rPr b="1" lang="en-US" sz="900" spc="-1" strike="noStrike">
                <a:solidFill>
                  <a:srgbClr val="000000"/>
                </a:solidFill>
                <a:latin typeface="Arial Narrow"/>
                <a:ea typeface="ヒラギノ角ゴ ProN W3"/>
              </a:rPr>
              <a:t>c[id] = a[id] * b[id];</a:t>
            </a:r>
            <a:br/>
            <a:r>
              <a:rPr b="1" lang="en-US" sz="900" spc="-1" strike="noStrike">
                <a:solidFill>
                  <a:srgbClr val="000000"/>
                </a:solidFill>
                <a:latin typeface="Arial Narrow"/>
                <a:ea typeface="ヒラギノ角ゴ ProN W3"/>
              </a:rPr>
              <a:t>}</a:t>
            </a:r>
            <a:endParaRPr b="0" lang="en-US" sz="900" spc="-1" strike="noStrike">
              <a:latin typeface="Arial"/>
            </a:endParaRPr>
          </a:p>
        </p:txBody>
      </p:sp>
      <p:sp>
        <p:nvSpPr>
          <p:cNvPr id="1078" name="CustomShape 28"/>
          <p:cNvSpPr/>
          <p:nvPr/>
        </p:nvSpPr>
        <p:spPr>
          <a:xfrm>
            <a:off x="1957320" y="4166640"/>
            <a:ext cx="1131120" cy="1023120"/>
          </a:xfrm>
          <a:prstGeom prst="rect">
            <a:avLst/>
          </a:prstGeom>
          <a:solidFill>
            <a:srgbClr val="cccccc"/>
          </a:solidFill>
          <a:ln w="25560">
            <a:solidFill>
              <a:srgbClr val="000000"/>
            </a:solidFill>
            <a:miter/>
          </a:ln>
        </p:spPr>
        <p:style>
          <a:lnRef idx="0"/>
          <a:fillRef idx="0"/>
          <a:effectRef idx="0"/>
          <a:fontRef idx="minor"/>
        </p:style>
      </p:sp>
      <p:sp>
        <p:nvSpPr>
          <p:cNvPr id="1079" name="CustomShape 29"/>
          <p:cNvSpPr/>
          <p:nvPr/>
        </p:nvSpPr>
        <p:spPr>
          <a:xfrm>
            <a:off x="2027160" y="4254120"/>
            <a:ext cx="990000" cy="385200"/>
          </a:xfrm>
          <a:prstGeom prst="rect">
            <a:avLst/>
          </a:prstGeom>
          <a:solidFill>
            <a:srgbClr val="eaeaea"/>
          </a:solidFill>
          <a:ln w="25560">
            <a:solidFill>
              <a:srgbClr val="000000"/>
            </a:solidFill>
            <a:miter/>
          </a:ln>
        </p:spPr>
        <p:style>
          <a:lnRef idx="0"/>
          <a:fillRef idx="0"/>
          <a:effectRef idx="0"/>
          <a:fontRef idx="minor"/>
        </p:style>
        <p:txBody>
          <a:bodyPr lIns="0" rIns="0" tIns="0" bIns="0" anchor="ctr"/>
          <a:p>
            <a:pPr marL="36360" algn="ctr">
              <a:lnSpc>
                <a:spcPct val="99000"/>
              </a:lnSpc>
            </a:pPr>
            <a:r>
              <a:rPr b="1" lang="en-US" sz="900" spc="-1" strike="noStrike">
                <a:solidFill>
                  <a:srgbClr val="000000"/>
                </a:solidFill>
                <a:latin typeface="Arial Narrow"/>
                <a:ea typeface="ヒラギノ角ゴ ProN W3"/>
              </a:rPr>
              <a:t>dp_mul</a:t>
            </a:r>
            <a:endParaRPr b="0" lang="en-US" sz="900" spc="-1" strike="noStrike">
              <a:latin typeface="Arial"/>
            </a:endParaRPr>
          </a:p>
          <a:p>
            <a:pPr marL="36360" algn="ctr">
              <a:lnSpc>
                <a:spcPct val="99000"/>
              </a:lnSpc>
            </a:pPr>
            <a:r>
              <a:rPr b="1" lang="en-US" sz="900" spc="-1" strike="noStrike">
                <a:solidFill>
                  <a:srgbClr val="000000"/>
                </a:solidFill>
                <a:latin typeface="Arial Narrow"/>
                <a:ea typeface="ヒラギノ角ゴ ProN W3"/>
              </a:rPr>
              <a:t>CPU program binary</a:t>
            </a:r>
            <a:endParaRPr b="0" lang="en-US" sz="900" spc="-1" strike="noStrike">
              <a:latin typeface="Arial"/>
            </a:endParaRPr>
          </a:p>
        </p:txBody>
      </p:sp>
      <p:sp>
        <p:nvSpPr>
          <p:cNvPr id="1080" name="CustomShape 30"/>
          <p:cNvSpPr/>
          <p:nvPr/>
        </p:nvSpPr>
        <p:spPr>
          <a:xfrm>
            <a:off x="2016000" y="4711320"/>
            <a:ext cx="1011960" cy="385200"/>
          </a:xfrm>
          <a:prstGeom prst="rect">
            <a:avLst/>
          </a:prstGeom>
          <a:solidFill>
            <a:srgbClr val="eaeaea"/>
          </a:solidFill>
          <a:ln w="25560">
            <a:solidFill>
              <a:srgbClr val="000000"/>
            </a:solidFill>
            <a:miter/>
          </a:ln>
        </p:spPr>
        <p:style>
          <a:lnRef idx="0"/>
          <a:fillRef idx="0"/>
          <a:effectRef idx="0"/>
          <a:fontRef idx="minor"/>
        </p:style>
        <p:txBody>
          <a:bodyPr lIns="0" rIns="0" tIns="0" bIns="0" anchor="ctr"/>
          <a:p>
            <a:pPr marL="36360" algn="ctr">
              <a:lnSpc>
                <a:spcPct val="99000"/>
              </a:lnSpc>
            </a:pPr>
            <a:r>
              <a:rPr b="1" lang="en-US" sz="900" spc="-1" strike="noStrike">
                <a:solidFill>
                  <a:srgbClr val="000000"/>
                </a:solidFill>
                <a:latin typeface="Arial Narrow"/>
                <a:ea typeface="ヒラギノ角ゴ ProN W3"/>
              </a:rPr>
              <a:t>dp_mul</a:t>
            </a:r>
            <a:endParaRPr b="0" lang="en-US" sz="900" spc="-1" strike="noStrike">
              <a:latin typeface="Arial"/>
            </a:endParaRPr>
          </a:p>
          <a:p>
            <a:pPr marL="36360" algn="ctr">
              <a:lnSpc>
                <a:spcPct val="99000"/>
              </a:lnSpc>
            </a:pPr>
            <a:r>
              <a:rPr b="1" lang="en-US" sz="900" spc="-1" strike="noStrike">
                <a:solidFill>
                  <a:srgbClr val="000000"/>
                </a:solidFill>
                <a:latin typeface="Arial Narrow"/>
                <a:ea typeface="ヒラギノ角ゴ ProN W3"/>
              </a:rPr>
              <a:t>GPU program binary</a:t>
            </a:r>
            <a:endParaRPr b="0" lang="en-US" sz="900" spc="-1" strike="noStrike">
              <a:latin typeface="Arial"/>
            </a:endParaRPr>
          </a:p>
        </p:txBody>
      </p:sp>
      <p:sp>
        <p:nvSpPr>
          <p:cNvPr id="1081" name="CustomShape 31"/>
          <p:cNvSpPr/>
          <p:nvPr/>
        </p:nvSpPr>
        <p:spPr>
          <a:xfrm>
            <a:off x="1275840" y="3371400"/>
            <a:ext cx="767160" cy="225720"/>
          </a:xfrm>
          <a:prstGeom prst="rect">
            <a:avLst/>
          </a:prstGeom>
          <a:noFill/>
          <a:ln w="12600">
            <a:noFill/>
          </a:ln>
        </p:spPr>
        <p:style>
          <a:lnRef idx="0"/>
          <a:fillRef idx="0"/>
          <a:effectRef idx="0"/>
          <a:fontRef idx="minor"/>
        </p:style>
        <p:txBody>
          <a:bodyPr wrap="none" lIns="0" rIns="0" tIns="0" bIns="0"/>
          <a:p>
            <a:pPr marL="36360">
              <a:lnSpc>
                <a:spcPct val="99000"/>
              </a:lnSpc>
            </a:pPr>
            <a:r>
              <a:rPr b="1" lang="en-US" sz="1500" spc="-1" strike="noStrike">
                <a:solidFill>
                  <a:srgbClr val="ffffff"/>
                </a:solidFill>
                <a:latin typeface="Arial Narrow"/>
                <a:ea typeface="ヒラギノ角ゴ ProN W3"/>
              </a:rPr>
              <a:t>Programs</a:t>
            </a:r>
            <a:endParaRPr b="0" lang="en-US" sz="1500" spc="-1" strike="noStrike">
              <a:latin typeface="Arial"/>
            </a:endParaRPr>
          </a:p>
        </p:txBody>
      </p:sp>
      <p:sp>
        <p:nvSpPr>
          <p:cNvPr id="1082" name="CustomShape 32"/>
          <p:cNvSpPr/>
          <p:nvPr/>
        </p:nvSpPr>
        <p:spPr>
          <a:xfrm>
            <a:off x="3436920" y="4330440"/>
            <a:ext cx="882000" cy="335880"/>
          </a:xfrm>
          <a:prstGeom prst="rect">
            <a:avLst/>
          </a:prstGeom>
          <a:solidFill>
            <a:srgbClr val="eaeaea"/>
          </a:solidFill>
          <a:ln w="25560">
            <a:solidFill>
              <a:srgbClr val="000000"/>
            </a:solidFill>
            <a:miter/>
          </a:ln>
        </p:spPr>
        <p:style>
          <a:lnRef idx="0"/>
          <a:fillRef idx="0"/>
          <a:effectRef idx="0"/>
          <a:fontRef idx="minor"/>
        </p:style>
        <p:txBody>
          <a:bodyPr lIns="0" rIns="0" tIns="0" bIns="0" anchor="ctr"/>
          <a:p>
            <a:pPr marL="36360" algn="ctr">
              <a:lnSpc>
                <a:spcPct val="99000"/>
              </a:lnSpc>
            </a:pPr>
            <a:r>
              <a:rPr b="0" lang="en-US" sz="900" spc="-1" strike="noStrike">
                <a:solidFill>
                  <a:srgbClr val="000000"/>
                </a:solidFill>
                <a:latin typeface="Arial Narrow"/>
                <a:ea typeface="ヒラギノ角ゴ ProN W3"/>
              </a:rPr>
              <a:t>arg[0] value</a:t>
            </a:r>
            <a:endParaRPr b="0" lang="en-US" sz="900" spc="-1" strike="noStrike">
              <a:latin typeface="Arial"/>
            </a:endParaRPr>
          </a:p>
        </p:txBody>
      </p:sp>
      <p:sp>
        <p:nvSpPr>
          <p:cNvPr id="1083" name="CustomShape 33"/>
          <p:cNvSpPr/>
          <p:nvPr/>
        </p:nvSpPr>
        <p:spPr>
          <a:xfrm>
            <a:off x="3436920" y="4689000"/>
            <a:ext cx="882000" cy="337320"/>
          </a:xfrm>
          <a:prstGeom prst="rect">
            <a:avLst/>
          </a:prstGeom>
          <a:solidFill>
            <a:srgbClr val="eaeaea"/>
          </a:solidFill>
          <a:ln w="25560">
            <a:solidFill>
              <a:srgbClr val="000000"/>
            </a:solidFill>
            <a:miter/>
          </a:ln>
        </p:spPr>
        <p:style>
          <a:lnRef idx="0"/>
          <a:fillRef idx="0"/>
          <a:effectRef idx="0"/>
          <a:fontRef idx="minor"/>
        </p:style>
        <p:txBody>
          <a:bodyPr lIns="0" rIns="0" tIns="0" bIns="0" anchor="ctr"/>
          <a:p>
            <a:pPr marL="36360" algn="ctr">
              <a:lnSpc>
                <a:spcPct val="99000"/>
              </a:lnSpc>
            </a:pPr>
            <a:r>
              <a:rPr b="0" lang="en-US" sz="900" spc="-1" strike="noStrike">
                <a:solidFill>
                  <a:srgbClr val="000000"/>
                </a:solidFill>
                <a:latin typeface="Arial Narrow"/>
                <a:ea typeface="ヒラギノ角ゴ ProN W3"/>
              </a:rPr>
              <a:t>arg[1] value</a:t>
            </a:r>
            <a:endParaRPr b="0" lang="en-US" sz="900" spc="-1" strike="noStrike">
              <a:latin typeface="Arial"/>
            </a:endParaRPr>
          </a:p>
        </p:txBody>
      </p:sp>
      <p:sp>
        <p:nvSpPr>
          <p:cNvPr id="1084" name="CustomShape 34"/>
          <p:cNvSpPr/>
          <p:nvPr/>
        </p:nvSpPr>
        <p:spPr>
          <a:xfrm>
            <a:off x="3436920" y="5054040"/>
            <a:ext cx="882000" cy="335880"/>
          </a:xfrm>
          <a:prstGeom prst="rect">
            <a:avLst/>
          </a:prstGeom>
          <a:solidFill>
            <a:srgbClr val="eaeaea"/>
          </a:solidFill>
          <a:ln w="25560">
            <a:solidFill>
              <a:srgbClr val="000000"/>
            </a:solidFill>
            <a:miter/>
          </a:ln>
        </p:spPr>
        <p:style>
          <a:lnRef idx="0"/>
          <a:fillRef idx="0"/>
          <a:effectRef idx="0"/>
          <a:fontRef idx="minor"/>
        </p:style>
        <p:txBody>
          <a:bodyPr lIns="0" rIns="0" tIns="0" bIns="0" anchor="ctr"/>
          <a:p>
            <a:pPr marL="36360" algn="ctr">
              <a:lnSpc>
                <a:spcPct val="99000"/>
              </a:lnSpc>
            </a:pPr>
            <a:r>
              <a:rPr b="0" lang="en-US" sz="900" spc="-1" strike="noStrike">
                <a:solidFill>
                  <a:srgbClr val="000000"/>
                </a:solidFill>
                <a:latin typeface="Arial Narrow"/>
                <a:ea typeface="ヒラギノ角ゴ ProN W3"/>
              </a:rPr>
              <a:t>arg[2] value</a:t>
            </a:r>
            <a:endParaRPr b="0" lang="en-US" sz="900" spc="-1" strike="noStrike">
              <a:latin typeface="Arial"/>
            </a:endParaRPr>
          </a:p>
        </p:txBody>
      </p:sp>
      <p:sp>
        <p:nvSpPr>
          <p:cNvPr id="1085" name="CustomShape 35"/>
          <p:cNvSpPr/>
          <p:nvPr/>
        </p:nvSpPr>
        <p:spPr>
          <a:xfrm>
            <a:off x="4853160" y="3884040"/>
            <a:ext cx="837360" cy="335880"/>
          </a:xfrm>
          <a:prstGeom prst="rect">
            <a:avLst/>
          </a:prstGeom>
          <a:solidFill>
            <a:srgbClr val="99ccff"/>
          </a:solidFill>
          <a:ln w="25560">
            <a:solidFill>
              <a:srgbClr val="000000"/>
            </a:solidFill>
            <a:miter/>
          </a:ln>
        </p:spPr>
        <p:style>
          <a:lnRef idx="0"/>
          <a:fillRef idx="0"/>
          <a:effectRef idx="0"/>
          <a:fontRef idx="minor"/>
        </p:style>
      </p:sp>
      <p:sp>
        <p:nvSpPr>
          <p:cNvPr id="1086" name="CustomShape 36"/>
          <p:cNvSpPr/>
          <p:nvPr/>
        </p:nvSpPr>
        <p:spPr>
          <a:xfrm>
            <a:off x="4797360" y="3938040"/>
            <a:ext cx="837360" cy="337320"/>
          </a:xfrm>
          <a:prstGeom prst="rect">
            <a:avLst/>
          </a:prstGeom>
          <a:solidFill>
            <a:srgbClr val="99ccff"/>
          </a:solidFill>
          <a:ln w="25560">
            <a:solidFill>
              <a:srgbClr val="000000"/>
            </a:solidFill>
            <a:miter/>
          </a:ln>
        </p:spPr>
        <p:style>
          <a:lnRef idx="0"/>
          <a:fillRef idx="0"/>
          <a:effectRef idx="0"/>
          <a:fontRef idx="minor"/>
        </p:style>
      </p:sp>
      <p:sp>
        <p:nvSpPr>
          <p:cNvPr id="1087" name="CustomShape 37"/>
          <p:cNvSpPr/>
          <p:nvPr/>
        </p:nvSpPr>
        <p:spPr>
          <a:xfrm>
            <a:off x="4743360" y="4009680"/>
            <a:ext cx="832680" cy="374040"/>
          </a:xfrm>
          <a:prstGeom prst="rect">
            <a:avLst/>
          </a:prstGeom>
          <a:solidFill>
            <a:srgbClr val="99ccff"/>
          </a:solidFill>
          <a:ln w="25560">
            <a:solidFill>
              <a:srgbClr val="000000"/>
            </a:solidFill>
            <a:miter/>
          </a:ln>
        </p:spPr>
        <p:style>
          <a:lnRef idx="0"/>
          <a:fillRef idx="0"/>
          <a:effectRef idx="0"/>
          <a:fontRef idx="minor"/>
        </p:style>
      </p:sp>
      <p:sp>
        <p:nvSpPr>
          <p:cNvPr id="1088" name="CustomShape 38"/>
          <p:cNvSpPr/>
          <p:nvPr/>
        </p:nvSpPr>
        <p:spPr>
          <a:xfrm>
            <a:off x="4818240" y="4079520"/>
            <a:ext cx="582840" cy="225720"/>
          </a:xfrm>
          <a:prstGeom prst="rect">
            <a:avLst/>
          </a:prstGeom>
          <a:solidFill>
            <a:srgbClr val="99ccff"/>
          </a:solidFill>
          <a:ln w="12600">
            <a:noFill/>
          </a:ln>
        </p:spPr>
        <p:style>
          <a:lnRef idx="0"/>
          <a:fillRef idx="0"/>
          <a:effectRef idx="0"/>
          <a:fontRef idx="minor"/>
        </p:style>
        <p:txBody>
          <a:bodyPr wrap="none" lIns="0" rIns="0" tIns="0" bIns="0"/>
          <a:p>
            <a:pPr marL="36360" algn="ctr">
              <a:lnSpc>
                <a:spcPct val="99000"/>
              </a:lnSpc>
            </a:pPr>
            <a:r>
              <a:rPr b="1" lang="en-US" sz="1500" spc="-1" strike="noStrike">
                <a:solidFill>
                  <a:srgbClr val="000000"/>
                </a:solidFill>
                <a:latin typeface="Arial Narrow"/>
                <a:ea typeface="ヒラギノ角ゴ ProN W3"/>
              </a:rPr>
              <a:t>Buffers</a:t>
            </a:r>
            <a:endParaRPr b="0" lang="en-US" sz="1500" spc="-1" strike="noStrike">
              <a:latin typeface="Arial"/>
            </a:endParaRPr>
          </a:p>
        </p:txBody>
      </p:sp>
      <p:sp>
        <p:nvSpPr>
          <p:cNvPr id="1089" name="CustomShape 39"/>
          <p:cNvSpPr/>
          <p:nvPr/>
        </p:nvSpPr>
        <p:spPr>
          <a:xfrm>
            <a:off x="5821200" y="3900240"/>
            <a:ext cx="837360" cy="337320"/>
          </a:xfrm>
          <a:prstGeom prst="rect">
            <a:avLst/>
          </a:prstGeom>
          <a:solidFill>
            <a:srgbClr val="99ccff"/>
          </a:solidFill>
          <a:ln w="25560">
            <a:solidFill>
              <a:srgbClr val="000000"/>
            </a:solidFill>
            <a:miter/>
          </a:ln>
        </p:spPr>
        <p:style>
          <a:lnRef idx="0"/>
          <a:fillRef idx="0"/>
          <a:effectRef idx="0"/>
          <a:fontRef idx="minor"/>
        </p:style>
      </p:sp>
      <p:sp>
        <p:nvSpPr>
          <p:cNvPr id="1090" name="CustomShape 40"/>
          <p:cNvSpPr/>
          <p:nvPr/>
        </p:nvSpPr>
        <p:spPr>
          <a:xfrm>
            <a:off x="5776920" y="3953880"/>
            <a:ext cx="837360" cy="337320"/>
          </a:xfrm>
          <a:prstGeom prst="rect">
            <a:avLst/>
          </a:prstGeom>
          <a:solidFill>
            <a:srgbClr val="99ccff"/>
          </a:solidFill>
          <a:ln w="25560">
            <a:solidFill>
              <a:srgbClr val="000000"/>
            </a:solidFill>
            <a:miter/>
          </a:ln>
        </p:spPr>
        <p:style>
          <a:lnRef idx="0"/>
          <a:fillRef idx="0"/>
          <a:effectRef idx="0"/>
          <a:fontRef idx="minor"/>
        </p:style>
      </p:sp>
      <p:sp>
        <p:nvSpPr>
          <p:cNvPr id="1091" name="CustomShape 41"/>
          <p:cNvSpPr/>
          <p:nvPr/>
        </p:nvSpPr>
        <p:spPr>
          <a:xfrm>
            <a:off x="5734080" y="4009680"/>
            <a:ext cx="832680" cy="374040"/>
          </a:xfrm>
          <a:prstGeom prst="rect">
            <a:avLst/>
          </a:prstGeom>
          <a:solidFill>
            <a:srgbClr val="99ccff"/>
          </a:solidFill>
          <a:ln w="25560">
            <a:solidFill>
              <a:srgbClr val="000000"/>
            </a:solidFill>
            <a:miter/>
          </a:ln>
        </p:spPr>
        <p:style>
          <a:lnRef idx="0"/>
          <a:fillRef idx="0"/>
          <a:effectRef idx="0"/>
          <a:fontRef idx="minor"/>
        </p:style>
      </p:sp>
      <p:sp>
        <p:nvSpPr>
          <p:cNvPr id="1092" name="CustomShape 42"/>
          <p:cNvSpPr/>
          <p:nvPr/>
        </p:nvSpPr>
        <p:spPr>
          <a:xfrm>
            <a:off x="5817600" y="4079520"/>
            <a:ext cx="575280" cy="225720"/>
          </a:xfrm>
          <a:prstGeom prst="rect">
            <a:avLst/>
          </a:prstGeom>
          <a:solidFill>
            <a:srgbClr val="99ccff"/>
          </a:solidFill>
          <a:ln w="12600">
            <a:noFill/>
          </a:ln>
        </p:spPr>
        <p:style>
          <a:lnRef idx="0"/>
          <a:fillRef idx="0"/>
          <a:effectRef idx="0"/>
          <a:fontRef idx="minor"/>
        </p:style>
        <p:txBody>
          <a:bodyPr wrap="none" lIns="0" rIns="0" tIns="0" bIns="0"/>
          <a:p>
            <a:pPr marL="36360" algn="ctr">
              <a:lnSpc>
                <a:spcPct val="99000"/>
              </a:lnSpc>
            </a:pPr>
            <a:r>
              <a:rPr b="1" lang="en-US" sz="1500" spc="-1" strike="noStrike">
                <a:solidFill>
                  <a:srgbClr val="000000"/>
                </a:solidFill>
                <a:latin typeface="Arial Narrow"/>
                <a:ea typeface="ヒラギノ角ゴ ProN W3"/>
              </a:rPr>
              <a:t>Images</a:t>
            </a:r>
            <a:endParaRPr b="0" lang="en-US" sz="1500" spc="-1" strike="noStrike">
              <a:latin typeface="Arial"/>
            </a:endParaRPr>
          </a:p>
        </p:txBody>
      </p:sp>
      <p:sp>
        <p:nvSpPr>
          <p:cNvPr id="1093" name="CustomShape 43"/>
          <p:cNvSpPr/>
          <p:nvPr/>
        </p:nvSpPr>
        <p:spPr>
          <a:xfrm>
            <a:off x="6926400" y="4150800"/>
            <a:ext cx="707400" cy="896040"/>
          </a:xfrm>
          <a:prstGeom prst="rect">
            <a:avLst/>
          </a:prstGeom>
          <a:solidFill>
            <a:srgbClr val="e7ffe7"/>
          </a:solidFill>
          <a:ln w="25560">
            <a:solidFill>
              <a:srgbClr val="000000"/>
            </a:solidFill>
            <a:miter/>
          </a:ln>
        </p:spPr>
        <p:style>
          <a:lnRef idx="0"/>
          <a:fillRef idx="0"/>
          <a:effectRef idx="0"/>
          <a:fontRef idx="minor"/>
        </p:style>
      </p:sp>
      <p:sp>
        <p:nvSpPr>
          <p:cNvPr id="1094" name="CustomShape 44"/>
          <p:cNvSpPr/>
          <p:nvPr/>
        </p:nvSpPr>
        <p:spPr>
          <a:xfrm>
            <a:off x="6872400" y="4200120"/>
            <a:ext cx="705600" cy="913680"/>
          </a:xfrm>
          <a:prstGeom prst="rect">
            <a:avLst/>
          </a:prstGeom>
          <a:solidFill>
            <a:srgbClr val="e7ffe7"/>
          </a:solidFill>
          <a:ln w="25560">
            <a:solidFill>
              <a:srgbClr val="000000"/>
            </a:solidFill>
            <a:miter/>
          </a:ln>
        </p:spPr>
        <p:style>
          <a:lnRef idx="0"/>
          <a:fillRef idx="0"/>
          <a:effectRef idx="0"/>
          <a:fontRef idx="minor"/>
        </p:style>
      </p:sp>
      <p:sp>
        <p:nvSpPr>
          <p:cNvPr id="1095" name="CustomShape 45"/>
          <p:cNvSpPr/>
          <p:nvPr/>
        </p:nvSpPr>
        <p:spPr>
          <a:xfrm>
            <a:off x="6881760" y="4314240"/>
            <a:ext cx="658080" cy="678600"/>
          </a:xfrm>
          <a:prstGeom prst="rect">
            <a:avLst/>
          </a:prstGeom>
          <a:solidFill>
            <a:srgbClr val="e7ffe7"/>
          </a:solidFill>
          <a:ln w="12600">
            <a:noFill/>
          </a:ln>
        </p:spPr>
        <p:style>
          <a:lnRef idx="0"/>
          <a:fillRef idx="0"/>
          <a:effectRef idx="0"/>
          <a:fontRef idx="minor"/>
        </p:style>
        <p:txBody>
          <a:bodyPr lIns="0" rIns="0" tIns="0" bIns="0"/>
          <a:p>
            <a:pPr marL="36360" algn="ctr">
              <a:lnSpc>
                <a:spcPct val="99000"/>
              </a:lnSpc>
            </a:pPr>
            <a:r>
              <a:rPr b="1" lang="en-US" sz="1400" spc="-1" strike="noStrike">
                <a:solidFill>
                  <a:srgbClr val="000000"/>
                </a:solidFill>
                <a:latin typeface="Arial Narrow"/>
                <a:ea typeface="ヒラギノ角ゴ ProN W3"/>
              </a:rPr>
              <a:t>In</a:t>
            </a:r>
            <a:br/>
            <a:r>
              <a:rPr b="1" lang="en-US" sz="1400" spc="-1" strike="noStrike">
                <a:solidFill>
                  <a:srgbClr val="000000"/>
                </a:solidFill>
                <a:latin typeface="Arial Narrow"/>
                <a:ea typeface="ヒラギノ角ゴ ProN W3"/>
              </a:rPr>
              <a:t>Order</a:t>
            </a:r>
            <a:endParaRPr b="0" lang="en-US" sz="1400" spc="-1" strike="noStrike">
              <a:latin typeface="Arial"/>
            </a:endParaRPr>
          </a:p>
          <a:p>
            <a:pPr marL="36360" algn="ctr">
              <a:lnSpc>
                <a:spcPct val="99000"/>
              </a:lnSpc>
            </a:pPr>
            <a:r>
              <a:rPr b="1" lang="en-US" sz="1400" spc="-1" strike="noStrike">
                <a:solidFill>
                  <a:srgbClr val="000000"/>
                </a:solidFill>
                <a:latin typeface="Arial Narrow"/>
                <a:ea typeface="ヒラギノ角ゴ ProN W3"/>
              </a:rPr>
              <a:t>Queue</a:t>
            </a:r>
            <a:endParaRPr b="0" lang="en-US" sz="1400" spc="-1" strike="noStrike">
              <a:latin typeface="Arial"/>
            </a:endParaRPr>
          </a:p>
        </p:txBody>
      </p:sp>
      <p:sp>
        <p:nvSpPr>
          <p:cNvPr id="1096" name="CustomShape 46"/>
          <p:cNvSpPr/>
          <p:nvPr/>
        </p:nvSpPr>
        <p:spPr>
          <a:xfrm>
            <a:off x="7889760" y="4085640"/>
            <a:ext cx="696240" cy="864360"/>
          </a:xfrm>
          <a:prstGeom prst="rect">
            <a:avLst/>
          </a:prstGeom>
          <a:solidFill>
            <a:srgbClr val="e0ff89"/>
          </a:solidFill>
          <a:ln w="25560">
            <a:solidFill>
              <a:srgbClr val="000000"/>
            </a:solidFill>
            <a:miter/>
          </a:ln>
        </p:spPr>
        <p:style>
          <a:lnRef idx="0"/>
          <a:fillRef idx="0"/>
          <a:effectRef idx="0"/>
          <a:fontRef idx="minor"/>
        </p:style>
      </p:sp>
      <p:sp>
        <p:nvSpPr>
          <p:cNvPr id="1097" name="CustomShape 47"/>
          <p:cNvSpPr/>
          <p:nvPr/>
        </p:nvSpPr>
        <p:spPr>
          <a:xfrm>
            <a:off x="7824960" y="4139640"/>
            <a:ext cx="705600" cy="897840"/>
          </a:xfrm>
          <a:prstGeom prst="rect">
            <a:avLst/>
          </a:prstGeom>
          <a:solidFill>
            <a:srgbClr val="e0ff89"/>
          </a:solidFill>
          <a:ln w="25560">
            <a:solidFill>
              <a:srgbClr val="000000"/>
            </a:solidFill>
            <a:miter/>
          </a:ln>
        </p:spPr>
        <p:style>
          <a:lnRef idx="0"/>
          <a:fillRef idx="0"/>
          <a:effectRef idx="0"/>
          <a:fontRef idx="minor"/>
        </p:style>
      </p:sp>
      <p:sp>
        <p:nvSpPr>
          <p:cNvPr id="1098" name="CustomShape 48"/>
          <p:cNvSpPr/>
          <p:nvPr/>
        </p:nvSpPr>
        <p:spPr>
          <a:xfrm>
            <a:off x="7769160" y="4188960"/>
            <a:ext cx="707400" cy="913680"/>
          </a:xfrm>
          <a:prstGeom prst="rect">
            <a:avLst/>
          </a:prstGeom>
          <a:solidFill>
            <a:srgbClr val="e0ff89"/>
          </a:solidFill>
          <a:ln w="25560">
            <a:solidFill>
              <a:srgbClr val="000000"/>
            </a:solidFill>
            <a:miter/>
          </a:ln>
        </p:spPr>
        <p:style>
          <a:lnRef idx="0"/>
          <a:fillRef idx="0"/>
          <a:effectRef idx="0"/>
          <a:fontRef idx="minor"/>
        </p:style>
      </p:sp>
      <p:sp>
        <p:nvSpPr>
          <p:cNvPr id="1099" name="CustomShape 49"/>
          <p:cNvSpPr/>
          <p:nvPr/>
        </p:nvSpPr>
        <p:spPr>
          <a:xfrm>
            <a:off x="7780320" y="4303440"/>
            <a:ext cx="658080" cy="678600"/>
          </a:xfrm>
          <a:prstGeom prst="rect">
            <a:avLst/>
          </a:prstGeom>
          <a:solidFill>
            <a:srgbClr val="e0ff89"/>
          </a:solidFill>
          <a:ln w="12600">
            <a:noFill/>
          </a:ln>
        </p:spPr>
        <p:style>
          <a:lnRef idx="0"/>
          <a:fillRef idx="0"/>
          <a:effectRef idx="0"/>
          <a:fontRef idx="minor"/>
        </p:style>
        <p:txBody>
          <a:bodyPr lIns="0" rIns="0" tIns="0" bIns="0"/>
          <a:p>
            <a:pPr marL="36360" algn="ctr">
              <a:lnSpc>
                <a:spcPct val="99000"/>
              </a:lnSpc>
            </a:pPr>
            <a:r>
              <a:rPr b="1" lang="en-US" sz="1400" spc="-1" strike="noStrike">
                <a:solidFill>
                  <a:srgbClr val="000000"/>
                </a:solidFill>
                <a:latin typeface="Arial Narrow"/>
                <a:ea typeface="ヒラギノ角ゴ ProN W3"/>
              </a:rPr>
              <a:t>Out of</a:t>
            </a:r>
            <a:br/>
            <a:r>
              <a:rPr b="1" lang="en-US" sz="1400" spc="-1" strike="noStrike">
                <a:solidFill>
                  <a:srgbClr val="000000"/>
                </a:solidFill>
                <a:latin typeface="Arial Narrow"/>
                <a:ea typeface="ヒラギノ角ゴ ProN W3"/>
              </a:rPr>
              <a:t>Order</a:t>
            </a:r>
            <a:endParaRPr b="0" lang="en-US" sz="1400" spc="-1" strike="noStrike">
              <a:latin typeface="Arial"/>
            </a:endParaRPr>
          </a:p>
          <a:p>
            <a:pPr marL="36360" algn="ctr">
              <a:lnSpc>
                <a:spcPct val="99000"/>
              </a:lnSpc>
            </a:pPr>
            <a:r>
              <a:rPr b="1" lang="en-US" sz="1400" spc="-1" strike="noStrike">
                <a:solidFill>
                  <a:srgbClr val="000000"/>
                </a:solidFill>
                <a:latin typeface="Arial Narrow"/>
                <a:ea typeface="ヒラギノ角ゴ ProN W3"/>
              </a:rPr>
              <a:t>Queue</a:t>
            </a:r>
            <a:endParaRPr b="0" lang="en-US" sz="1400" spc="-1" strike="noStrike">
              <a:latin typeface="Arial"/>
            </a:endParaRPr>
          </a:p>
        </p:txBody>
      </p:sp>
      <p:sp>
        <p:nvSpPr>
          <p:cNvPr id="1100" name="CustomShape 50"/>
          <p:cNvSpPr/>
          <p:nvPr/>
        </p:nvSpPr>
        <p:spPr>
          <a:xfrm>
            <a:off x="6885720" y="5162040"/>
            <a:ext cx="1263960" cy="225720"/>
          </a:xfrm>
          <a:prstGeom prst="rect">
            <a:avLst/>
          </a:prstGeom>
          <a:noFill/>
          <a:ln w="12600">
            <a:noFill/>
          </a:ln>
        </p:spPr>
        <p:style>
          <a:lnRef idx="0"/>
          <a:fillRef idx="0"/>
          <a:effectRef idx="0"/>
          <a:fontRef idx="minor"/>
        </p:style>
        <p:txBody>
          <a:bodyPr wrap="none" lIns="0" rIns="0" tIns="0" bIns="0"/>
          <a:p>
            <a:pPr marL="36360">
              <a:lnSpc>
                <a:spcPct val="99000"/>
              </a:lnSpc>
            </a:pPr>
            <a:r>
              <a:rPr b="1" lang="en-US" sz="1500" spc="-1" strike="noStrike">
                <a:solidFill>
                  <a:srgbClr val="000000"/>
                </a:solidFill>
                <a:latin typeface="Arial Narrow"/>
                <a:ea typeface="ヒラギノ角ゴ ProN W3"/>
              </a:rPr>
              <a:t>Compute Device</a:t>
            </a:r>
            <a:endParaRPr b="0" lang="en-US" sz="1500" spc="-1" strike="noStrike">
              <a:latin typeface="Arial"/>
            </a:endParaRPr>
          </a:p>
        </p:txBody>
      </p:sp>
      <p:pic>
        <p:nvPicPr>
          <p:cNvPr id="1101" name="Picture 62" descr=""/>
          <p:cNvPicPr/>
          <p:nvPr/>
        </p:nvPicPr>
        <p:blipFill>
          <a:blip r:embed="rId1"/>
          <a:stretch/>
        </p:blipFill>
        <p:spPr>
          <a:xfrm>
            <a:off x="0" y="5533560"/>
            <a:ext cx="9018000" cy="847080"/>
          </a:xfrm>
          <a:prstGeom prst="rect">
            <a:avLst/>
          </a:prstGeom>
          <a:ln w="25560">
            <a:noFill/>
          </a:ln>
        </p:spPr>
      </p:pic>
      <p:sp>
        <p:nvSpPr>
          <p:cNvPr id="1102" name="Line 51"/>
          <p:cNvSpPr/>
          <p:nvPr/>
        </p:nvSpPr>
        <p:spPr>
          <a:xfrm flipH="1">
            <a:off x="3408120" y="2387160"/>
            <a:ext cx="1800" cy="280800"/>
          </a:xfrm>
          <a:prstGeom prst="line">
            <a:avLst/>
          </a:prstGeom>
          <a:ln w="50760">
            <a:solidFill>
              <a:srgbClr val="e71125"/>
            </a:solidFill>
            <a:miter/>
            <a:headEnd len="sm" type="stealth" w="med"/>
            <a:tailEnd len="sm" type="stealth" w="med"/>
          </a:ln>
        </p:spPr>
        <p:style>
          <a:lnRef idx="0"/>
          <a:fillRef idx="0"/>
          <a:effectRef idx="0"/>
          <a:fontRef idx="minor"/>
        </p:style>
      </p:sp>
      <p:sp>
        <p:nvSpPr>
          <p:cNvPr id="1103" name="Line 52"/>
          <p:cNvSpPr/>
          <p:nvPr/>
        </p:nvSpPr>
        <p:spPr>
          <a:xfrm>
            <a:off x="5805360" y="2376000"/>
            <a:ext cx="360" cy="280800"/>
          </a:xfrm>
          <a:prstGeom prst="line">
            <a:avLst/>
          </a:prstGeom>
          <a:ln w="50760">
            <a:solidFill>
              <a:srgbClr val="e71125"/>
            </a:solidFill>
            <a:miter/>
            <a:headEnd len="sm" type="stealth" w="med"/>
            <a:tailEnd len="sm" type="stealth" w="med"/>
          </a:ln>
        </p:spPr>
        <p:style>
          <a:lnRef idx="0"/>
          <a:fillRef idx="0"/>
          <a:effectRef idx="0"/>
          <a:fontRef idx="minor"/>
        </p:style>
      </p:sp>
      <p:sp>
        <p:nvSpPr>
          <p:cNvPr id="1104" name="Line 53"/>
          <p:cNvSpPr/>
          <p:nvPr/>
        </p:nvSpPr>
        <p:spPr>
          <a:xfrm>
            <a:off x="1672200" y="3039480"/>
            <a:ext cx="360" cy="280800"/>
          </a:xfrm>
          <a:prstGeom prst="line">
            <a:avLst/>
          </a:prstGeom>
          <a:ln w="50760">
            <a:solidFill>
              <a:srgbClr val="e71125"/>
            </a:solidFill>
            <a:miter/>
            <a:headEnd len="sm" type="stealth" w="med"/>
            <a:tailEnd len="sm" type="stealth" w="med"/>
          </a:ln>
        </p:spPr>
        <p:style>
          <a:lnRef idx="0"/>
          <a:fillRef idx="0"/>
          <a:effectRef idx="0"/>
          <a:fontRef idx="minor"/>
        </p:style>
      </p:sp>
      <p:sp>
        <p:nvSpPr>
          <p:cNvPr id="1105" name="Line 54"/>
          <p:cNvSpPr/>
          <p:nvPr/>
        </p:nvSpPr>
        <p:spPr>
          <a:xfrm flipH="1">
            <a:off x="3808800" y="3050640"/>
            <a:ext cx="1440" cy="280800"/>
          </a:xfrm>
          <a:prstGeom prst="line">
            <a:avLst/>
          </a:prstGeom>
          <a:ln w="50760">
            <a:solidFill>
              <a:srgbClr val="e71125"/>
            </a:solidFill>
            <a:miter/>
            <a:headEnd len="sm" type="stealth" w="med"/>
            <a:tailEnd len="sm" type="stealth" w="med"/>
          </a:ln>
        </p:spPr>
        <p:style>
          <a:lnRef idx="0"/>
          <a:fillRef idx="0"/>
          <a:effectRef idx="0"/>
          <a:fontRef idx="minor"/>
        </p:style>
      </p:sp>
      <p:sp>
        <p:nvSpPr>
          <p:cNvPr id="1106" name="Line 55"/>
          <p:cNvSpPr/>
          <p:nvPr/>
        </p:nvSpPr>
        <p:spPr>
          <a:xfrm flipH="1">
            <a:off x="5657760" y="3050640"/>
            <a:ext cx="1440" cy="280800"/>
          </a:xfrm>
          <a:prstGeom prst="line">
            <a:avLst/>
          </a:prstGeom>
          <a:ln w="50760">
            <a:solidFill>
              <a:srgbClr val="e71125"/>
            </a:solidFill>
            <a:miter/>
            <a:headEnd len="sm" type="stealth" w="med"/>
            <a:tailEnd len="sm" type="stealth" w="med"/>
          </a:ln>
        </p:spPr>
        <p:style>
          <a:lnRef idx="0"/>
          <a:fillRef idx="0"/>
          <a:effectRef idx="0"/>
          <a:fontRef idx="minor"/>
        </p:style>
      </p:sp>
      <p:sp>
        <p:nvSpPr>
          <p:cNvPr id="1107" name="Line 56"/>
          <p:cNvSpPr/>
          <p:nvPr/>
        </p:nvSpPr>
        <p:spPr>
          <a:xfrm flipH="1">
            <a:off x="7623000" y="3050640"/>
            <a:ext cx="1440" cy="280800"/>
          </a:xfrm>
          <a:prstGeom prst="line">
            <a:avLst/>
          </a:prstGeom>
          <a:ln w="50760">
            <a:solidFill>
              <a:srgbClr val="e71125"/>
            </a:solidFill>
            <a:miter/>
            <a:headEnd len="sm" type="stealth" w="med"/>
            <a:tailEnd len="sm" type="stealth" w="med"/>
          </a:ln>
        </p:spPr>
        <p:style>
          <a:lnRef idx="0"/>
          <a:fillRef idx="0"/>
          <a:effectRef idx="0"/>
          <a:fontRef idx="minor"/>
        </p:style>
      </p:sp>
      <p:sp>
        <p:nvSpPr>
          <p:cNvPr id="1108" name="Line 57"/>
          <p:cNvSpPr/>
          <p:nvPr/>
        </p:nvSpPr>
        <p:spPr>
          <a:xfrm>
            <a:off x="1662120" y="3655440"/>
            <a:ext cx="4680" cy="220680"/>
          </a:xfrm>
          <a:prstGeom prst="line">
            <a:avLst/>
          </a:prstGeom>
          <a:ln w="50760">
            <a:solidFill>
              <a:srgbClr val="e71125"/>
            </a:solidFill>
            <a:miter/>
            <a:headEnd len="sm" type="stealth" w="med"/>
            <a:tailEnd len="sm" type="stealth" w="med"/>
          </a:ln>
        </p:spPr>
        <p:style>
          <a:lnRef idx="0"/>
          <a:fillRef idx="0"/>
          <a:effectRef idx="0"/>
          <a:fontRef idx="minor"/>
        </p:style>
      </p:sp>
      <p:sp>
        <p:nvSpPr>
          <p:cNvPr id="1109" name="Line 58"/>
          <p:cNvSpPr/>
          <p:nvPr/>
        </p:nvSpPr>
        <p:spPr>
          <a:xfrm flipH="1">
            <a:off x="3787920" y="3647520"/>
            <a:ext cx="7920" cy="217440"/>
          </a:xfrm>
          <a:prstGeom prst="line">
            <a:avLst/>
          </a:prstGeom>
          <a:ln w="50760">
            <a:solidFill>
              <a:srgbClr val="e71125"/>
            </a:solidFill>
            <a:miter/>
            <a:headEnd len="sm" type="stealth" w="med"/>
            <a:tailEnd len="sm" type="stealth" w="med"/>
          </a:ln>
        </p:spPr>
        <p:style>
          <a:lnRef idx="0"/>
          <a:fillRef idx="0"/>
          <a:effectRef idx="0"/>
          <a:fontRef idx="minor"/>
        </p:style>
      </p:sp>
      <p:sp>
        <p:nvSpPr>
          <p:cNvPr id="1110" name="Line 59"/>
          <p:cNvSpPr/>
          <p:nvPr/>
        </p:nvSpPr>
        <p:spPr>
          <a:xfrm flipH="1">
            <a:off x="5205240" y="3610800"/>
            <a:ext cx="1440" cy="281160"/>
          </a:xfrm>
          <a:prstGeom prst="line">
            <a:avLst/>
          </a:prstGeom>
          <a:ln w="50760">
            <a:solidFill>
              <a:srgbClr val="e71125"/>
            </a:solidFill>
            <a:miter/>
            <a:headEnd len="sm" type="stealth" w="med"/>
            <a:tailEnd len="sm" type="stealth" w="med"/>
          </a:ln>
        </p:spPr>
        <p:style>
          <a:lnRef idx="0"/>
          <a:fillRef idx="0"/>
          <a:effectRef idx="0"/>
          <a:fontRef idx="minor"/>
        </p:style>
      </p:sp>
      <p:sp>
        <p:nvSpPr>
          <p:cNvPr id="1111" name="Line 60"/>
          <p:cNvSpPr/>
          <p:nvPr/>
        </p:nvSpPr>
        <p:spPr>
          <a:xfrm flipH="1">
            <a:off x="6103800" y="3610800"/>
            <a:ext cx="1440" cy="281160"/>
          </a:xfrm>
          <a:prstGeom prst="line">
            <a:avLst/>
          </a:prstGeom>
          <a:ln w="50760">
            <a:solidFill>
              <a:srgbClr val="e71125"/>
            </a:solidFill>
            <a:miter/>
            <a:headEnd len="sm" type="stealth" w="med"/>
            <a:tailEnd len="sm" type="stealth" w="med"/>
          </a:ln>
        </p:spPr>
        <p:style>
          <a:lnRef idx="0"/>
          <a:fillRef idx="0"/>
          <a:effectRef idx="0"/>
          <a:fontRef idx="minor"/>
        </p:style>
      </p:sp>
      <p:sp>
        <p:nvSpPr>
          <p:cNvPr id="1112" name="Line 61"/>
          <p:cNvSpPr/>
          <p:nvPr/>
        </p:nvSpPr>
        <p:spPr>
          <a:xfrm>
            <a:off x="7625520" y="3600000"/>
            <a:ext cx="360" cy="280800"/>
          </a:xfrm>
          <a:prstGeom prst="line">
            <a:avLst/>
          </a:prstGeom>
          <a:ln w="50760">
            <a:solidFill>
              <a:srgbClr val="e71125"/>
            </a:solidFill>
            <a:miter/>
            <a:headEnd len="sm" type="stealth" w="med"/>
            <a:tailEnd len="sm" type="stealth" w="med"/>
          </a:ln>
        </p:spPr>
        <p:style>
          <a:lnRef idx="0"/>
          <a:fillRef idx="0"/>
          <a:effectRef idx="0"/>
          <a:fontRef idx="minor"/>
        </p:style>
      </p:sp>
      <p:sp>
        <p:nvSpPr>
          <p:cNvPr id="1113" name="CustomShape 62"/>
          <p:cNvSpPr/>
          <p:nvPr/>
        </p:nvSpPr>
        <p:spPr>
          <a:xfrm>
            <a:off x="5396040" y="1549080"/>
            <a:ext cx="81684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len="med" type="oval" w="med"/>
          </a:ln>
        </p:spPr>
        <p:style>
          <a:lnRef idx="0"/>
          <a:fillRef idx="0"/>
          <a:effectRef idx="0"/>
          <a:fontRef idx="minor"/>
        </p:style>
        <p:txBody>
          <a:bodyPr lIns="39240" rIns="39240" tIns="19440" bIns="19440"/>
          <a:p>
            <a:pPr algn="ctr">
              <a:lnSpc>
                <a:spcPct val="99000"/>
              </a:lnSpc>
            </a:pPr>
            <a:r>
              <a:rPr b="0" lang="en-US" sz="1500" spc="-1" strike="noStrike">
                <a:solidFill>
                  <a:srgbClr val="000000"/>
                </a:solidFill>
                <a:latin typeface="Arial Black"/>
                <a:ea typeface="ヒラギノ角ゴ ProN W3"/>
              </a:rPr>
              <a:t> </a:t>
            </a:r>
            <a:endParaRPr b="0" lang="en-US" sz="1500" spc="-1" strike="noStrike">
              <a:latin typeface="Arial"/>
            </a:endParaRPr>
          </a:p>
          <a:p>
            <a:pPr algn="ctr">
              <a:lnSpc>
                <a:spcPct val="99000"/>
              </a:lnSpc>
            </a:pPr>
            <a:r>
              <a:rPr b="0" lang="en-US" sz="1500" spc="-1" strike="noStrike">
                <a:solidFill>
                  <a:srgbClr val="000000"/>
                </a:solidFill>
                <a:latin typeface="Arial Black"/>
                <a:ea typeface="ヒラギノ角ゴ ProN W3"/>
              </a:rPr>
              <a:t>GPU</a:t>
            </a:r>
            <a:endParaRPr b="0" lang="en-US" sz="1500" spc="-1" strike="noStrike">
              <a:latin typeface="Arial"/>
            </a:endParaRPr>
          </a:p>
        </p:txBody>
      </p:sp>
      <p:sp>
        <p:nvSpPr>
          <p:cNvPr id="1114" name="CustomShape 63"/>
          <p:cNvSpPr/>
          <p:nvPr/>
        </p:nvSpPr>
        <p:spPr>
          <a:xfrm>
            <a:off x="3013200" y="1549080"/>
            <a:ext cx="81540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len="med" type="oval" w="med"/>
          </a:ln>
        </p:spPr>
        <p:style>
          <a:lnRef idx="0"/>
          <a:fillRef idx="0"/>
          <a:effectRef idx="0"/>
          <a:fontRef idx="minor"/>
        </p:style>
        <p:txBody>
          <a:bodyPr lIns="39240" rIns="39240" tIns="19440" bIns="19440"/>
          <a:p>
            <a:pPr algn="ctr">
              <a:lnSpc>
                <a:spcPct val="99000"/>
              </a:lnSpc>
            </a:pPr>
            <a:r>
              <a:rPr b="0" lang="en-US" sz="1500" spc="-1" strike="noStrike">
                <a:solidFill>
                  <a:srgbClr val="000000"/>
                </a:solidFill>
                <a:latin typeface="Arial Black"/>
                <a:ea typeface="ヒラギノ角ゴ ProN W3"/>
              </a:rPr>
              <a:t> </a:t>
            </a:r>
            <a:endParaRPr b="0" lang="en-US" sz="1500" spc="-1" strike="noStrike">
              <a:latin typeface="Arial"/>
            </a:endParaRPr>
          </a:p>
          <a:p>
            <a:pPr algn="ctr">
              <a:lnSpc>
                <a:spcPct val="99000"/>
              </a:lnSpc>
            </a:pPr>
            <a:r>
              <a:rPr b="0" lang="en-US" sz="1500" spc="-1" strike="noStrike">
                <a:solidFill>
                  <a:srgbClr val="000000"/>
                </a:solidFill>
                <a:latin typeface="Arial Black"/>
                <a:ea typeface="ヒラギノ角ゴ ProN W3"/>
              </a:rPr>
              <a:t>CPU</a:t>
            </a:r>
            <a:endParaRPr b="0" lang="en-US" sz="1500" spc="-1" strike="noStrike">
              <a:latin typeface="Arial"/>
            </a:endParaRPr>
          </a:p>
        </p:txBody>
      </p:sp>
      <p:sp>
        <p:nvSpPr>
          <p:cNvPr id="1115" name="CustomShape 64"/>
          <p:cNvSpPr/>
          <p:nvPr/>
        </p:nvSpPr>
        <p:spPr>
          <a:xfrm>
            <a:off x="3600360" y="3976200"/>
            <a:ext cx="554760" cy="337320"/>
          </a:xfrm>
          <a:prstGeom prst="rect">
            <a:avLst/>
          </a:prstGeom>
          <a:solidFill>
            <a:srgbClr val="eaeaea"/>
          </a:solidFill>
          <a:ln w="25560">
            <a:solidFill>
              <a:srgbClr val="000000"/>
            </a:solidFill>
            <a:miter/>
          </a:ln>
        </p:spPr>
        <p:style>
          <a:lnRef idx="0"/>
          <a:fillRef idx="0"/>
          <a:effectRef idx="0"/>
          <a:fontRef idx="minor"/>
        </p:style>
        <p:txBody>
          <a:bodyPr lIns="0" rIns="0" tIns="0" bIns="0" anchor="ctr"/>
          <a:p>
            <a:pPr marL="36360" algn="ctr">
              <a:lnSpc>
                <a:spcPct val="99000"/>
              </a:lnSpc>
            </a:pPr>
            <a:r>
              <a:rPr b="0" lang="en-US" sz="900" spc="-1" strike="noStrike">
                <a:solidFill>
                  <a:srgbClr val="000000"/>
                </a:solidFill>
                <a:latin typeface="Courier New Bold"/>
                <a:ea typeface="ヒラギノ角ゴ ProN W3"/>
              </a:rPr>
              <a:t>dp_mul</a:t>
            </a:r>
            <a:endParaRPr b="0" lang="en-US" sz="900" spc="-1" strike="noStrike">
              <a:latin typeface="Arial"/>
            </a:endParaRPr>
          </a:p>
        </p:txBody>
      </p:sp>
      <p:sp>
        <p:nvSpPr>
          <p:cNvPr id="1116" name="CustomShape 65"/>
          <p:cNvSpPr/>
          <p:nvPr/>
        </p:nvSpPr>
        <p:spPr>
          <a:xfrm>
            <a:off x="1251720" y="3344400"/>
            <a:ext cx="809280" cy="264600"/>
          </a:xfrm>
          <a:prstGeom prst="rect">
            <a:avLst/>
          </a:prstGeom>
          <a:solidFill>
            <a:srgbClr val="99ccff"/>
          </a:solidFill>
          <a:ln w="25560">
            <a:solidFill>
              <a:srgbClr val="000000"/>
            </a:solidFill>
            <a:miter/>
          </a:ln>
        </p:spPr>
        <p:style>
          <a:lnRef idx="0"/>
          <a:fillRef idx="0"/>
          <a:effectRef idx="0"/>
          <a:fontRef idx="minor"/>
        </p:style>
        <p:txBody>
          <a:bodyPr wrap="none" lIns="39240" rIns="39240" tIns="19440" bIns="19440"/>
          <a:p>
            <a:pPr>
              <a:lnSpc>
                <a:spcPct val="99000"/>
              </a:lnSpc>
            </a:pPr>
            <a:r>
              <a:rPr b="1" lang="en-US" sz="1500" spc="-1" strike="noStrike">
                <a:solidFill>
                  <a:srgbClr val="000000"/>
                </a:solidFill>
                <a:latin typeface="Arial Narrow"/>
                <a:ea typeface="ヒラギノ角ゴ ProN W3"/>
              </a:rPr>
              <a:t>Programs</a:t>
            </a:r>
            <a:endParaRPr b="0" lang="en-US" sz="1500" spc="-1" strike="noStrike">
              <a:latin typeface="Arial"/>
            </a:endParaRPr>
          </a:p>
        </p:txBody>
      </p:sp>
      <p:sp>
        <p:nvSpPr>
          <p:cNvPr id="1117" name="CustomShape 66"/>
          <p:cNvSpPr/>
          <p:nvPr/>
        </p:nvSpPr>
        <p:spPr>
          <a:xfrm>
            <a:off x="3471840" y="3344400"/>
            <a:ext cx="653760" cy="264600"/>
          </a:xfrm>
          <a:prstGeom prst="rect">
            <a:avLst/>
          </a:prstGeom>
          <a:solidFill>
            <a:srgbClr val="99ccff"/>
          </a:solidFill>
          <a:ln w="25560">
            <a:solidFill>
              <a:srgbClr val="000000"/>
            </a:solidFill>
            <a:miter/>
          </a:ln>
        </p:spPr>
        <p:style>
          <a:lnRef idx="0"/>
          <a:fillRef idx="0"/>
          <a:effectRef idx="0"/>
          <a:fontRef idx="minor"/>
        </p:style>
        <p:txBody>
          <a:bodyPr wrap="none" lIns="39240" rIns="39240" tIns="19440" bIns="19440"/>
          <a:p>
            <a:pPr>
              <a:lnSpc>
                <a:spcPct val="99000"/>
              </a:lnSpc>
            </a:pPr>
            <a:r>
              <a:rPr b="1" lang="en-US" sz="1500" spc="-1" strike="noStrike">
                <a:solidFill>
                  <a:srgbClr val="000000"/>
                </a:solidFill>
                <a:latin typeface="Arial Narrow"/>
                <a:ea typeface="ヒラギノ角ゴ ProN W3"/>
              </a:rPr>
              <a:t>Kernels</a:t>
            </a:r>
            <a:endParaRPr b="0" lang="en-US" sz="1500" spc="-1" strike="noStrike">
              <a:latin typeface="Arial"/>
            </a:endParaRPr>
          </a:p>
        </p:txBody>
      </p:sp>
      <p:sp>
        <p:nvSpPr>
          <p:cNvPr id="1118" name="CustomShape 67"/>
          <p:cNvSpPr/>
          <p:nvPr/>
        </p:nvSpPr>
        <p:spPr>
          <a:xfrm>
            <a:off x="4976640" y="3344400"/>
            <a:ext cx="1296720" cy="264600"/>
          </a:xfrm>
          <a:prstGeom prst="rect">
            <a:avLst/>
          </a:prstGeom>
          <a:solidFill>
            <a:srgbClr val="99ccff"/>
          </a:solidFill>
          <a:ln w="25560">
            <a:solidFill>
              <a:srgbClr val="000000"/>
            </a:solidFill>
            <a:miter/>
          </a:ln>
        </p:spPr>
        <p:style>
          <a:lnRef idx="0"/>
          <a:fillRef idx="0"/>
          <a:effectRef idx="0"/>
          <a:fontRef idx="minor"/>
        </p:style>
        <p:txBody>
          <a:bodyPr wrap="none" lIns="39240" rIns="39240" tIns="19440" bIns="19440"/>
          <a:p>
            <a:pPr>
              <a:lnSpc>
                <a:spcPct val="99000"/>
              </a:lnSpc>
            </a:pPr>
            <a:r>
              <a:rPr b="1" lang="en-US" sz="1500" spc="-1" strike="noStrike">
                <a:solidFill>
                  <a:srgbClr val="000000"/>
                </a:solidFill>
                <a:latin typeface="Arial Narrow"/>
                <a:ea typeface="ヒラギノ角ゴ ProN W3"/>
              </a:rPr>
              <a:t>Memory Objects</a:t>
            </a:r>
            <a:endParaRPr b="0" lang="en-US" sz="1500" spc="-1" strike="noStrike">
              <a:latin typeface="Arial"/>
            </a:endParaRPr>
          </a:p>
        </p:txBody>
      </p:sp>
      <p:sp>
        <p:nvSpPr>
          <p:cNvPr id="1119" name="CustomShape 68"/>
          <p:cNvSpPr/>
          <p:nvPr/>
        </p:nvSpPr>
        <p:spPr>
          <a:xfrm>
            <a:off x="6903360" y="3344400"/>
            <a:ext cx="1463040" cy="264600"/>
          </a:xfrm>
          <a:prstGeom prst="rect">
            <a:avLst/>
          </a:prstGeom>
          <a:solidFill>
            <a:srgbClr val="99ccff"/>
          </a:solidFill>
          <a:ln w="25560">
            <a:solidFill>
              <a:srgbClr val="000000"/>
            </a:solidFill>
            <a:miter/>
          </a:ln>
        </p:spPr>
        <p:style>
          <a:lnRef idx="0"/>
          <a:fillRef idx="0"/>
          <a:effectRef idx="0"/>
          <a:fontRef idx="minor"/>
        </p:style>
        <p:txBody>
          <a:bodyPr wrap="none" lIns="39240" rIns="39240" tIns="19440" bIns="19440"/>
          <a:p>
            <a:pPr>
              <a:lnSpc>
                <a:spcPct val="99000"/>
              </a:lnSpc>
            </a:pPr>
            <a:r>
              <a:rPr b="1" lang="en-US" sz="1500" spc="-1" strike="noStrike">
                <a:solidFill>
                  <a:srgbClr val="000000"/>
                </a:solidFill>
                <a:latin typeface="Arial Narrow"/>
                <a:ea typeface="ヒラギノ角ゴ ProN W3"/>
              </a:rPr>
              <a:t>Command Queues</a:t>
            </a:r>
            <a:endParaRPr b="0" lang="en-US" sz="1500" spc="-1" strike="noStrike">
              <a:latin typeface="Arial"/>
            </a:endParaRPr>
          </a:p>
        </p:txBody>
      </p:sp>
    </p:spTree>
  </p:cSld>
  <p:timing>
    <p:tnLst>
      <p:par>
        <p:cTn id="132" dur="indefinite" restart="never" nodeType="tmRoot">
          <p:childTnLst>
            <p:seq>
              <p:cTn id="133" dur="indefinite"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0" name="CustomShape 1"/>
          <p:cNvSpPr/>
          <p:nvPr/>
        </p:nvSpPr>
        <p:spPr>
          <a:xfrm>
            <a:off x="457200" y="-9036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1. Define the platform</a:t>
            </a:r>
            <a:endParaRPr b="0" lang="en-US" sz="4400" spc="-1" strike="noStrike">
              <a:latin typeface="Arial"/>
            </a:endParaRPr>
          </a:p>
        </p:txBody>
      </p:sp>
      <p:sp>
        <p:nvSpPr>
          <p:cNvPr id="1121" name="CustomShape 2"/>
          <p:cNvSpPr/>
          <p:nvPr/>
        </p:nvSpPr>
        <p:spPr>
          <a:xfrm>
            <a:off x="179640" y="980640"/>
            <a:ext cx="8784360" cy="568800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479"/>
              </a:spcBef>
              <a:buClr>
                <a:srgbClr val="000000"/>
              </a:buClr>
              <a:buFont typeface="Arial"/>
              <a:buChar char="•"/>
            </a:pPr>
            <a:r>
              <a:rPr b="0" lang="en-US" sz="2400" spc="-1" strike="noStrike">
                <a:solidFill>
                  <a:srgbClr val="000000"/>
                </a:solidFill>
                <a:latin typeface="Trebuchet MS"/>
              </a:rPr>
              <a:t>Grab the first available </a:t>
            </a:r>
            <a:r>
              <a:rPr b="0" lang="en-US" sz="2400" spc="-1" strike="noStrike">
                <a:solidFill>
                  <a:srgbClr val="f79646"/>
                </a:solidFill>
                <a:latin typeface="Trebuchet MS"/>
              </a:rPr>
              <a:t>platform</a:t>
            </a:r>
            <a:r>
              <a:rPr b="0" lang="en-US" sz="2400" spc="-1" strike="noStrike">
                <a:solidFill>
                  <a:srgbClr val="000000"/>
                </a:solidFill>
                <a:latin typeface="Trebuchet MS"/>
              </a:rPr>
              <a:t>:</a:t>
            </a:r>
            <a:endParaRPr b="0" lang="en-US" sz="2400" spc="-1" strike="noStrike">
              <a:latin typeface="Arial"/>
            </a:endParaRPr>
          </a:p>
          <a:p>
            <a:pPr marL="457200">
              <a:lnSpc>
                <a:spcPct val="100000"/>
              </a:lnSpc>
              <a:spcBef>
                <a:spcPts val="400"/>
              </a:spcBef>
            </a:pPr>
            <a:r>
              <a:rPr b="0" lang="en-US" sz="2000" spc="-1" strike="noStrike">
                <a:solidFill>
                  <a:srgbClr val="000000"/>
                </a:solidFill>
                <a:latin typeface="Courier New Bold"/>
              </a:rPr>
              <a:t>err = </a:t>
            </a:r>
            <a:r>
              <a:rPr b="0" lang="en-US" sz="2000" spc="-1" strike="noStrike">
                <a:solidFill>
                  <a:srgbClr val="17375e"/>
                </a:solidFill>
                <a:latin typeface="Courier New Bold"/>
              </a:rPr>
              <a:t>clGetPlatformIDs</a:t>
            </a:r>
            <a:r>
              <a:rPr b="0" lang="en-US" sz="2000" spc="-1" strike="noStrike">
                <a:solidFill>
                  <a:srgbClr val="000000"/>
                </a:solidFill>
                <a:latin typeface="Courier New Bold"/>
              </a:rPr>
              <a:t>(1, &amp;firstPlatformId, </a:t>
            </a:r>
            <a:endParaRPr b="0" lang="en-US" sz="2000" spc="-1" strike="noStrike">
              <a:latin typeface="Arial"/>
            </a:endParaRPr>
          </a:p>
          <a:p>
            <a:pPr marL="457200">
              <a:lnSpc>
                <a:spcPct val="100000"/>
              </a:lnSpc>
              <a:spcBef>
                <a:spcPts val="400"/>
              </a:spcBef>
            </a:pPr>
            <a:r>
              <a:rPr b="0" lang="en-US" sz="2000" spc="-1" strike="noStrike">
                <a:solidFill>
                  <a:srgbClr val="000000"/>
                </a:solidFill>
                <a:latin typeface="Courier New Bold"/>
              </a:rPr>
              <a:t>                               </a:t>
            </a:r>
            <a:r>
              <a:rPr b="0" lang="en-US" sz="2000" spc="-1" strike="noStrike">
                <a:solidFill>
                  <a:srgbClr val="000000"/>
                </a:solidFill>
                <a:latin typeface="Courier New Bold"/>
              </a:rPr>
              <a:t>&amp;numPlatforms);</a:t>
            </a:r>
            <a:endParaRPr b="0" lang="en-US" sz="2000" spc="-1" strike="noStrike">
              <a:latin typeface="Arial"/>
            </a:endParaRPr>
          </a:p>
          <a:p>
            <a:pPr marL="457200">
              <a:lnSpc>
                <a:spcPct val="100000"/>
              </a:lnSpc>
              <a:spcBef>
                <a:spcPts val="281"/>
              </a:spcBef>
            </a:pPr>
            <a:endParaRPr b="0" lang="en-US" sz="2000" spc="-1" strike="noStrike">
              <a:latin typeface="Arial"/>
            </a:endParaRPr>
          </a:p>
          <a:p>
            <a:pPr marL="357120" indent="-356400">
              <a:lnSpc>
                <a:spcPct val="100000"/>
              </a:lnSpc>
              <a:spcBef>
                <a:spcPts val="479"/>
              </a:spcBef>
              <a:buClr>
                <a:srgbClr val="000000"/>
              </a:buClr>
              <a:buFont typeface="Arial"/>
              <a:buChar char="•"/>
            </a:pPr>
            <a:r>
              <a:rPr b="0" lang="en-US" sz="2400" spc="-1" strike="noStrike">
                <a:solidFill>
                  <a:srgbClr val="000000"/>
                </a:solidFill>
                <a:latin typeface="Trebuchet MS"/>
              </a:rPr>
              <a:t>Use the first CPU </a:t>
            </a:r>
            <a:r>
              <a:rPr b="0" lang="en-US" sz="2400" spc="-1" strike="noStrike">
                <a:solidFill>
                  <a:srgbClr val="f79646"/>
                </a:solidFill>
                <a:latin typeface="Trebuchet MS"/>
              </a:rPr>
              <a:t>device </a:t>
            </a:r>
            <a:r>
              <a:rPr b="0" lang="en-US" sz="2400" spc="-1" strike="noStrike">
                <a:solidFill>
                  <a:srgbClr val="000000"/>
                </a:solidFill>
                <a:latin typeface="Trebuchet MS"/>
              </a:rPr>
              <a:t>the platform provides:</a:t>
            </a:r>
            <a:endParaRPr b="0" lang="en-US" sz="2400" spc="-1" strike="noStrike">
              <a:latin typeface="Arial"/>
            </a:endParaRPr>
          </a:p>
          <a:p>
            <a:pPr marL="457200">
              <a:lnSpc>
                <a:spcPct val="100000"/>
              </a:lnSpc>
              <a:spcBef>
                <a:spcPts val="400"/>
              </a:spcBef>
            </a:pPr>
            <a:r>
              <a:rPr b="0" lang="en-US" sz="2000" spc="-1" strike="noStrike">
                <a:solidFill>
                  <a:srgbClr val="000000"/>
                </a:solidFill>
                <a:latin typeface="Courier New Bold"/>
              </a:rPr>
              <a:t>err = </a:t>
            </a:r>
            <a:r>
              <a:rPr b="0" lang="en-US" sz="2000" spc="-1" strike="noStrike">
                <a:solidFill>
                  <a:srgbClr val="17375e"/>
                </a:solidFill>
                <a:latin typeface="Courier New Bold"/>
              </a:rPr>
              <a:t>clGetDeviceIDs</a:t>
            </a:r>
            <a:r>
              <a:rPr b="0" lang="en-US" sz="2000" spc="-1" strike="noStrike">
                <a:solidFill>
                  <a:srgbClr val="000000"/>
                </a:solidFill>
                <a:latin typeface="Courier New Bold"/>
              </a:rPr>
              <a:t>(firstPlatformId,</a:t>
            </a:r>
            <a:endParaRPr b="0" lang="en-US" sz="2000" spc="-1" strike="noStrike">
              <a:latin typeface="Arial"/>
            </a:endParaRPr>
          </a:p>
          <a:p>
            <a:pPr marL="457200">
              <a:lnSpc>
                <a:spcPct val="100000"/>
              </a:lnSpc>
              <a:spcBef>
                <a:spcPts val="400"/>
              </a:spcBef>
            </a:pPr>
            <a:r>
              <a:rPr b="0" lang="en-US" sz="2000" spc="-1" strike="noStrike">
                <a:solidFill>
                  <a:srgbClr val="000000"/>
                </a:solidFill>
                <a:latin typeface="Courier New Bold"/>
              </a:rPr>
              <a:t>            </a:t>
            </a:r>
            <a:r>
              <a:rPr b="0" lang="en-US" sz="2000" spc="-1" strike="noStrike">
                <a:solidFill>
                  <a:srgbClr val="000000"/>
                </a:solidFill>
                <a:latin typeface="Courier New Bold"/>
              </a:rPr>
              <a:t>CL_DEVICE_TYPE_CPU, 1, &amp;device_id, NULL);</a:t>
            </a:r>
            <a:endParaRPr b="0" lang="en-US" sz="2000" spc="-1" strike="noStrike">
              <a:latin typeface="Arial"/>
            </a:endParaRPr>
          </a:p>
          <a:p>
            <a:pPr marL="457200">
              <a:lnSpc>
                <a:spcPct val="100000"/>
              </a:lnSpc>
              <a:spcBef>
                <a:spcPts val="281"/>
              </a:spcBef>
            </a:pPr>
            <a:endParaRPr b="0" lang="en-US" sz="2000" spc="-1" strike="noStrike">
              <a:latin typeface="Arial"/>
            </a:endParaRPr>
          </a:p>
          <a:p>
            <a:pPr marL="357120" indent="-356400">
              <a:lnSpc>
                <a:spcPct val="100000"/>
              </a:lnSpc>
              <a:spcBef>
                <a:spcPts val="479"/>
              </a:spcBef>
              <a:buClr>
                <a:srgbClr val="000000"/>
              </a:buClr>
              <a:buFont typeface="Arial"/>
              <a:buChar char="•"/>
            </a:pPr>
            <a:r>
              <a:rPr b="0" lang="en-US" sz="2400" spc="-1" strike="noStrike">
                <a:solidFill>
                  <a:srgbClr val="000000"/>
                </a:solidFill>
                <a:latin typeface="Trebuchet MS"/>
              </a:rPr>
              <a:t>Create a simple </a:t>
            </a:r>
            <a:r>
              <a:rPr b="0" lang="en-US" sz="2400" spc="-1" strike="noStrike">
                <a:solidFill>
                  <a:srgbClr val="f79646"/>
                </a:solidFill>
                <a:latin typeface="Trebuchet MS"/>
              </a:rPr>
              <a:t>context </a:t>
            </a:r>
            <a:r>
              <a:rPr b="0" lang="en-US" sz="2400" spc="-1" strike="noStrike">
                <a:solidFill>
                  <a:srgbClr val="000000"/>
                </a:solidFill>
                <a:latin typeface="Trebuchet MS"/>
              </a:rPr>
              <a:t>with a single device:</a:t>
            </a:r>
            <a:endParaRPr b="0" lang="en-US" sz="2400" spc="-1" strike="noStrike">
              <a:latin typeface="Arial"/>
            </a:endParaRPr>
          </a:p>
          <a:p>
            <a:pPr marL="457200">
              <a:lnSpc>
                <a:spcPct val="100000"/>
              </a:lnSpc>
              <a:spcBef>
                <a:spcPts val="400"/>
              </a:spcBef>
            </a:pPr>
            <a:r>
              <a:rPr b="0" lang="en-US" sz="2000" spc="-1" strike="noStrike">
                <a:solidFill>
                  <a:srgbClr val="000000"/>
                </a:solidFill>
                <a:latin typeface="Courier New Bold"/>
              </a:rPr>
              <a:t>context = </a:t>
            </a:r>
            <a:r>
              <a:rPr b="0" lang="en-US" sz="2000" spc="-1" strike="noStrike">
                <a:solidFill>
                  <a:srgbClr val="17375e"/>
                </a:solidFill>
                <a:latin typeface="Courier New Bold"/>
              </a:rPr>
              <a:t>clCreateContext</a:t>
            </a:r>
            <a:r>
              <a:rPr b="0" lang="en-US" sz="2000" spc="-1" strike="noStrike">
                <a:solidFill>
                  <a:srgbClr val="000000"/>
                </a:solidFill>
                <a:latin typeface="Courier New Bold"/>
              </a:rPr>
              <a:t>(firstPlatformId, 1,</a:t>
            </a:r>
            <a:endParaRPr b="0" lang="en-US" sz="2000" spc="-1" strike="noStrike">
              <a:latin typeface="Arial"/>
            </a:endParaRPr>
          </a:p>
          <a:p>
            <a:pPr marL="457200">
              <a:lnSpc>
                <a:spcPct val="100000"/>
              </a:lnSpc>
              <a:spcBef>
                <a:spcPts val="400"/>
              </a:spcBef>
            </a:pPr>
            <a:r>
              <a:rPr b="0" lang="en-US" sz="2000" spc="-1" strike="noStrike">
                <a:solidFill>
                  <a:srgbClr val="000000"/>
                </a:solidFill>
                <a:latin typeface="Courier New Bold"/>
              </a:rPr>
              <a:t>                       </a:t>
            </a:r>
            <a:r>
              <a:rPr b="0" lang="en-US" sz="2000" spc="-1" strike="noStrike">
                <a:solidFill>
                  <a:srgbClr val="000000"/>
                </a:solidFill>
                <a:latin typeface="Courier New Bold"/>
              </a:rPr>
              <a:t>&amp;device_id, NULL, NULL, &amp;err);</a:t>
            </a:r>
            <a:endParaRPr b="0" lang="en-US" sz="2000" spc="-1" strike="noStrike">
              <a:latin typeface="Arial"/>
            </a:endParaRPr>
          </a:p>
          <a:p>
            <a:pPr marL="457200">
              <a:lnSpc>
                <a:spcPct val="100000"/>
              </a:lnSpc>
              <a:spcBef>
                <a:spcPts val="281"/>
              </a:spcBef>
            </a:pPr>
            <a:endParaRPr b="0" lang="en-US" sz="2000" spc="-1" strike="noStrike">
              <a:latin typeface="Arial"/>
            </a:endParaRPr>
          </a:p>
          <a:p>
            <a:pPr marL="357120" indent="-356400">
              <a:lnSpc>
                <a:spcPct val="100000"/>
              </a:lnSpc>
              <a:spcBef>
                <a:spcPts val="479"/>
              </a:spcBef>
              <a:buClr>
                <a:srgbClr val="000000"/>
              </a:buClr>
              <a:buFont typeface="Arial"/>
              <a:buChar char="•"/>
            </a:pPr>
            <a:r>
              <a:rPr b="0" lang="en-US" sz="2400" spc="-1" strike="noStrike">
                <a:solidFill>
                  <a:srgbClr val="000000"/>
                </a:solidFill>
                <a:latin typeface="Trebuchet MS"/>
              </a:rPr>
              <a:t>Create a simple </a:t>
            </a:r>
            <a:r>
              <a:rPr b="0" lang="en-US" sz="2400" spc="-1" strike="noStrike">
                <a:solidFill>
                  <a:srgbClr val="f79646"/>
                </a:solidFill>
                <a:latin typeface="Trebuchet MS"/>
              </a:rPr>
              <a:t>command-queue</a:t>
            </a:r>
            <a:r>
              <a:rPr b="0" lang="en-US" sz="2400" spc="-1" strike="noStrike">
                <a:solidFill>
                  <a:srgbClr val="9bbb59"/>
                </a:solidFill>
                <a:latin typeface="Trebuchet MS"/>
              </a:rPr>
              <a:t> </a:t>
            </a:r>
            <a:r>
              <a:rPr b="0" lang="en-US" sz="2400" spc="-1" strike="noStrike">
                <a:solidFill>
                  <a:srgbClr val="000000"/>
                </a:solidFill>
                <a:latin typeface="Trebuchet MS"/>
              </a:rPr>
              <a:t>to feed our device:</a:t>
            </a:r>
            <a:endParaRPr b="0" lang="en-US" sz="2400" spc="-1" strike="noStrike">
              <a:latin typeface="Arial"/>
            </a:endParaRPr>
          </a:p>
          <a:p>
            <a:pPr marL="457200">
              <a:lnSpc>
                <a:spcPct val="100000"/>
              </a:lnSpc>
              <a:spcBef>
                <a:spcPts val="400"/>
              </a:spcBef>
            </a:pPr>
            <a:r>
              <a:rPr b="0" lang="en-US" sz="2000" spc="-1" strike="noStrike">
                <a:solidFill>
                  <a:srgbClr val="000000"/>
                </a:solidFill>
                <a:latin typeface="Courier New Bold"/>
              </a:rPr>
              <a:t>commands = </a:t>
            </a:r>
            <a:r>
              <a:rPr b="0" lang="en-US" sz="2000" spc="-1" strike="noStrike">
                <a:solidFill>
                  <a:srgbClr val="17375e"/>
                </a:solidFill>
                <a:latin typeface="Courier New Bold"/>
              </a:rPr>
              <a:t>clCreateCommandQueue</a:t>
            </a:r>
            <a:r>
              <a:rPr b="0" lang="en-US" sz="2000" spc="-1" strike="noStrike">
                <a:solidFill>
                  <a:srgbClr val="000000"/>
                </a:solidFill>
                <a:latin typeface="Courier New Bold"/>
              </a:rPr>
              <a:t>(context, device_id,</a:t>
            </a:r>
            <a:endParaRPr b="0" lang="en-US" sz="2000" spc="-1" strike="noStrike">
              <a:latin typeface="Arial"/>
            </a:endParaRPr>
          </a:p>
          <a:p>
            <a:pPr marL="457200">
              <a:lnSpc>
                <a:spcPct val="100000"/>
              </a:lnSpc>
              <a:spcBef>
                <a:spcPts val="400"/>
              </a:spcBef>
            </a:pPr>
            <a:r>
              <a:rPr b="0" lang="en-US" sz="2000" spc="-1" strike="noStrike">
                <a:solidFill>
                  <a:srgbClr val="000000"/>
                </a:solidFill>
                <a:latin typeface="Courier New Bold"/>
              </a:rPr>
              <a:t>                                            </a:t>
            </a:r>
            <a:r>
              <a:rPr b="0" lang="en-US" sz="2000" spc="-1" strike="noStrike">
                <a:solidFill>
                  <a:srgbClr val="000000"/>
                </a:solidFill>
                <a:latin typeface="Courier New Bold"/>
              </a:rPr>
              <a:t>0, &amp;err);</a:t>
            </a:r>
            <a:endParaRPr b="0" lang="en-US" sz="2000" spc="-1" strike="noStrike">
              <a:latin typeface="Arial"/>
            </a:endParaRPr>
          </a:p>
        </p:txBody>
      </p:sp>
    </p:spTree>
  </p:cSld>
  <p:timing>
    <p:tnLst>
      <p:par>
        <p:cTn id="134" dur="indefinite" restart="never" nodeType="tmRoot">
          <p:childTnLst>
            <p:seq>
              <p:cTn id="135" dur="indefinite"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2"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Command-Queues</a:t>
            </a:r>
            <a:endParaRPr b="0" lang="en-US" sz="4400" spc="-1" strike="noStrike">
              <a:latin typeface="Arial"/>
            </a:endParaRPr>
          </a:p>
        </p:txBody>
      </p:sp>
      <p:sp>
        <p:nvSpPr>
          <p:cNvPr id="1123" name="CustomShape 2"/>
          <p:cNvSpPr/>
          <p:nvPr/>
        </p:nvSpPr>
        <p:spPr>
          <a:xfrm>
            <a:off x="179640" y="1600200"/>
            <a:ext cx="4315680" cy="506844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561"/>
              </a:spcBef>
              <a:buClr>
                <a:srgbClr val="000000"/>
              </a:buClr>
              <a:buFont typeface="Arial"/>
              <a:buChar char="•"/>
            </a:pPr>
            <a:r>
              <a:rPr b="0" lang="en-US" sz="2800" spc="-1" strike="noStrike">
                <a:solidFill>
                  <a:srgbClr val="000000"/>
                </a:solidFill>
                <a:latin typeface="Trebuchet MS"/>
              </a:rPr>
              <a:t>Commands include:</a:t>
            </a:r>
            <a:endParaRPr b="0" lang="en-US" sz="2800" spc="-1" strike="noStrike">
              <a:latin typeface="Arial"/>
            </a:endParaRPr>
          </a:p>
          <a:p>
            <a:pPr lvl="1" marL="743040" indent="-285120">
              <a:lnSpc>
                <a:spcPct val="100000"/>
              </a:lnSpc>
              <a:spcBef>
                <a:spcPts val="479"/>
              </a:spcBef>
              <a:buClr>
                <a:srgbClr val="000000"/>
              </a:buClr>
              <a:buFont typeface="Arial"/>
              <a:buChar char="–"/>
            </a:pPr>
            <a:r>
              <a:rPr b="0" lang="en-US" sz="2400" spc="-1" strike="noStrike">
                <a:solidFill>
                  <a:srgbClr val="000000"/>
                </a:solidFill>
                <a:latin typeface="Trebuchet MS"/>
              </a:rPr>
              <a:t>Kernel executions</a:t>
            </a:r>
            <a:endParaRPr b="0" lang="en-US" sz="2400" spc="-1" strike="noStrike">
              <a:latin typeface="Arial"/>
            </a:endParaRPr>
          </a:p>
          <a:p>
            <a:pPr lvl="1" marL="743040" indent="-285120">
              <a:lnSpc>
                <a:spcPct val="100000"/>
              </a:lnSpc>
              <a:spcBef>
                <a:spcPts val="479"/>
              </a:spcBef>
              <a:buClr>
                <a:srgbClr val="000000"/>
              </a:buClr>
              <a:buFont typeface="Arial"/>
              <a:buChar char="–"/>
            </a:pPr>
            <a:r>
              <a:rPr b="0" lang="en-US" sz="2400" spc="-1" strike="noStrike">
                <a:solidFill>
                  <a:srgbClr val="000000"/>
                </a:solidFill>
                <a:latin typeface="Trebuchet MS"/>
              </a:rPr>
              <a:t>Memory object management</a:t>
            </a:r>
            <a:endParaRPr b="0" lang="en-US" sz="2400" spc="-1" strike="noStrike">
              <a:latin typeface="Arial"/>
            </a:endParaRPr>
          </a:p>
          <a:p>
            <a:pPr lvl="1" marL="743040" indent="-285120">
              <a:lnSpc>
                <a:spcPct val="100000"/>
              </a:lnSpc>
              <a:spcBef>
                <a:spcPts val="479"/>
              </a:spcBef>
              <a:buClr>
                <a:srgbClr val="000000"/>
              </a:buClr>
              <a:buFont typeface="Arial"/>
              <a:buChar char="–"/>
            </a:pPr>
            <a:r>
              <a:rPr b="0" lang="en-US" sz="2400" spc="-1" strike="noStrike">
                <a:solidFill>
                  <a:srgbClr val="000000"/>
                </a:solidFill>
                <a:latin typeface="Trebuchet MS"/>
              </a:rPr>
              <a:t>Synchronization</a:t>
            </a:r>
            <a:endParaRPr b="0" lang="en-US" sz="2400" spc="-1" strike="noStrike">
              <a:latin typeface="Arial"/>
            </a:endParaRPr>
          </a:p>
          <a:p>
            <a:pPr marL="343080" indent="-342360">
              <a:lnSpc>
                <a:spcPct val="100000"/>
              </a:lnSpc>
              <a:spcBef>
                <a:spcPts val="561"/>
              </a:spcBef>
              <a:buClr>
                <a:srgbClr val="000000"/>
              </a:buClr>
              <a:buFont typeface="Arial"/>
              <a:buChar char="•"/>
            </a:pPr>
            <a:r>
              <a:rPr b="0" lang="en-US" sz="2800" spc="-1" strike="noStrike">
                <a:solidFill>
                  <a:srgbClr val="000000"/>
                </a:solidFill>
                <a:latin typeface="Trebuchet MS"/>
              </a:rPr>
              <a:t>The only way to submit </a:t>
            </a:r>
            <a:r>
              <a:rPr b="0" lang="en-US" sz="2800" spc="-1" strike="noStrike">
                <a:solidFill>
                  <a:srgbClr val="4f81bd"/>
                </a:solidFill>
                <a:latin typeface="Trebuchet MS"/>
              </a:rPr>
              <a:t>commands</a:t>
            </a:r>
            <a:r>
              <a:rPr b="0" lang="en-US" sz="2800" spc="-1" strike="noStrike">
                <a:solidFill>
                  <a:srgbClr val="000000"/>
                </a:solidFill>
                <a:latin typeface="Trebuchet MS"/>
              </a:rPr>
              <a:t> to a device is through a </a:t>
            </a:r>
            <a:r>
              <a:rPr b="0" lang="en-US" sz="2800" spc="-1" strike="noStrike">
                <a:solidFill>
                  <a:srgbClr val="f79646"/>
                </a:solidFill>
                <a:latin typeface="Trebuchet MS"/>
              </a:rPr>
              <a:t>command-queue</a:t>
            </a:r>
            <a:r>
              <a:rPr b="0" lang="en-US" sz="2800" spc="-1" strike="noStrike">
                <a:solidFill>
                  <a:srgbClr val="000000"/>
                </a:solidFill>
                <a:latin typeface="Trebuchet MS"/>
              </a:rPr>
              <a:t>.  </a:t>
            </a:r>
            <a:endParaRPr b="0" lang="en-US" sz="2800" spc="-1" strike="noStrike">
              <a:latin typeface="Arial"/>
            </a:endParaRPr>
          </a:p>
          <a:p>
            <a:pPr marL="343080" indent="-342360">
              <a:lnSpc>
                <a:spcPct val="100000"/>
              </a:lnSpc>
              <a:spcBef>
                <a:spcPts val="561"/>
              </a:spcBef>
              <a:buClr>
                <a:srgbClr val="000000"/>
              </a:buClr>
              <a:buFont typeface="Arial"/>
              <a:buChar char="•"/>
            </a:pPr>
            <a:r>
              <a:rPr b="0" lang="en-US" sz="2800" spc="-1" strike="noStrike">
                <a:solidFill>
                  <a:srgbClr val="000000"/>
                </a:solidFill>
                <a:latin typeface="Trebuchet MS"/>
              </a:rPr>
              <a:t>Each command-queue points to a </a:t>
            </a:r>
            <a:r>
              <a:rPr b="0" lang="en-US" sz="2800" spc="-1" strike="noStrike">
                <a:solidFill>
                  <a:srgbClr val="4f81bd"/>
                </a:solidFill>
                <a:latin typeface="Trebuchet MS"/>
              </a:rPr>
              <a:t>single</a:t>
            </a:r>
            <a:r>
              <a:rPr b="0" lang="en-US" sz="2800" spc="-1" strike="noStrike">
                <a:solidFill>
                  <a:srgbClr val="000000"/>
                </a:solidFill>
                <a:latin typeface="Trebuchet MS"/>
              </a:rPr>
              <a:t> device within a context. </a:t>
            </a:r>
            <a:endParaRPr b="0" lang="en-US" sz="2800" spc="-1" strike="noStrike">
              <a:latin typeface="Arial"/>
            </a:endParaRPr>
          </a:p>
          <a:p>
            <a:pPr marL="343080" indent="-342360">
              <a:lnSpc>
                <a:spcPct val="100000"/>
              </a:lnSpc>
              <a:spcBef>
                <a:spcPts val="561"/>
              </a:spcBef>
              <a:buClr>
                <a:srgbClr val="f79646"/>
              </a:buClr>
              <a:buFont typeface="Arial"/>
              <a:buChar char="•"/>
            </a:pPr>
            <a:r>
              <a:rPr b="0" lang="en-US" sz="2800" spc="-1" strike="noStrike">
                <a:solidFill>
                  <a:srgbClr val="f79646"/>
                </a:solidFill>
                <a:latin typeface="Trebuchet MS"/>
              </a:rPr>
              <a:t>Multiple command-queues can feed a single device.</a:t>
            </a:r>
            <a:endParaRPr b="0" lang="en-US" sz="2800" spc="-1" strike="noStrike">
              <a:latin typeface="Arial"/>
            </a:endParaRPr>
          </a:p>
          <a:p>
            <a:pPr lvl="1" marL="743040" indent="-285120">
              <a:lnSpc>
                <a:spcPct val="100000"/>
              </a:lnSpc>
              <a:spcBef>
                <a:spcPts val="479"/>
              </a:spcBef>
              <a:buClr>
                <a:srgbClr val="000000"/>
              </a:buClr>
              <a:buFont typeface="Arial"/>
              <a:buChar char="–"/>
            </a:pPr>
            <a:r>
              <a:rPr b="0" lang="en-US" sz="2400" spc="-1" strike="noStrike">
                <a:solidFill>
                  <a:srgbClr val="000000"/>
                </a:solidFill>
                <a:latin typeface="Trebuchet MS"/>
              </a:rPr>
              <a:t>Used to define independent streams of commands that don’t require synchronization</a:t>
            </a:r>
            <a:endParaRPr b="0" lang="en-US" sz="2400" spc="-1" strike="noStrike">
              <a:latin typeface="Arial"/>
            </a:endParaRPr>
          </a:p>
          <a:p>
            <a:pPr>
              <a:lnSpc>
                <a:spcPct val="100000"/>
              </a:lnSpc>
              <a:spcBef>
                <a:spcPts val="561"/>
              </a:spcBef>
            </a:pPr>
            <a:endParaRPr b="0" lang="en-US" sz="2400" spc="-1" strike="noStrike">
              <a:latin typeface="Arial"/>
            </a:endParaRPr>
          </a:p>
          <a:p>
            <a:pPr>
              <a:lnSpc>
                <a:spcPct val="100000"/>
              </a:lnSpc>
              <a:spcBef>
                <a:spcPts val="561"/>
              </a:spcBef>
            </a:pPr>
            <a:endParaRPr b="0" lang="en-US" sz="2400" spc="-1" strike="noStrike">
              <a:latin typeface="Arial"/>
            </a:endParaRPr>
          </a:p>
        </p:txBody>
      </p:sp>
      <p:grpSp>
        <p:nvGrpSpPr>
          <p:cNvPr id="1124" name="Group 3"/>
          <p:cNvGrpSpPr/>
          <p:nvPr/>
        </p:nvGrpSpPr>
        <p:grpSpPr>
          <a:xfrm>
            <a:off x="4783680" y="1763280"/>
            <a:ext cx="4035960" cy="4977360"/>
            <a:chOff x="4783680" y="1763280"/>
            <a:chExt cx="4035960" cy="4977360"/>
          </a:xfrm>
        </p:grpSpPr>
        <p:sp>
          <p:nvSpPr>
            <p:cNvPr id="1125" name="CustomShape 4"/>
            <p:cNvSpPr/>
            <p:nvPr/>
          </p:nvSpPr>
          <p:spPr>
            <a:xfrm>
              <a:off x="4783680" y="1763280"/>
              <a:ext cx="4035960" cy="4520160"/>
            </a:xfrm>
            <a:prstGeom prst="roundRect">
              <a:avLst>
                <a:gd name="adj" fmla="val 4954"/>
              </a:avLst>
            </a:prstGeom>
            <a:solidFill>
              <a:srgbClr val="20538d">
                <a:alpha val="29000"/>
              </a:srgbClr>
            </a:solidFill>
            <a:ln w="6480">
              <a:solidFill>
                <a:srgbClr val="000000"/>
              </a:solidFill>
              <a:miter/>
            </a:ln>
          </p:spPr>
          <p:style>
            <a:lnRef idx="0"/>
            <a:fillRef idx="0"/>
            <a:effectRef idx="0"/>
            <a:fontRef idx="minor"/>
          </p:style>
        </p:sp>
        <p:pic>
          <p:nvPicPr>
            <p:cNvPr id="1126" name="Picture 5" descr=""/>
            <p:cNvPicPr/>
            <p:nvPr/>
          </p:nvPicPr>
          <p:blipFill>
            <a:blip r:embed="rId1"/>
            <a:stretch/>
          </p:blipFill>
          <p:spPr>
            <a:xfrm>
              <a:off x="4951440" y="3498480"/>
              <a:ext cx="1793160" cy="3242160"/>
            </a:xfrm>
            <a:prstGeom prst="rect">
              <a:avLst/>
            </a:prstGeom>
            <a:ln w="25560">
              <a:noFill/>
            </a:ln>
          </p:spPr>
        </p:pic>
        <p:pic>
          <p:nvPicPr>
            <p:cNvPr id="1127" name="Picture 6" descr=""/>
            <p:cNvPicPr/>
            <p:nvPr/>
          </p:nvPicPr>
          <p:blipFill>
            <a:blip r:embed="rId2"/>
            <a:stretch/>
          </p:blipFill>
          <p:spPr>
            <a:xfrm>
              <a:off x="7009560" y="3498480"/>
              <a:ext cx="1793160" cy="3242160"/>
            </a:xfrm>
            <a:prstGeom prst="rect">
              <a:avLst/>
            </a:prstGeom>
            <a:ln w="25560">
              <a:noFill/>
            </a:ln>
          </p:spPr>
        </p:pic>
        <p:sp>
          <p:nvSpPr>
            <p:cNvPr id="1128" name="CustomShape 5"/>
            <p:cNvSpPr/>
            <p:nvPr/>
          </p:nvSpPr>
          <p:spPr>
            <a:xfrm>
              <a:off x="5349240" y="3992760"/>
              <a:ext cx="814680" cy="314640"/>
            </a:xfrm>
            <a:prstGeom prst="rect">
              <a:avLst/>
            </a:prstGeom>
            <a:noFill/>
            <a:ln w="12600">
              <a:noFill/>
            </a:ln>
          </p:spPr>
          <p:style>
            <a:lnRef idx="0"/>
            <a:fillRef idx="0"/>
            <a:effectRef idx="0"/>
            <a:fontRef idx="minor"/>
          </p:style>
          <p:txBody>
            <a:bodyPr lIns="0" rIns="0" tIns="0" bIns="0"/>
            <a:p>
              <a:pPr marL="36360" algn="ctr">
                <a:lnSpc>
                  <a:spcPct val="99000"/>
                </a:lnSpc>
              </a:pPr>
              <a:r>
                <a:rPr b="1" lang="en-US" sz="1600" spc="-1" strike="noStrike">
                  <a:solidFill>
                    <a:srgbClr val="003434"/>
                  </a:solidFill>
                  <a:latin typeface="Arial Narrow"/>
                  <a:ea typeface="ヒラギノ角ゴ ProN W3"/>
                </a:rPr>
                <a:t>Queue</a:t>
              </a:r>
              <a:endParaRPr b="0" lang="en-US" sz="1600" spc="-1" strike="noStrike">
                <a:latin typeface="Arial"/>
              </a:endParaRPr>
            </a:p>
          </p:txBody>
        </p:sp>
        <p:sp>
          <p:nvSpPr>
            <p:cNvPr id="1129" name="CustomShape 6"/>
            <p:cNvSpPr/>
            <p:nvPr/>
          </p:nvSpPr>
          <p:spPr>
            <a:xfrm>
              <a:off x="7407720" y="3992760"/>
              <a:ext cx="814680" cy="314640"/>
            </a:xfrm>
            <a:prstGeom prst="rect">
              <a:avLst/>
            </a:prstGeom>
            <a:noFill/>
            <a:ln w="12600">
              <a:noFill/>
            </a:ln>
          </p:spPr>
          <p:style>
            <a:lnRef idx="0"/>
            <a:fillRef idx="0"/>
            <a:effectRef idx="0"/>
            <a:fontRef idx="minor"/>
          </p:style>
          <p:txBody>
            <a:bodyPr lIns="0" rIns="0" tIns="0" bIns="0"/>
            <a:p>
              <a:pPr marL="36360" algn="ctr">
                <a:lnSpc>
                  <a:spcPct val="99000"/>
                </a:lnSpc>
              </a:pPr>
              <a:r>
                <a:rPr b="1" lang="en-US" sz="1600" spc="-1" strike="noStrike">
                  <a:solidFill>
                    <a:srgbClr val="003434"/>
                  </a:solidFill>
                  <a:latin typeface="Arial Narrow"/>
                  <a:ea typeface="ヒラギノ角ゴ ProN W3"/>
                </a:rPr>
                <a:t>Queue</a:t>
              </a:r>
              <a:endParaRPr b="0" lang="en-US" sz="1600" spc="-1" strike="noStrike">
                <a:latin typeface="Arial"/>
              </a:endParaRPr>
            </a:p>
          </p:txBody>
        </p:sp>
        <p:sp>
          <p:nvSpPr>
            <p:cNvPr id="1130" name="CustomShape 7"/>
            <p:cNvSpPr/>
            <p:nvPr/>
          </p:nvSpPr>
          <p:spPr>
            <a:xfrm>
              <a:off x="6240240" y="5521320"/>
              <a:ext cx="1127880" cy="409680"/>
            </a:xfrm>
            <a:prstGeom prst="rect">
              <a:avLst/>
            </a:prstGeom>
            <a:noFill/>
            <a:ln w="12600">
              <a:noFill/>
            </a:ln>
          </p:spPr>
          <p:style>
            <a:lnRef idx="0"/>
            <a:fillRef idx="0"/>
            <a:effectRef idx="0"/>
            <a:fontRef idx="minor"/>
          </p:style>
          <p:txBody>
            <a:bodyPr lIns="0" rIns="0" tIns="0" bIns="0"/>
            <a:p>
              <a:pPr marL="36360" algn="ctr">
                <a:lnSpc>
                  <a:spcPct val="99000"/>
                </a:lnSpc>
              </a:pPr>
              <a:r>
                <a:rPr b="1" lang="en-US" sz="1800" spc="-1" strike="noStrike">
                  <a:solidFill>
                    <a:srgbClr val="000000"/>
                  </a:solidFill>
                  <a:latin typeface="Arial Narrow"/>
                  <a:ea typeface="ヒラギノ角ゴ ProN W3"/>
                </a:rPr>
                <a:t>Context</a:t>
              </a:r>
              <a:endParaRPr b="0" lang="en-US" sz="1800" spc="-1" strike="noStrike">
                <a:latin typeface="Arial"/>
              </a:endParaRPr>
            </a:p>
          </p:txBody>
        </p:sp>
        <p:sp>
          <p:nvSpPr>
            <p:cNvPr id="1131" name="CustomShape 8"/>
            <p:cNvSpPr/>
            <p:nvPr/>
          </p:nvSpPr>
          <p:spPr>
            <a:xfrm>
              <a:off x="51674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len="med" type="oval" w="med"/>
            </a:ln>
          </p:spPr>
          <p:style>
            <a:lnRef idx="0"/>
            <a:fillRef idx="0"/>
            <a:effectRef idx="0"/>
            <a:fontRef idx="minor"/>
          </p:style>
          <p:txBody>
            <a:bodyPr lIns="39240" rIns="39240" tIns="19440" bIns="19440"/>
            <a:p>
              <a:pPr algn="ctr">
                <a:lnSpc>
                  <a:spcPct val="99000"/>
                </a:lnSpc>
              </a:pPr>
              <a:r>
                <a:rPr b="1" lang="en-US" sz="1500" spc="-1" strike="noStrike">
                  <a:solidFill>
                    <a:srgbClr val="000000"/>
                  </a:solidFill>
                  <a:latin typeface="Arial Black"/>
                  <a:ea typeface="ヒラギノ角ゴ ProN W3"/>
                </a:rPr>
                <a:t> </a:t>
              </a:r>
              <a:endParaRPr b="0" lang="en-US" sz="1500" spc="-1" strike="noStrike">
                <a:latin typeface="Arial"/>
              </a:endParaRPr>
            </a:p>
            <a:p>
              <a:pPr algn="ctr">
                <a:lnSpc>
                  <a:spcPct val="99000"/>
                </a:lnSpc>
              </a:pPr>
              <a:r>
                <a:rPr b="1" lang="en-US" sz="1500" spc="-1" strike="noStrike">
                  <a:solidFill>
                    <a:srgbClr val="000000"/>
                  </a:solidFill>
                  <a:latin typeface="Arial Black"/>
                  <a:ea typeface="ヒラギノ角ゴ ProN W3"/>
                </a:rPr>
                <a:t>GPU</a:t>
              </a:r>
              <a:endParaRPr b="0" lang="en-US" sz="1500" spc="-1" strike="noStrike">
                <a:latin typeface="Arial"/>
              </a:endParaRPr>
            </a:p>
          </p:txBody>
        </p:sp>
        <p:sp>
          <p:nvSpPr>
            <p:cNvPr id="1132" name="CustomShape 9"/>
            <p:cNvSpPr/>
            <p:nvPr/>
          </p:nvSpPr>
          <p:spPr>
            <a:xfrm>
              <a:off x="72158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len="med" type="oval" w="med"/>
            </a:ln>
          </p:spPr>
          <p:style>
            <a:lnRef idx="0"/>
            <a:fillRef idx="0"/>
            <a:effectRef idx="0"/>
            <a:fontRef idx="minor"/>
          </p:style>
          <p:txBody>
            <a:bodyPr lIns="39240" rIns="39240" tIns="19440" bIns="19440"/>
            <a:p>
              <a:pPr algn="ctr">
                <a:lnSpc>
                  <a:spcPct val="99000"/>
                </a:lnSpc>
              </a:pPr>
              <a:r>
                <a:rPr b="1" lang="en-US" sz="1500" spc="-1" strike="noStrike">
                  <a:solidFill>
                    <a:srgbClr val="000000"/>
                  </a:solidFill>
                  <a:latin typeface="Arial Black"/>
                  <a:ea typeface="ヒラギノ角ゴ ProN W3"/>
                </a:rPr>
                <a:t> </a:t>
              </a:r>
              <a:endParaRPr b="0" lang="en-US" sz="1500" spc="-1" strike="noStrike">
                <a:latin typeface="Arial"/>
              </a:endParaRPr>
            </a:p>
            <a:p>
              <a:pPr algn="ctr">
                <a:lnSpc>
                  <a:spcPct val="99000"/>
                </a:lnSpc>
              </a:pPr>
              <a:r>
                <a:rPr b="1" lang="en-US" sz="1500" spc="-1" strike="noStrike">
                  <a:solidFill>
                    <a:srgbClr val="000000"/>
                  </a:solidFill>
                  <a:latin typeface="Arial Black"/>
                  <a:ea typeface="ヒラギノ角ゴ ProN W3"/>
                </a:rPr>
                <a:t>CPU</a:t>
              </a:r>
              <a:endParaRPr b="0" lang="en-US" sz="1500" spc="-1" strike="noStrike">
                <a:latin typeface="Arial"/>
              </a:endParaRPr>
            </a:p>
          </p:txBody>
        </p:sp>
      </p:grpSp>
    </p:spTree>
  </p:cSld>
  <p:timing>
    <p:tnLst>
      <p:par>
        <p:cTn id="136" dur="indefinite" restart="never" nodeType="tmRoot">
          <p:childTnLst>
            <p:seq>
              <p:cTn id="137" dur="indefinite"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3" name="CustomShape 1"/>
          <p:cNvSpPr/>
          <p:nvPr/>
        </p:nvSpPr>
        <p:spPr>
          <a:xfrm>
            <a:off x="457200" y="-90360"/>
            <a:ext cx="822888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Command-Queue execution details</a:t>
            </a:r>
            <a:endParaRPr b="0" lang="en-US" sz="4400" spc="-1" strike="noStrike">
              <a:latin typeface="Arial"/>
            </a:endParaRPr>
          </a:p>
        </p:txBody>
      </p:sp>
      <p:sp>
        <p:nvSpPr>
          <p:cNvPr id="1134" name="CustomShape 2"/>
          <p:cNvSpPr/>
          <p:nvPr/>
        </p:nvSpPr>
        <p:spPr>
          <a:xfrm>
            <a:off x="179640" y="1196640"/>
            <a:ext cx="6120000" cy="55440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479"/>
              </a:spcBef>
            </a:pPr>
            <a:r>
              <a:rPr b="1" i="1" lang="en-US" sz="2400" spc="-1" strike="noStrike">
                <a:solidFill>
                  <a:srgbClr val="c0504d"/>
                </a:solidFill>
                <a:latin typeface="Trebuchet MS"/>
              </a:rPr>
              <a:t>Command queues </a:t>
            </a:r>
            <a:r>
              <a:rPr b="0" lang="en-US" sz="2400" spc="-1" strike="noStrike">
                <a:solidFill>
                  <a:srgbClr val="000000"/>
                </a:solidFill>
                <a:latin typeface="Trebuchet MS"/>
              </a:rPr>
              <a:t>can be configured in different ways to control how commands execute</a:t>
            </a:r>
            <a:endParaRPr b="0" lang="en-US" sz="2400" spc="-1" strike="noStrike">
              <a:latin typeface="Arial"/>
            </a:endParaRPr>
          </a:p>
          <a:p>
            <a:pPr marL="343080" indent="-342360">
              <a:lnSpc>
                <a:spcPct val="100000"/>
              </a:lnSpc>
              <a:spcBef>
                <a:spcPts val="479"/>
              </a:spcBef>
              <a:buClr>
                <a:srgbClr val="c0504d"/>
              </a:buClr>
              <a:buFont typeface="Arial"/>
              <a:buChar char="•"/>
            </a:pPr>
            <a:r>
              <a:rPr b="1" i="1" lang="en-US" sz="2400" spc="-1" strike="noStrike">
                <a:solidFill>
                  <a:srgbClr val="c0504d"/>
                </a:solidFill>
                <a:latin typeface="Trebuchet MS"/>
              </a:rPr>
              <a:t>In-order queues</a:t>
            </a:r>
            <a:r>
              <a:rPr b="0" lang="en-US" sz="2400" spc="-1" strike="noStrike">
                <a:solidFill>
                  <a:srgbClr val="c0504d"/>
                </a:solidFill>
                <a:latin typeface="Trebuchet MS"/>
              </a:rPr>
              <a:t>:</a:t>
            </a:r>
            <a:endParaRPr b="0" lang="en-US" sz="2400" spc="-1" strike="noStrike">
              <a:latin typeface="Arial"/>
            </a:endParaRPr>
          </a:p>
          <a:p>
            <a:pPr lvl="1" marL="743040" indent="-285120">
              <a:lnSpc>
                <a:spcPct val="100000"/>
              </a:lnSpc>
              <a:spcBef>
                <a:spcPts val="360"/>
              </a:spcBef>
              <a:buClr>
                <a:srgbClr val="000000"/>
              </a:buClr>
              <a:buFont typeface="Arial"/>
              <a:buChar char="–"/>
            </a:pPr>
            <a:r>
              <a:rPr b="0" lang="en-US" sz="1800" spc="-1" strike="noStrike">
                <a:solidFill>
                  <a:srgbClr val="000000"/>
                </a:solidFill>
                <a:latin typeface="Trebuchet MS"/>
              </a:rPr>
              <a:t>Commands are enqueued and complete in the order they appear in the program (program-order)</a:t>
            </a:r>
            <a:endParaRPr b="0" lang="en-US" sz="1800" spc="-1" strike="noStrike">
              <a:latin typeface="Arial"/>
            </a:endParaRPr>
          </a:p>
          <a:p>
            <a:pPr marL="343080" indent="-342360">
              <a:lnSpc>
                <a:spcPct val="100000"/>
              </a:lnSpc>
              <a:spcBef>
                <a:spcPts val="479"/>
              </a:spcBef>
              <a:buClr>
                <a:srgbClr val="c0504d"/>
              </a:buClr>
              <a:buFont typeface="Arial"/>
              <a:buChar char="•"/>
            </a:pPr>
            <a:r>
              <a:rPr b="1" i="1" lang="en-US" sz="2400" spc="-1" strike="noStrike">
                <a:solidFill>
                  <a:srgbClr val="c0504d"/>
                </a:solidFill>
                <a:latin typeface="Trebuchet MS"/>
              </a:rPr>
              <a:t>Out-of-order queues</a:t>
            </a:r>
            <a:r>
              <a:rPr b="0" lang="en-US" sz="2400" spc="-1" strike="noStrike">
                <a:solidFill>
                  <a:srgbClr val="c0504d"/>
                </a:solidFill>
                <a:latin typeface="Trebuchet MS"/>
              </a:rPr>
              <a:t>:</a:t>
            </a:r>
            <a:endParaRPr b="0" lang="en-US" sz="2400" spc="-1" strike="noStrike">
              <a:latin typeface="Arial"/>
            </a:endParaRPr>
          </a:p>
          <a:p>
            <a:pPr lvl="1" marL="743040" indent="-285120">
              <a:lnSpc>
                <a:spcPct val="100000"/>
              </a:lnSpc>
              <a:spcBef>
                <a:spcPts val="360"/>
              </a:spcBef>
              <a:buClr>
                <a:srgbClr val="000000"/>
              </a:buClr>
              <a:buFont typeface="Arial"/>
              <a:buChar char="–"/>
            </a:pPr>
            <a:r>
              <a:rPr b="0" lang="en-US" sz="1800" spc="-1" strike="noStrike">
                <a:solidFill>
                  <a:srgbClr val="000000"/>
                </a:solidFill>
                <a:latin typeface="Trebuchet MS"/>
              </a:rPr>
              <a:t>Commands are enqueued in program-order but can execute (and hence complete) in any order.</a:t>
            </a:r>
            <a:endParaRPr b="0" lang="en-US" sz="1800" spc="-1" strike="noStrike">
              <a:latin typeface="Arial"/>
            </a:endParaRPr>
          </a:p>
          <a:p>
            <a:pPr marL="343080" indent="-342360">
              <a:lnSpc>
                <a:spcPct val="100000"/>
              </a:lnSpc>
              <a:spcBef>
                <a:spcPts val="479"/>
              </a:spcBef>
              <a:buClr>
                <a:srgbClr val="c0504d"/>
              </a:buClr>
              <a:buFont typeface="Arial"/>
              <a:buChar char="•"/>
            </a:pPr>
            <a:r>
              <a:rPr b="0" lang="en-US" sz="2400" spc="-1" strike="noStrike">
                <a:solidFill>
                  <a:srgbClr val="c0504d"/>
                </a:solidFill>
                <a:latin typeface="Trebuchet MS"/>
              </a:rPr>
              <a:t>Execution of commands in the command-queue are guaranteed to be completed at synchronization points</a:t>
            </a:r>
            <a:endParaRPr b="0" lang="en-US" sz="2400" spc="-1" strike="noStrike">
              <a:latin typeface="Arial"/>
            </a:endParaRPr>
          </a:p>
          <a:p>
            <a:pPr lvl="1" marL="743040" indent="-285120">
              <a:lnSpc>
                <a:spcPct val="100000"/>
              </a:lnSpc>
              <a:spcBef>
                <a:spcPts val="360"/>
              </a:spcBef>
              <a:buClr>
                <a:srgbClr val="000000"/>
              </a:buClr>
              <a:buFont typeface="Arial"/>
              <a:buChar char="–"/>
            </a:pPr>
            <a:r>
              <a:rPr b="0" lang="en-US" sz="1800" spc="-1" strike="noStrike">
                <a:solidFill>
                  <a:srgbClr val="000000"/>
                </a:solidFill>
                <a:latin typeface="Trebuchet MS"/>
              </a:rPr>
              <a:t>Discussed later</a:t>
            </a:r>
            <a:endParaRPr b="0" lang="en-US" sz="1800" spc="-1" strike="noStrike">
              <a:latin typeface="Arial"/>
            </a:endParaRPr>
          </a:p>
        </p:txBody>
      </p:sp>
      <p:grpSp>
        <p:nvGrpSpPr>
          <p:cNvPr id="1135" name="Group 3"/>
          <p:cNvGrpSpPr/>
          <p:nvPr/>
        </p:nvGrpSpPr>
        <p:grpSpPr>
          <a:xfrm>
            <a:off x="6390720" y="2302920"/>
            <a:ext cx="2654640" cy="3274200"/>
            <a:chOff x="6390720" y="2302920"/>
            <a:chExt cx="2654640" cy="3274200"/>
          </a:xfrm>
        </p:grpSpPr>
        <p:sp>
          <p:nvSpPr>
            <p:cNvPr id="1136" name="CustomShape 4"/>
            <p:cNvSpPr/>
            <p:nvPr/>
          </p:nvSpPr>
          <p:spPr>
            <a:xfrm>
              <a:off x="6390720" y="2302920"/>
              <a:ext cx="2654640" cy="2973240"/>
            </a:xfrm>
            <a:prstGeom prst="roundRect">
              <a:avLst>
                <a:gd name="adj" fmla="val 4954"/>
              </a:avLst>
            </a:prstGeom>
            <a:solidFill>
              <a:srgbClr val="20538d">
                <a:alpha val="29000"/>
              </a:srgbClr>
            </a:solidFill>
            <a:ln w="6480">
              <a:solidFill>
                <a:srgbClr val="000000"/>
              </a:solidFill>
              <a:miter/>
            </a:ln>
          </p:spPr>
          <p:style>
            <a:lnRef idx="0"/>
            <a:fillRef idx="0"/>
            <a:effectRef idx="0"/>
            <a:fontRef idx="minor"/>
          </p:style>
        </p:sp>
        <p:pic>
          <p:nvPicPr>
            <p:cNvPr id="1137" name="Picture 5" descr=""/>
            <p:cNvPicPr/>
            <p:nvPr/>
          </p:nvPicPr>
          <p:blipFill>
            <a:blip r:embed="rId1"/>
            <a:stretch/>
          </p:blipFill>
          <p:spPr>
            <a:xfrm>
              <a:off x="6500880" y="3444480"/>
              <a:ext cx="1179360" cy="2132640"/>
            </a:xfrm>
            <a:prstGeom prst="rect">
              <a:avLst/>
            </a:prstGeom>
            <a:ln w="25560">
              <a:noFill/>
            </a:ln>
          </p:spPr>
        </p:pic>
        <p:pic>
          <p:nvPicPr>
            <p:cNvPr id="1138" name="Picture 6" descr=""/>
            <p:cNvPicPr/>
            <p:nvPr/>
          </p:nvPicPr>
          <p:blipFill>
            <a:blip r:embed="rId2"/>
            <a:stretch/>
          </p:blipFill>
          <p:spPr>
            <a:xfrm>
              <a:off x="7855200" y="3444480"/>
              <a:ext cx="1179360" cy="2132640"/>
            </a:xfrm>
            <a:prstGeom prst="rect">
              <a:avLst/>
            </a:prstGeom>
            <a:ln w="25560">
              <a:noFill/>
            </a:ln>
          </p:spPr>
        </p:pic>
        <p:sp>
          <p:nvSpPr>
            <p:cNvPr id="1139" name="CustomShape 5"/>
            <p:cNvSpPr/>
            <p:nvPr/>
          </p:nvSpPr>
          <p:spPr>
            <a:xfrm>
              <a:off x="6705360" y="3769560"/>
              <a:ext cx="700200" cy="206640"/>
            </a:xfrm>
            <a:prstGeom prst="rect">
              <a:avLst/>
            </a:prstGeom>
            <a:noFill/>
            <a:ln w="12600">
              <a:noFill/>
            </a:ln>
          </p:spPr>
          <p:style>
            <a:lnRef idx="0"/>
            <a:fillRef idx="0"/>
            <a:effectRef idx="0"/>
            <a:fontRef idx="minor"/>
          </p:style>
          <p:txBody>
            <a:bodyPr lIns="0" rIns="0" tIns="0" bIns="0"/>
            <a:p>
              <a:pPr marL="36360" algn="ctr">
                <a:lnSpc>
                  <a:spcPct val="99000"/>
                </a:lnSpc>
              </a:pPr>
              <a:r>
                <a:rPr b="1" lang="en-US" sz="1600" spc="-1" strike="noStrike">
                  <a:solidFill>
                    <a:srgbClr val="003434"/>
                  </a:solidFill>
                  <a:latin typeface="Arial Narrow"/>
                  <a:ea typeface="ヒラギノ角ゴ ProN W3"/>
                </a:rPr>
                <a:t>Queue</a:t>
              </a:r>
              <a:endParaRPr b="0" lang="en-US" sz="1600" spc="-1" strike="noStrike">
                <a:latin typeface="Arial"/>
              </a:endParaRPr>
            </a:p>
          </p:txBody>
        </p:sp>
        <p:sp>
          <p:nvSpPr>
            <p:cNvPr id="1140" name="CustomShape 6"/>
            <p:cNvSpPr/>
            <p:nvPr/>
          </p:nvSpPr>
          <p:spPr>
            <a:xfrm>
              <a:off x="8054640" y="3769560"/>
              <a:ext cx="693720" cy="206640"/>
            </a:xfrm>
            <a:prstGeom prst="rect">
              <a:avLst/>
            </a:prstGeom>
            <a:noFill/>
            <a:ln w="12600">
              <a:noFill/>
            </a:ln>
          </p:spPr>
          <p:style>
            <a:lnRef idx="0"/>
            <a:fillRef idx="0"/>
            <a:effectRef idx="0"/>
            <a:fontRef idx="minor"/>
          </p:style>
          <p:txBody>
            <a:bodyPr lIns="0" rIns="0" tIns="0" bIns="0"/>
            <a:p>
              <a:pPr marL="36360" algn="ctr">
                <a:lnSpc>
                  <a:spcPct val="99000"/>
                </a:lnSpc>
              </a:pPr>
              <a:r>
                <a:rPr b="1" lang="en-US" sz="1600" spc="-1" strike="noStrike">
                  <a:solidFill>
                    <a:srgbClr val="003434"/>
                  </a:solidFill>
                  <a:latin typeface="Arial Narrow"/>
                  <a:ea typeface="ヒラギノ角ゴ ProN W3"/>
                </a:rPr>
                <a:t>Queue</a:t>
              </a:r>
              <a:endParaRPr b="0" lang="en-US" sz="1600" spc="-1" strike="noStrike">
                <a:latin typeface="Arial"/>
              </a:endParaRPr>
            </a:p>
          </p:txBody>
        </p:sp>
        <p:sp>
          <p:nvSpPr>
            <p:cNvPr id="1141" name="CustomShape 7"/>
            <p:cNvSpPr/>
            <p:nvPr/>
          </p:nvSpPr>
          <p:spPr>
            <a:xfrm>
              <a:off x="7349040" y="4775040"/>
              <a:ext cx="741960" cy="269280"/>
            </a:xfrm>
            <a:prstGeom prst="rect">
              <a:avLst/>
            </a:prstGeom>
            <a:noFill/>
            <a:ln w="12600">
              <a:noFill/>
            </a:ln>
          </p:spPr>
          <p:style>
            <a:lnRef idx="0"/>
            <a:fillRef idx="0"/>
            <a:effectRef idx="0"/>
            <a:fontRef idx="minor"/>
          </p:style>
          <p:txBody>
            <a:bodyPr lIns="0" rIns="0" tIns="0" bIns="0"/>
            <a:p>
              <a:pPr marL="36360" algn="ctr">
                <a:lnSpc>
                  <a:spcPct val="99000"/>
                </a:lnSpc>
              </a:pPr>
              <a:r>
                <a:rPr b="1" lang="en-US" sz="1800" spc="-1" strike="noStrike">
                  <a:solidFill>
                    <a:srgbClr val="000000"/>
                  </a:solidFill>
                  <a:latin typeface="Arial Narrow"/>
                  <a:ea typeface="ヒラギノ角ゴ ProN W3"/>
                </a:rPr>
                <a:t>Context</a:t>
              </a:r>
              <a:endParaRPr b="0" lang="en-US" sz="1800" spc="-1" strike="noStrike">
                <a:latin typeface="Arial"/>
              </a:endParaRPr>
            </a:p>
          </p:txBody>
        </p:sp>
        <p:sp>
          <p:nvSpPr>
            <p:cNvPr id="1142" name="CustomShape 8"/>
            <p:cNvSpPr/>
            <p:nvPr/>
          </p:nvSpPr>
          <p:spPr>
            <a:xfrm>
              <a:off x="6643080" y="2582280"/>
              <a:ext cx="820080" cy="78372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len="med" type="oval" w="med"/>
            </a:ln>
          </p:spPr>
          <p:style>
            <a:lnRef idx="0"/>
            <a:fillRef idx="0"/>
            <a:effectRef idx="0"/>
            <a:fontRef idx="minor"/>
          </p:style>
          <p:txBody>
            <a:bodyPr lIns="39240" rIns="39240" tIns="19440" bIns="19440"/>
            <a:p>
              <a:pPr algn="ctr">
                <a:lnSpc>
                  <a:spcPct val="99000"/>
                </a:lnSpc>
              </a:pPr>
              <a:r>
                <a:rPr b="1" lang="en-US" sz="1500" spc="-1" strike="noStrike">
                  <a:solidFill>
                    <a:srgbClr val="000000"/>
                  </a:solidFill>
                  <a:latin typeface="Arial Black"/>
                  <a:ea typeface="ヒラギノ角ゴ ProN W3"/>
                </a:rPr>
                <a:t> </a:t>
              </a:r>
              <a:endParaRPr b="0" lang="en-US" sz="1500" spc="-1" strike="noStrike">
                <a:latin typeface="Arial"/>
              </a:endParaRPr>
            </a:p>
            <a:p>
              <a:pPr algn="ctr">
                <a:lnSpc>
                  <a:spcPct val="99000"/>
                </a:lnSpc>
              </a:pPr>
              <a:r>
                <a:rPr b="1" lang="en-US" sz="1500" spc="-1" strike="noStrike">
                  <a:solidFill>
                    <a:srgbClr val="000000"/>
                  </a:solidFill>
                  <a:latin typeface="Arial Black"/>
                  <a:ea typeface="ヒラギノ角ゴ ProN W3"/>
                </a:rPr>
                <a:t>GPU</a:t>
              </a:r>
              <a:endParaRPr b="0" lang="en-US" sz="1500" spc="-1" strike="noStrike">
                <a:latin typeface="Arial"/>
              </a:endParaRPr>
            </a:p>
          </p:txBody>
        </p:sp>
        <p:sp>
          <p:nvSpPr>
            <p:cNvPr id="1143" name="CustomShape 9"/>
            <p:cNvSpPr/>
            <p:nvPr/>
          </p:nvSpPr>
          <p:spPr>
            <a:xfrm>
              <a:off x="7990920" y="2582280"/>
              <a:ext cx="820080" cy="78372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len="med" type="oval" w="med"/>
            </a:ln>
          </p:spPr>
          <p:style>
            <a:lnRef idx="0"/>
            <a:fillRef idx="0"/>
            <a:effectRef idx="0"/>
            <a:fontRef idx="minor"/>
          </p:style>
          <p:txBody>
            <a:bodyPr lIns="39240" rIns="39240" tIns="19440" bIns="19440"/>
            <a:p>
              <a:pPr algn="ctr">
                <a:lnSpc>
                  <a:spcPct val="99000"/>
                </a:lnSpc>
              </a:pPr>
              <a:r>
                <a:rPr b="1" lang="en-US" sz="1500" spc="-1" strike="noStrike">
                  <a:solidFill>
                    <a:srgbClr val="000000"/>
                  </a:solidFill>
                  <a:latin typeface="Arial Black"/>
                  <a:ea typeface="ヒラギノ角ゴ ProN W3"/>
                </a:rPr>
                <a:t> </a:t>
              </a:r>
              <a:endParaRPr b="0" lang="en-US" sz="1500" spc="-1" strike="noStrike">
                <a:latin typeface="Arial"/>
              </a:endParaRPr>
            </a:p>
            <a:p>
              <a:pPr algn="ctr">
                <a:lnSpc>
                  <a:spcPct val="99000"/>
                </a:lnSpc>
              </a:pPr>
              <a:r>
                <a:rPr b="1" lang="en-US" sz="1500" spc="-1" strike="noStrike">
                  <a:solidFill>
                    <a:srgbClr val="000000"/>
                  </a:solidFill>
                  <a:latin typeface="Arial Black"/>
                  <a:ea typeface="ヒラギノ角ゴ ProN W3"/>
                </a:rPr>
                <a:t>CPU</a:t>
              </a:r>
              <a:endParaRPr b="0" lang="en-US" sz="1500" spc="-1" strike="noStrike">
                <a:latin typeface="Arial"/>
              </a:endParaRPr>
            </a:p>
          </p:txBody>
        </p:sp>
      </p:grpSp>
    </p:spTree>
  </p:cSld>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4" name="CustomShape 1"/>
          <p:cNvSpPr/>
          <p:nvPr/>
        </p:nvSpPr>
        <p:spPr>
          <a:xfrm>
            <a:off x="457200" y="-90360"/>
            <a:ext cx="822888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2. Create and Build the program</a:t>
            </a:r>
            <a:endParaRPr b="0" lang="en-US" sz="4400" spc="-1" strike="noStrike">
              <a:latin typeface="Arial"/>
            </a:endParaRPr>
          </a:p>
        </p:txBody>
      </p:sp>
      <p:sp>
        <p:nvSpPr>
          <p:cNvPr id="1145" name="CustomShape 2"/>
          <p:cNvSpPr/>
          <p:nvPr/>
        </p:nvSpPr>
        <p:spPr>
          <a:xfrm>
            <a:off x="179640" y="980640"/>
            <a:ext cx="8963640" cy="568800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479"/>
              </a:spcBef>
              <a:buClr>
                <a:srgbClr val="000000"/>
              </a:buClr>
              <a:buFont typeface="Arial"/>
              <a:buChar char="•"/>
            </a:pPr>
            <a:r>
              <a:rPr b="0" lang="en-US" sz="2400" spc="-1" strike="noStrike">
                <a:solidFill>
                  <a:srgbClr val="000000"/>
                </a:solidFill>
                <a:latin typeface="Trebuchet MS"/>
              </a:rPr>
              <a:t>Define source code for the kernel-program as a string literal (great for toy programs) or read from a file (for real applications).</a:t>
            </a:r>
            <a:endParaRPr b="0" lang="en-US" sz="2400" spc="-1" strike="noStrike">
              <a:latin typeface="Arial"/>
            </a:endParaRPr>
          </a:p>
          <a:p>
            <a:pPr>
              <a:lnSpc>
                <a:spcPct val="100000"/>
              </a:lnSpc>
              <a:spcBef>
                <a:spcPts val="479"/>
              </a:spcBef>
            </a:pPr>
            <a:endParaRPr b="0" lang="en-US" sz="2400" spc="-1" strike="noStrike">
              <a:latin typeface="Arial"/>
            </a:endParaRPr>
          </a:p>
          <a:p>
            <a:pPr marL="343080" indent="-342360">
              <a:lnSpc>
                <a:spcPct val="100000"/>
              </a:lnSpc>
              <a:spcBef>
                <a:spcPts val="479"/>
              </a:spcBef>
              <a:buClr>
                <a:srgbClr val="000000"/>
              </a:buClr>
              <a:buFont typeface="Arial"/>
              <a:buChar char="•"/>
            </a:pPr>
            <a:r>
              <a:rPr b="0" lang="en-US" sz="2400" spc="-1" strike="noStrike">
                <a:solidFill>
                  <a:srgbClr val="000000"/>
                </a:solidFill>
                <a:latin typeface="Trebuchet MS"/>
              </a:rPr>
              <a:t>Build the </a:t>
            </a:r>
            <a:r>
              <a:rPr b="0" lang="en-US" sz="2400" spc="-1" strike="noStrike">
                <a:solidFill>
                  <a:srgbClr val="f79646"/>
                </a:solidFill>
                <a:latin typeface="Trebuchet MS"/>
              </a:rPr>
              <a:t>program object</a:t>
            </a:r>
            <a:r>
              <a:rPr b="0" lang="en-US" sz="2400" spc="-1" strike="noStrike">
                <a:solidFill>
                  <a:srgbClr val="000000"/>
                </a:solidFill>
                <a:latin typeface="Trebuchet MS"/>
              </a:rPr>
              <a:t>:</a:t>
            </a:r>
            <a:endParaRPr b="0" lang="en-US" sz="2400" spc="-1" strike="noStrike">
              <a:latin typeface="Arial"/>
            </a:endParaRPr>
          </a:p>
          <a:p>
            <a:pPr marL="457200">
              <a:lnSpc>
                <a:spcPct val="100000"/>
              </a:lnSpc>
              <a:spcBef>
                <a:spcPts val="400"/>
              </a:spcBef>
            </a:pPr>
            <a:endParaRPr b="0" lang="en-US" sz="2400" spc="-1" strike="noStrike">
              <a:latin typeface="Arial"/>
            </a:endParaRPr>
          </a:p>
          <a:p>
            <a:pPr marL="457200">
              <a:lnSpc>
                <a:spcPct val="100000"/>
              </a:lnSpc>
              <a:spcBef>
                <a:spcPts val="400"/>
              </a:spcBef>
            </a:pPr>
            <a:r>
              <a:rPr b="0" lang="en-US" sz="2000" spc="-1" strike="noStrike">
                <a:solidFill>
                  <a:srgbClr val="000000"/>
                </a:solidFill>
                <a:latin typeface="Courier New Bold"/>
              </a:rPr>
              <a:t>program = </a:t>
            </a:r>
            <a:r>
              <a:rPr b="0" lang="en-US" sz="2000" spc="-1" strike="noStrike">
                <a:solidFill>
                  <a:srgbClr val="17375e"/>
                </a:solidFill>
                <a:latin typeface="Courier New Bold"/>
              </a:rPr>
              <a:t>clCreateProgramWithSource</a:t>
            </a:r>
            <a:r>
              <a:rPr b="0" lang="en-US" sz="2000" spc="-1" strike="noStrike">
                <a:solidFill>
                  <a:srgbClr val="000000"/>
                </a:solidFill>
                <a:latin typeface="Courier New Bold"/>
              </a:rPr>
              <a:t>(context, 1</a:t>
            </a:r>
            <a:endParaRPr b="0" lang="en-US" sz="2000" spc="-1" strike="noStrike">
              <a:latin typeface="Arial"/>
            </a:endParaRPr>
          </a:p>
          <a:p>
            <a:pPr marL="457200">
              <a:lnSpc>
                <a:spcPct val="100000"/>
              </a:lnSpc>
              <a:spcBef>
                <a:spcPts val="400"/>
              </a:spcBef>
            </a:pPr>
            <a:r>
              <a:rPr b="0" lang="en-US" sz="2000" spc="-1" strike="noStrike">
                <a:solidFill>
                  <a:srgbClr val="000000"/>
                </a:solidFill>
                <a:latin typeface="Courier New Bold"/>
              </a:rPr>
              <a:t>           </a:t>
            </a:r>
            <a:r>
              <a:rPr b="0" lang="en-US" sz="2000" spc="-1" strike="noStrike">
                <a:solidFill>
                  <a:srgbClr val="000000"/>
                </a:solidFill>
                <a:latin typeface="Courier New Bold"/>
              </a:rPr>
              <a:t>(</a:t>
            </a:r>
            <a:r>
              <a:rPr b="0" lang="en-US" sz="2000" spc="-1" strike="noStrike">
                <a:solidFill>
                  <a:srgbClr val="c0504d"/>
                </a:solidFill>
                <a:latin typeface="Courier New Bold"/>
              </a:rPr>
              <a:t>const char</a:t>
            </a:r>
            <a:r>
              <a:rPr b="0" lang="en-US" sz="2000" spc="-1" strike="noStrike">
                <a:solidFill>
                  <a:srgbClr val="000000"/>
                </a:solidFill>
                <a:latin typeface="Courier New Bold"/>
              </a:rPr>
              <a:t>**) &amp;KernelSource, NULL, &amp;err);</a:t>
            </a:r>
            <a:endParaRPr b="0" lang="en-US" sz="2000" spc="-1" strike="noStrike">
              <a:latin typeface="Arial"/>
            </a:endParaRPr>
          </a:p>
          <a:p>
            <a:pPr marL="457200">
              <a:lnSpc>
                <a:spcPct val="100000"/>
              </a:lnSpc>
              <a:spcBef>
                <a:spcPts val="281"/>
              </a:spcBef>
            </a:pPr>
            <a:endParaRPr b="0" lang="en-US" sz="2000" spc="-1" strike="noStrike">
              <a:latin typeface="Arial"/>
            </a:endParaRPr>
          </a:p>
          <a:p>
            <a:pPr marL="357120" indent="-356400">
              <a:lnSpc>
                <a:spcPct val="100000"/>
              </a:lnSpc>
              <a:spcBef>
                <a:spcPts val="479"/>
              </a:spcBef>
              <a:buClr>
                <a:srgbClr val="f79646"/>
              </a:buClr>
              <a:buFont typeface="Arial"/>
              <a:buChar char="•"/>
            </a:pPr>
            <a:r>
              <a:rPr b="0" lang="en-US" sz="2400" spc="-1" strike="noStrike">
                <a:solidFill>
                  <a:srgbClr val="f79646"/>
                </a:solidFill>
                <a:latin typeface="Trebuchet MS"/>
              </a:rPr>
              <a:t>Compile </a:t>
            </a:r>
            <a:r>
              <a:rPr b="0" lang="en-US" sz="2400" spc="-1" strike="noStrike">
                <a:solidFill>
                  <a:srgbClr val="000000"/>
                </a:solidFill>
                <a:latin typeface="Trebuchet MS"/>
              </a:rPr>
              <a:t>the program to create a “dynamic library” from which specific kernels can be pulled:</a:t>
            </a:r>
            <a:endParaRPr b="0" lang="en-US" sz="2400" spc="-1" strike="noStrike">
              <a:latin typeface="Arial"/>
            </a:endParaRPr>
          </a:p>
          <a:p>
            <a:pPr marL="457200">
              <a:lnSpc>
                <a:spcPct val="100000"/>
              </a:lnSpc>
              <a:spcBef>
                <a:spcPts val="400"/>
              </a:spcBef>
            </a:pPr>
            <a:endParaRPr b="0" lang="en-US" sz="2400" spc="-1" strike="noStrike">
              <a:latin typeface="Arial"/>
            </a:endParaRPr>
          </a:p>
          <a:p>
            <a:pPr marL="457200">
              <a:lnSpc>
                <a:spcPct val="100000"/>
              </a:lnSpc>
              <a:spcBef>
                <a:spcPts val="400"/>
              </a:spcBef>
            </a:pPr>
            <a:r>
              <a:rPr b="0" lang="en-US" sz="2000" spc="-1" strike="noStrike">
                <a:solidFill>
                  <a:srgbClr val="000000"/>
                </a:solidFill>
                <a:latin typeface="Courier New Bold"/>
              </a:rPr>
              <a:t>err = </a:t>
            </a:r>
            <a:r>
              <a:rPr b="0" lang="en-US" sz="2000" spc="-1" strike="noStrike">
                <a:solidFill>
                  <a:srgbClr val="17375e"/>
                </a:solidFill>
                <a:latin typeface="Courier New Bold"/>
              </a:rPr>
              <a:t>clBuildProgram</a:t>
            </a:r>
            <a:r>
              <a:rPr b="0" lang="en-US" sz="2000" spc="-1" strike="noStrike">
                <a:solidFill>
                  <a:srgbClr val="000000"/>
                </a:solidFill>
                <a:latin typeface="Courier New Bold"/>
              </a:rPr>
              <a:t>(program, 0, NULL,NULL,NULL,NULL);</a:t>
            </a:r>
            <a:endParaRPr b="0" lang="en-US" sz="2000" spc="-1" strike="noStrike">
              <a:latin typeface="Arial"/>
            </a:endParaRPr>
          </a:p>
        </p:txBody>
      </p:sp>
    </p:spTree>
  </p:cSld>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6" name="CustomShape 1"/>
          <p:cNvSpPr/>
          <p:nvPr/>
        </p:nvSpPr>
        <p:spPr>
          <a:xfrm>
            <a:off x="457200" y="-90360"/>
            <a:ext cx="822888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Error messages</a:t>
            </a:r>
            <a:endParaRPr b="0" lang="en-US" sz="4400" spc="-1" strike="noStrike">
              <a:latin typeface="Arial"/>
            </a:endParaRPr>
          </a:p>
        </p:txBody>
      </p:sp>
      <p:sp>
        <p:nvSpPr>
          <p:cNvPr id="1147" name="CustomShape 2"/>
          <p:cNvSpPr/>
          <p:nvPr/>
        </p:nvSpPr>
        <p:spPr>
          <a:xfrm>
            <a:off x="179640" y="1196640"/>
            <a:ext cx="8963640" cy="5472000"/>
          </a:xfrm>
          <a:prstGeom prst="rect">
            <a:avLst/>
          </a:prstGeom>
          <a:noFill/>
          <a:ln>
            <a:noFill/>
          </a:ln>
        </p:spPr>
        <p:style>
          <a:lnRef idx="0"/>
          <a:fillRef idx="0"/>
          <a:effectRef idx="0"/>
          <a:fontRef idx="minor"/>
        </p:style>
        <p:txBody>
          <a:bodyPr lIns="90000" rIns="90000" tIns="45000" bIns="45000"/>
          <a:p>
            <a:pPr marL="357120" indent="-356400">
              <a:lnSpc>
                <a:spcPct val="100000"/>
              </a:lnSpc>
              <a:spcBef>
                <a:spcPts val="479"/>
              </a:spcBef>
              <a:buClr>
                <a:srgbClr val="000000"/>
              </a:buClr>
              <a:buFont typeface="Arial"/>
              <a:buChar char="•"/>
            </a:pPr>
            <a:r>
              <a:rPr b="0" lang="en-US" sz="2400" spc="-1" strike="noStrike">
                <a:solidFill>
                  <a:srgbClr val="000000"/>
                </a:solidFill>
                <a:latin typeface="Trebuchet MS"/>
              </a:rPr>
              <a:t>Fetch and print </a:t>
            </a:r>
            <a:r>
              <a:rPr b="0" lang="en-US" sz="2400" spc="-1" strike="noStrike">
                <a:solidFill>
                  <a:srgbClr val="f79646"/>
                </a:solidFill>
                <a:latin typeface="Trebuchet MS"/>
              </a:rPr>
              <a:t>error</a:t>
            </a:r>
            <a:r>
              <a:rPr b="0" lang="en-US" sz="2400" spc="-1" strike="noStrike">
                <a:solidFill>
                  <a:srgbClr val="d99694"/>
                </a:solidFill>
                <a:latin typeface="Trebuchet MS"/>
              </a:rPr>
              <a:t> </a:t>
            </a:r>
            <a:r>
              <a:rPr b="0" lang="en-US" sz="2400" spc="-1" strike="noStrike">
                <a:solidFill>
                  <a:srgbClr val="000000"/>
                </a:solidFill>
                <a:latin typeface="Trebuchet MS"/>
              </a:rPr>
              <a:t>messages:</a:t>
            </a:r>
            <a:endParaRPr b="0" lang="en-US" sz="2400" spc="-1" strike="noStrike">
              <a:latin typeface="Arial"/>
            </a:endParaRPr>
          </a:p>
          <a:p>
            <a:pPr>
              <a:lnSpc>
                <a:spcPct val="100000"/>
              </a:lnSpc>
              <a:spcBef>
                <a:spcPts val="479"/>
              </a:spcBef>
            </a:pPr>
            <a:endParaRPr b="0" lang="en-US" sz="2400" spc="-1" strike="noStrike">
              <a:latin typeface="Arial"/>
            </a:endParaRPr>
          </a:p>
          <a:p>
            <a:pPr marL="457200">
              <a:lnSpc>
                <a:spcPct val="100000"/>
              </a:lnSpc>
              <a:spcBef>
                <a:spcPts val="400"/>
              </a:spcBef>
            </a:pPr>
            <a:r>
              <a:rPr b="0" lang="en-US" sz="2000" spc="-1" strike="noStrike">
                <a:solidFill>
                  <a:srgbClr val="c0504d"/>
                </a:solidFill>
                <a:latin typeface="Courier New Bold"/>
              </a:rPr>
              <a:t>if</a:t>
            </a:r>
            <a:r>
              <a:rPr b="0" lang="en-US" sz="2000" spc="-1" strike="noStrike">
                <a:solidFill>
                  <a:srgbClr val="000000"/>
                </a:solidFill>
                <a:latin typeface="Courier New Bold"/>
              </a:rPr>
              <a:t> (err != </a:t>
            </a:r>
            <a:r>
              <a:rPr b="0" lang="en-US" sz="2000" spc="-1" strike="noStrike">
                <a:solidFill>
                  <a:srgbClr val="4f81bd"/>
                </a:solidFill>
                <a:latin typeface="Courier New Bold"/>
              </a:rPr>
              <a:t>CL_SUCCESS</a:t>
            </a:r>
            <a:r>
              <a:rPr b="0" lang="en-US" sz="2000" spc="-1" strike="noStrike">
                <a:solidFill>
                  <a:srgbClr val="000000"/>
                </a:solidFill>
                <a:latin typeface="Courier New Bold"/>
              </a:rPr>
              <a:t>) {</a:t>
            </a:r>
            <a:endParaRPr b="0" lang="en-US" sz="2000" spc="-1" strike="noStrike">
              <a:latin typeface="Arial"/>
            </a:endParaRPr>
          </a:p>
          <a:p>
            <a:pPr marL="457200">
              <a:lnSpc>
                <a:spcPct val="100000"/>
              </a:lnSpc>
              <a:spcBef>
                <a:spcPts val="400"/>
              </a:spcBef>
            </a:pPr>
            <a:r>
              <a:rPr b="0" lang="en-US" sz="2000" spc="-1" strike="noStrike">
                <a:solidFill>
                  <a:srgbClr val="c0504d"/>
                </a:solidFill>
                <a:latin typeface="Courier New Bold"/>
              </a:rPr>
              <a:t> </a:t>
            </a:r>
            <a:r>
              <a:rPr b="0" lang="en-US" sz="2000" spc="-1" strike="noStrike">
                <a:solidFill>
                  <a:srgbClr val="c0504d"/>
                </a:solidFill>
                <a:latin typeface="Courier New Bold"/>
              </a:rPr>
              <a:t>size_t</a:t>
            </a:r>
            <a:r>
              <a:rPr b="0" lang="en-US" sz="2000" spc="-1" strike="noStrike">
                <a:solidFill>
                  <a:srgbClr val="000000"/>
                </a:solidFill>
                <a:latin typeface="Courier New Bold"/>
              </a:rPr>
              <a:t> len;</a:t>
            </a:r>
            <a:endParaRPr b="0" lang="en-US" sz="2000" spc="-1" strike="noStrike">
              <a:latin typeface="Arial"/>
            </a:endParaRPr>
          </a:p>
          <a:p>
            <a:pPr marL="457200">
              <a:lnSpc>
                <a:spcPct val="100000"/>
              </a:lnSpc>
              <a:spcBef>
                <a:spcPts val="400"/>
              </a:spcBef>
            </a:pPr>
            <a:r>
              <a:rPr b="0" lang="en-US" sz="2000" spc="-1" strike="noStrike">
                <a:solidFill>
                  <a:srgbClr val="c0504d"/>
                </a:solidFill>
                <a:latin typeface="Courier New Bold"/>
              </a:rPr>
              <a:t> </a:t>
            </a:r>
            <a:r>
              <a:rPr b="0" lang="en-US" sz="2000" spc="-1" strike="noStrike">
                <a:solidFill>
                  <a:srgbClr val="c0504d"/>
                </a:solidFill>
                <a:latin typeface="Courier New Bold"/>
              </a:rPr>
              <a:t>char</a:t>
            </a:r>
            <a:r>
              <a:rPr b="0" lang="en-US" sz="2000" spc="-1" strike="noStrike">
                <a:solidFill>
                  <a:srgbClr val="000000"/>
                </a:solidFill>
                <a:latin typeface="Courier New Bold"/>
              </a:rPr>
              <a:t> buffer[2048];</a:t>
            </a:r>
            <a:endParaRPr b="0" lang="en-US" sz="2000" spc="-1" strike="noStrike">
              <a:latin typeface="Arial"/>
            </a:endParaRPr>
          </a:p>
          <a:p>
            <a:pPr marL="457200">
              <a:lnSpc>
                <a:spcPct val="100000"/>
              </a:lnSpc>
              <a:spcBef>
                <a:spcPts val="400"/>
              </a:spcBef>
            </a:pPr>
            <a:r>
              <a:rPr b="0" lang="en-US" sz="2000" spc="-1" strike="noStrike">
                <a:solidFill>
                  <a:srgbClr val="17375e"/>
                </a:solidFill>
                <a:latin typeface="Courier New Bold"/>
              </a:rPr>
              <a:t> </a:t>
            </a:r>
            <a:r>
              <a:rPr b="0" lang="en-US" sz="2000" spc="-1" strike="noStrike">
                <a:solidFill>
                  <a:srgbClr val="17375e"/>
                </a:solidFill>
                <a:latin typeface="Courier New Bold"/>
              </a:rPr>
              <a:t>clGetProgramBuildInfo</a:t>
            </a:r>
            <a:r>
              <a:rPr b="0" lang="en-US" sz="2000" spc="-1" strike="noStrike">
                <a:solidFill>
                  <a:srgbClr val="000000"/>
                </a:solidFill>
                <a:latin typeface="Courier New Bold"/>
              </a:rPr>
              <a:t>(program, device_id,   </a:t>
            </a:r>
            <a:endParaRPr b="0" lang="en-US" sz="2000" spc="-1" strike="noStrike">
              <a:latin typeface="Arial"/>
            </a:endParaRPr>
          </a:p>
          <a:p>
            <a:pPr marL="457200">
              <a:lnSpc>
                <a:spcPct val="100000"/>
              </a:lnSpc>
              <a:spcBef>
                <a:spcPts val="400"/>
              </a:spcBef>
            </a:pPr>
            <a:r>
              <a:rPr b="0" lang="en-US" sz="2000" spc="-1" strike="noStrike">
                <a:solidFill>
                  <a:srgbClr val="4f81bd"/>
                </a:solidFill>
                <a:latin typeface="Courier New Bold"/>
              </a:rPr>
              <a:t>  </a:t>
            </a:r>
            <a:r>
              <a:rPr b="0" lang="en-US" sz="2000" spc="-1" strike="noStrike">
                <a:solidFill>
                  <a:srgbClr val="4f81bd"/>
                </a:solidFill>
                <a:latin typeface="Courier New Bold"/>
              </a:rPr>
              <a:t>CL_PROGRAM_BUILD_LOG</a:t>
            </a:r>
            <a:r>
              <a:rPr b="0" lang="en-US" sz="2000" spc="-1" strike="noStrike">
                <a:solidFill>
                  <a:srgbClr val="000000"/>
                </a:solidFill>
                <a:latin typeface="Courier New Bold"/>
              </a:rPr>
              <a:t>, </a:t>
            </a:r>
            <a:r>
              <a:rPr b="0" lang="en-US" sz="2000" spc="-1" strike="noStrike">
                <a:solidFill>
                  <a:srgbClr val="17375e"/>
                </a:solidFill>
                <a:latin typeface="Courier New Bold"/>
              </a:rPr>
              <a:t>sizeof</a:t>
            </a:r>
            <a:r>
              <a:rPr b="0" lang="en-US" sz="2000" spc="-1" strike="noStrike">
                <a:solidFill>
                  <a:srgbClr val="000000"/>
                </a:solidFill>
                <a:latin typeface="Courier New Bold"/>
              </a:rPr>
              <a:t>(buffer), buffer, &amp;len);</a:t>
            </a:r>
            <a:endParaRPr b="0" lang="en-US" sz="2000" spc="-1" strike="noStrike">
              <a:latin typeface="Arial"/>
            </a:endParaRPr>
          </a:p>
          <a:p>
            <a:pPr marL="457200">
              <a:lnSpc>
                <a:spcPct val="100000"/>
              </a:lnSpc>
              <a:spcBef>
                <a:spcPts val="400"/>
              </a:spcBef>
            </a:pPr>
            <a:r>
              <a:rPr b="0" lang="en-US" sz="2000" spc="-1" strike="noStrike">
                <a:solidFill>
                  <a:srgbClr val="17375e"/>
                </a:solidFill>
                <a:latin typeface="Courier New Bold"/>
              </a:rPr>
              <a:t> </a:t>
            </a:r>
            <a:r>
              <a:rPr b="0" lang="en-US" sz="2000" spc="-1" strike="noStrike">
                <a:solidFill>
                  <a:srgbClr val="17375e"/>
                </a:solidFill>
                <a:latin typeface="Courier New Bold"/>
              </a:rPr>
              <a:t>printf</a:t>
            </a:r>
            <a:r>
              <a:rPr b="0" lang="en-US" sz="2000" spc="-1" strike="noStrike">
                <a:solidFill>
                  <a:srgbClr val="000000"/>
                </a:solidFill>
                <a:latin typeface="Courier New Bold"/>
              </a:rPr>
              <a:t>(“%s\n”, buffer);</a:t>
            </a:r>
            <a:endParaRPr b="0" lang="en-US" sz="2000" spc="-1" strike="noStrike">
              <a:latin typeface="Arial"/>
            </a:endParaRPr>
          </a:p>
          <a:p>
            <a:pPr marL="457200">
              <a:lnSpc>
                <a:spcPct val="100000"/>
              </a:lnSpc>
              <a:spcBef>
                <a:spcPts val="400"/>
              </a:spcBef>
            </a:pPr>
            <a:r>
              <a:rPr b="0" lang="en-US" sz="2000" spc="-1" strike="noStrike">
                <a:solidFill>
                  <a:srgbClr val="000000"/>
                </a:solidFill>
                <a:latin typeface="Courier New Bold"/>
              </a:rPr>
              <a:t>}</a:t>
            </a:r>
            <a:endParaRPr b="0" lang="en-US" sz="2000" spc="-1" strike="noStrike">
              <a:latin typeface="Arial"/>
            </a:endParaRPr>
          </a:p>
          <a:p>
            <a:pPr marL="457200">
              <a:lnSpc>
                <a:spcPct val="100000"/>
              </a:lnSpc>
              <a:spcBef>
                <a:spcPts val="400"/>
              </a:spcBef>
            </a:pPr>
            <a:endParaRPr b="0" lang="en-US" sz="2000" spc="-1" strike="noStrike">
              <a:latin typeface="Arial"/>
            </a:endParaRPr>
          </a:p>
          <a:p>
            <a:pPr marL="343080" indent="-342360">
              <a:lnSpc>
                <a:spcPct val="100000"/>
              </a:lnSpc>
              <a:spcBef>
                <a:spcPts val="479"/>
              </a:spcBef>
              <a:buClr>
                <a:srgbClr val="000000"/>
              </a:buClr>
              <a:buFont typeface="Arial"/>
              <a:buChar char="•"/>
            </a:pPr>
            <a:r>
              <a:rPr b="0" lang="en-US" sz="2400" spc="-1" strike="noStrike">
                <a:solidFill>
                  <a:srgbClr val="000000"/>
                </a:solidFill>
                <a:latin typeface="Trebuchet MS"/>
              </a:rPr>
              <a:t>Important to do check all your OpenCL API error messages!</a:t>
            </a:r>
            <a:endParaRPr b="0" lang="en-US" sz="2400" spc="-1" strike="noStrike">
              <a:latin typeface="Arial"/>
            </a:endParaRPr>
          </a:p>
          <a:p>
            <a:pPr>
              <a:lnSpc>
                <a:spcPct val="100000"/>
              </a:lnSpc>
              <a:spcBef>
                <a:spcPts val="479"/>
              </a:spcBef>
            </a:pPr>
            <a:endParaRPr b="0" lang="en-US" sz="2400" spc="-1" strike="noStrike">
              <a:latin typeface="Arial"/>
            </a:endParaRPr>
          </a:p>
          <a:p>
            <a:pPr marL="343080" indent="-342360">
              <a:lnSpc>
                <a:spcPct val="100000"/>
              </a:lnSpc>
              <a:spcBef>
                <a:spcPts val="479"/>
              </a:spcBef>
              <a:buClr>
                <a:srgbClr val="000000"/>
              </a:buClr>
              <a:buFont typeface="Arial"/>
              <a:buChar char="•"/>
            </a:pPr>
            <a:r>
              <a:rPr b="0" lang="en-US" sz="2400" spc="-1" strike="noStrike">
                <a:solidFill>
                  <a:srgbClr val="000000"/>
                </a:solidFill>
                <a:latin typeface="Trebuchet MS"/>
              </a:rPr>
              <a:t>Easier in C++ with try/catch (see later)</a:t>
            </a:r>
            <a:endParaRPr b="0" lang="en-US" sz="2400" spc="-1" strike="noStrike">
              <a:latin typeface="Arial"/>
            </a:endParaRPr>
          </a:p>
        </p:txBody>
      </p:sp>
    </p:spTree>
  </p:cSld>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8" name="CustomShape 1"/>
          <p:cNvSpPr/>
          <p:nvPr/>
        </p:nvSpPr>
        <p:spPr>
          <a:xfrm>
            <a:off x="457200" y="-90360"/>
            <a:ext cx="822888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3. Setup Memory Objects</a:t>
            </a:r>
            <a:endParaRPr b="0" lang="en-US" sz="4400" spc="-1" strike="noStrike">
              <a:latin typeface="Arial"/>
            </a:endParaRPr>
          </a:p>
        </p:txBody>
      </p:sp>
      <p:sp>
        <p:nvSpPr>
          <p:cNvPr id="1149" name="CustomShape 2"/>
          <p:cNvSpPr/>
          <p:nvPr/>
        </p:nvSpPr>
        <p:spPr>
          <a:xfrm>
            <a:off x="179640" y="980640"/>
            <a:ext cx="8784360" cy="568800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479"/>
              </a:spcBef>
              <a:buClr>
                <a:srgbClr val="000000"/>
              </a:buClr>
              <a:buFont typeface="Arial"/>
              <a:buChar char="•"/>
            </a:pPr>
            <a:r>
              <a:rPr b="0" lang="en-US" sz="2400" spc="-1" strike="noStrike">
                <a:solidFill>
                  <a:srgbClr val="000000"/>
                </a:solidFill>
                <a:latin typeface="Trebuchet MS"/>
              </a:rPr>
              <a:t>For vector addition we need 3 memory objects, one each for input vectors A and B, and one for the output vector C.</a:t>
            </a:r>
            <a:endParaRPr b="0" lang="en-US" sz="2400" spc="-1" strike="noStrike">
              <a:latin typeface="Arial"/>
            </a:endParaRPr>
          </a:p>
          <a:p>
            <a:pPr marL="343080" indent="-342360">
              <a:lnSpc>
                <a:spcPct val="100000"/>
              </a:lnSpc>
              <a:spcBef>
                <a:spcPts val="479"/>
              </a:spcBef>
              <a:buClr>
                <a:srgbClr val="000000"/>
              </a:buClr>
              <a:buFont typeface="Arial"/>
              <a:buChar char="•"/>
            </a:pPr>
            <a:r>
              <a:rPr b="0" lang="en-US" sz="2400" spc="-1" strike="noStrike">
                <a:solidFill>
                  <a:srgbClr val="000000"/>
                </a:solidFill>
                <a:latin typeface="Trebuchet MS"/>
              </a:rPr>
              <a:t>Create input vectors and assign values </a:t>
            </a:r>
            <a:r>
              <a:rPr b="0" lang="en-US" sz="2400" spc="-1" strike="noStrike">
                <a:solidFill>
                  <a:srgbClr val="f79646"/>
                </a:solidFill>
                <a:latin typeface="Trebuchet MS"/>
              </a:rPr>
              <a:t>on the host</a:t>
            </a:r>
            <a:r>
              <a:rPr b="0" lang="en-US" sz="2400" spc="-1" strike="noStrike">
                <a:solidFill>
                  <a:srgbClr val="000000"/>
                </a:solidFill>
                <a:latin typeface="Trebuchet MS"/>
              </a:rPr>
              <a:t>:</a:t>
            </a:r>
            <a:endParaRPr b="0" lang="en-US" sz="2400" spc="-1" strike="noStrike">
              <a:latin typeface="Arial"/>
            </a:endParaRPr>
          </a:p>
          <a:p>
            <a:pPr marL="457200">
              <a:lnSpc>
                <a:spcPct val="100000"/>
              </a:lnSpc>
              <a:spcBef>
                <a:spcPts val="400"/>
              </a:spcBef>
            </a:pPr>
            <a:r>
              <a:rPr b="0" lang="en-US" sz="2000" spc="-1" strike="noStrike">
                <a:solidFill>
                  <a:srgbClr val="c0504d"/>
                </a:solidFill>
                <a:latin typeface="Courier New Bold"/>
              </a:rPr>
              <a:t>float</a:t>
            </a:r>
            <a:r>
              <a:rPr b="0" lang="en-US" sz="2000" spc="-1" strike="noStrike">
                <a:solidFill>
                  <a:srgbClr val="000000"/>
                </a:solidFill>
                <a:latin typeface="Courier New Bold"/>
              </a:rPr>
              <a:t> h_a[LENGTH], h_b[LENGTH], h_c[LENGTH];</a:t>
            </a:r>
            <a:endParaRPr b="0" lang="en-US" sz="2000" spc="-1" strike="noStrike">
              <a:latin typeface="Arial"/>
            </a:endParaRPr>
          </a:p>
          <a:p>
            <a:pPr marL="457200">
              <a:lnSpc>
                <a:spcPct val="100000"/>
              </a:lnSpc>
              <a:spcBef>
                <a:spcPts val="400"/>
              </a:spcBef>
            </a:pPr>
            <a:r>
              <a:rPr b="0" lang="en-US" sz="2000" spc="-1" strike="noStrike">
                <a:solidFill>
                  <a:srgbClr val="c0504d"/>
                </a:solidFill>
                <a:latin typeface="Courier New Bold"/>
              </a:rPr>
              <a:t>for</a:t>
            </a:r>
            <a:r>
              <a:rPr b="0" lang="en-US" sz="2000" spc="-1" strike="noStrike">
                <a:solidFill>
                  <a:srgbClr val="000000"/>
                </a:solidFill>
                <a:latin typeface="Courier New Bold"/>
              </a:rPr>
              <a:t> (i = 0; i &lt; length; i++) {</a:t>
            </a:r>
            <a:endParaRPr b="0" lang="en-US" sz="2000" spc="-1" strike="noStrike">
              <a:latin typeface="Arial"/>
            </a:endParaRPr>
          </a:p>
          <a:p>
            <a:pPr marL="457200">
              <a:lnSpc>
                <a:spcPct val="100000"/>
              </a:lnSpc>
              <a:spcBef>
                <a:spcPts val="400"/>
              </a:spcBef>
            </a:pPr>
            <a:r>
              <a:rPr b="0" lang="en-US" sz="2000" spc="-1" strike="noStrike">
                <a:solidFill>
                  <a:srgbClr val="000000"/>
                </a:solidFill>
                <a:latin typeface="Courier New Bold"/>
              </a:rPr>
              <a:t>    </a:t>
            </a:r>
            <a:r>
              <a:rPr b="0" lang="en-US" sz="2000" spc="-1" strike="noStrike">
                <a:solidFill>
                  <a:srgbClr val="000000"/>
                </a:solidFill>
                <a:latin typeface="Courier New Bold"/>
              </a:rPr>
              <a:t>h_a[i] = </a:t>
            </a:r>
            <a:r>
              <a:rPr b="0" lang="en-US" sz="2000" spc="-1" strike="noStrike">
                <a:solidFill>
                  <a:srgbClr val="17375e"/>
                </a:solidFill>
                <a:latin typeface="Courier New Bold"/>
              </a:rPr>
              <a:t>rand</a:t>
            </a:r>
            <a:r>
              <a:rPr b="0" lang="en-US" sz="2000" spc="-1" strike="noStrike">
                <a:solidFill>
                  <a:srgbClr val="000000"/>
                </a:solidFill>
                <a:latin typeface="Courier New Bold"/>
              </a:rPr>
              <a:t>() / (</a:t>
            </a:r>
            <a:r>
              <a:rPr b="0" lang="en-US" sz="2000" spc="-1" strike="noStrike">
                <a:solidFill>
                  <a:srgbClr val="c0504d"/>
                </a:solidFill>
                <a:latin typeface="Courier New Bold"/>
              </a:rPr>
              <a:t>float</a:t>
            </a:r>
            <a:r>
              <a:rPr b="0" lang="en-US" sz="2000" spc="-1" strike="noStrike">
                <a:solidFill>
                  <a:srgbClr val="000000"/>
                </a:solidFill>
                <a:latin typeface="Courier New Bold"/>
              </a:rPr>
              <a:t>)RAND_MAX;</a:t>
            </a:r>
            <a:endParaRPr b="0" lang="en-US" sz="2000" spc="-1" strike="noStrike">
              <a:latin typeface="Arial"/>
            </a:endParaRPr>
          </a:p>
          <a:p>
            <a:pPr marL="457200">
              <a:lnSpc>
                <a:spcPct val="100000"/>
              </a:lnSpc>
              <a:spcBef>
                <a:spcPts val="400"/>
              </a:spcBef>
            </a:pPr>
            <a:r>
              <a:rPr b="0" lang="en-US" sz="2000" spc="-1" strike="noStrike">
                <a:solidFill>
                  <a:srgbClr val="000000"/>
                </a:solidFill>
                <a:latin typeface="Courier New Bold"/>
              </a:rPr>
              <a:t>    </a:t>
            </a:r>
            <a:r>
              <a:rPr b="0" lang="en-US" sz="2000" spc="-1" strike="noStrike">
                <a:solidFill>
                  <a:srgbClr val="000000"/>
                </a:solidFill>
                <a:latin typeface="Courier New Bold"/>
              </a:rPr>
              <a:t>h_b[i] = </a:t>
            </a:r>
            <a:r>
              <a:rPr b="0" lang="en-US" sz="2000" spc="-1" strike="noStrike">
                <a:solidFill>
                  <a:srgbClr val="17375e"/>
                </a:solidFill>
                <a:latin typeface="Courier New Bold"/>
              </a:rPr>
              <a:t>rand</a:t>
            </a:r>
            <a:r>
              <a:rPr b="0" lang="en-US" sz="2000" spc="-1" strike="noStrike">
                <a:solidFill>
                  <a:srgbClr val="000000"/>
                </a:solidFill>
                <a:latin typeface="Courier New Bold"/>
              </a:rPr>
              <a:t>() / (</a:t>
            </a:r>
            <a:r>
              <a:rPr b="0" lang="en-US" sz="2000" spc="-1" strike="noStrike">
                <a:solidFill>
                  <a:srgbClr val="c0504d"/>
                </a:solidFill>
                <a:latin typeface="Courier New Bold"/>
              </a:rPr>
              <a:t>float</a:t>
            </a:r>
            <a:r>
              <a:rPr b="0" lang="en-US" sz="2000" spc="-1" strike="noStrike">
                <a:solidFill>
                  <a:srgbClr val="000000"/>
                </a:solidFill>
                <a:latin typeface="Courier New Bold"/>
              </a:rPr>
              <a:t>)RAND_MAX;</a:t>
            </a:r>
            <a:endParaRPr b="0" lang="en-US" sz="2000" spc="-1" strike="noStrike">
              <a:latin typeface="Arial"/>
            </a:endParaRPr>
          </a:p>
          <a:p>
            <a:pPr marL="457200">
              <a:lnSpc>
                <a:spcPct val="100000"/>
              </a:lnSpc>
              <a:spcBef>
                <a:spcPts val="400"/>
              </a:spcBef>
            </a:pPr>
            <a:r>
              <a:rPr b="0" lang="en-US" sz="2000" spc="-1" strike="noStrike">
                <a:solidFill>
                  <a:srgbClr val="000000"/>
                </a:solidFill>
                <a:latin typeface="Courier New Bold"/>
              </a:rPr>
              <a:t>}</a:t>
            </a:r>
            <a:endParaRPr b="0" lang="en-US" sz="2000" spc="-1" strike="noStrike">
              <a:latin typeface="Arial"/>
            </a:endParaRPr>
          </a:p>
          <a:p>
            <a:pPr marL="353880" indent="-353160">
              <a:lnSpc>
                <a:spcPct val="100000"/>
              </a:lnSpc>
              <a:spcBef>
                <a:spcPts val="479"/>
              </a:spcBef>
              <a:buClr>
                <a:srgbClr val="000000"/>
              </a:buClr>
              <a:buFont typeface="Arial"/>
              <a:buChar char="•"/>
            </a:pPr>
            <a:r>
              <a:rPr b="0" lang="en-US" sz="2400" spc="-1" strike="noStrike">
                <a:solidFill>
                  <a:srgbClr val="000000"/>
                </a:solidFill>
                <a:latin typeface="Trebuchet MS"/>
              </a:rPr>
              <a:t>Define </a:t>
            </a:r>
            <a:r>
              <a:rPr b="0" lang="en-US" sz="2400" spc="-1" strike="noStrike">
                <a:solidFill>
                  <a:srgbClr val="c0504d"/>
                </a:solidFill>
                <a:latin typeface="Trebuchet MS"/>
              </a:rPr>
              <a:t>OpenCL </a:t>
            </a:r>
            <a:r>
              <a:rPr b="0" lang="en-US" sz="2400" spc="-1" strike="noStrike">
                <a:solidFill>
                  <a:srgbClr val="000000"/>
                </a:solidFill>
                <a:latin typeface="Trebuchet MS"/>
              </a:rPr>
              <a:t>memory objects:</a:t>
            </a:r>
            <a:endParaRPr b="0" lang="en-US" sz="2400" spc="-1" strike="noStrike">
              <a:latin typeface="Arial"/>
            </a:endParaRPr>
          </a:p>
          <a:p>
            <a:pPr marL="457200">
              <a:lnSpc>
                <a:spcPct val="100000"/>
              </a:lnSpc>
              <a:spcBef>
                <a:spcPts val="400"/>
              </a:spcBef>
            </a:pPr>
            <a:r>
              <a:rPr b="0" lang="en-US" sz="2000" spc="-1" strike="noStrike">
                <a:solidFill>
                  <a:srgbClr val="000000"/>
                </a:solidFill>
                <a:latin typeface="Courier New Bold"/>
              </a:rPr>
              <a:t>d_a = </a:t>
            </a:r>
            <a:r>
              <a:rPr b="0" lang="en-US" sz="2000" spc="-1" strike="noStrike">
                <a:solidFill>
                  <a:srgbClr val="17375e"/>
                </a:solidFill>
                <a:latin typeface="Courier New Bold"/>
              </a:rPr>
              <a:t>clCreateBuffer</a:t>
            </a:r>
            <a:r>
              <a:rPr b="0" lang="en-US" sz="2000" spc="-1" strike="noStrike">
                <a:solidFill>
                  <a:srgbClr val="000000"/>
                </a:solidFill>
                <a:latin typeface="Courier New Bold"/>
              </a:rPr>
              <a:t>(context, CL_MEM_READ_ONLY,</a:t>
            </a:r>
            <a:endParaRPr b="0" lang="en-US" sz="2000" spc="-1" strike="noStrike">
              <a:latin typeface="Arial"/>
            </a:endParaRPr>
          </a:p>
          <a:p>
            <a:pPr marL="457200">
              <a:lnSpc>
                <a:spcPct val="100000"/>
              </a:lnSpc>
              <a:spcBef>
                <a:spcPts val="400"/>
              </a:spcBef>
            </a:pPr>
            <a:r>
              <a:rPr b="0" lang="en-US" sz="2000" spc="-1" strike="noStrike">
                <a:solidFill>
                  <a:srgbClr val="000000"/>
                </a:solidFill>
                <a:latin typeface="Courier New Bold"/>
              </a:rPr>
              <a:t>                   </a:t>
            </a:r>
            <a:r>
              <a:rPr b="0" lang="en-US" sz="2000" spc="-1" strike="noStrike">
                <a:solidFill>
                  <a:srgbClr val="17375e"/>
                </a:solidFill>
                <a:latin typeface="Courier New Bold"/>
              </a:rPr>
              <a:t>sizeof</a:t>
            </a:r>
            <a:r>
              <a:rPr b="0" lang="en-US" sz="2000" spc="-1" strike="noStrike">
                <a:solidFill>
                  <a:srgbClr val="000000"/>
                </a:solidFill>
                <a:latin typeface="Courier New Bold"/>
              </a:rPr>
              <a:t>(float)*count, NULL, NULL);</a:t>
            </a:r>
            <a:endParaRPr b="0" lang="en-US" sz="2000" spc="-1" strike="noStrike">
              <a:latin typeface="Arial"/>
            </a:endParaRPr>
          </a:p>
          <a:p>
            <a:pPr marL="457200">
              <a:lnSpc>
                <a:spcPct val="100000"/>
              </a:lnSpc>
              <a:spcBef>
                <a:spcPts val="400"/>
              </a:spcBef>
            </a:pPr>
            <a:r>
              <a:rPr b="0" lang="en-US" sz="2000" spc="-1" strike="noStrike">
                <a:solidFill>
                  <a:srgbClr val="000000"/>
                </a:solidFill>
                <a:latin typeface="Courier New Bold"/>
              </a:rPr>
              <a:t>d_b = </a:t>
            </a:r>
            <a:r>
              <a:rPr b="0" lang="en-US" sz="2000" spc="-1" strike="noStrike">
                <a:solidFill>
                  <a:srgbClr val="17375e"/>
                </a:solidFill>
                <a:latin typeface="Courier New Bold"/>
              </a:rPr>
              <a:t>clCreateBuffer</a:t>
            </a:r>
            <a:r>
              <a:rPr b="0" lang="en-US" sz="2000" spc="-1" strike="noStrike">
                <a:solidFill>
                  <a:srgbClr val="000000"/>
                </a:solidFill>
                <a:latin typeface="Courier New Bold"/>
              </a:rPr>
              <a:t>(context, CL_MEM_READ_ONLY,</a:t>
            </a:r>
            <a:endParaRPr b="0" lang="en-US" sz="2000" spc="-1" strike="noStrike">
              <a:latin typeface="Arial"/>
            </a:endParaRPr>
          </a:p>
          <a:p>
            <a:pPr marL="457200">
              <a:lnSpc>
                <a:spcPct val="100000"/>
              </a:lnSpc>
              <a:spcBef>
                <a:spcPts val="400"/>
              </a:spcBef>
            </a:pPr>
            <a:r>
              <a:rPr b="0" lang="en-US" sz="2000" spc="-1" strike="noStrike">
                <a:solidFill>
                  <a:srgbClr val="000000"/>
                </a:solidFill>
                <a:latin typeface="Courier New Bold"/>
              </a:rPr>
              <a:t>                   </a:t>
            </a:r>
            <a:r>
              <a:rPr b="0" lang="en-US" sz="2000" spc="-1" strike="noStrike">
                <a:solidFill>
                  <a:srgbClr val="17375e"/>
                </a:solidFill>
                <a:latin typeface="Courier New Bold"/>
              </a:rPr>
              <a:t>sizeof</a:t>
            </a:r>
            <a:r>
              <a:rPr b="0" lang="en-US" sz="2000" spc="-1" strike="noStrike">
                <a:solidFill>
                  <a:srgbClr val="000000"/>
                </a:solidFill>
                <a:latin typeface="Courier New Bold"/>
              </a:rPr>
              <a:t>(float)*count, NULL, NULL);</a:t>
            </a:r>
            <a:endParaRPr b="0" lang="en-US" sz="2000" spc="-1" strike="noStrike">
              <a:latin typeface="Arial"/>
            </a:endParaRPr>
          </a:p>
          <a:p>
            <a:pPr marL="457200">
              <a:lnSpc>
                <a:spcPct val="100000"/>
              </a:lnSpc>
              <a:spcBef>
                <a:spcPts val="400"/>
              </a:spcBef>
            </a:pPr>
            <a:r>
              <a:rPr b="0" lang="en-US" sz="2000" spc="-1" strike="noStrike">
                <a:solidFill>
                  <a:srgbClr val="000000"/>
                </a:solidFill>
                <a:latin typeface="Courier New Bold"/>
              </a:rPr>
              <a:t>d_c = </a:t>
            </a:r>
            <a:r>
              <a:rPr b="0" lang="en-US" sz="2000" spc="-1" strike="noStrike">
                <a:solidFill>
                  <a:srgbClr val="17375e"/>
                </a:solidFill>
                <a:latin typeface="Courier New Bold"/>
              </a:rPr>
              <a:t>clCreateBuffer</a:t>
            </a:r>
            <a:r>
              <a:rPr b="0" lang="en-US" sz="2000" spc="-1" strike="noStrike">
                <a:solidFill>
                  <a:srgbClr val="000000"/>
                </a:solidFill>
                <a:latin typeface="Courier New Bold"/>
              </a:rPr>
              <a:t>(context, CL_MEM_WRITE_ONLY,</a:t>
            </a:r>
            <a:endParaRPr b="0" lang="en-US" sz="2000" spc="-1" strike="noStrike">
              <a:latin typeface="Arial"/>
            </a:endParaRPr>
          </a:p>
          <a:p>
            <a:pPr marL="457200">
              <a:lnSpc>
                <a:spcPct val="100000"/>
              </a:lnSpc>
              <a:spcBef>
                <a:spcPts val="400"/>
              </a:spcBef>
            </a:pPr>
            <a:r>
              <a:rPr b="0" lang="en-US" sz="2000" spc="-1" strike="noStrike">
                <a:solidFill>
                  <a:srgbClr val="000000"/>
                </a:solidFill>
                <a:latin typeface="Courier New Bold"/>
              </a:rPr>
              <a:t>                   </a:t>
            </a:r>
            <a:r>
              <a:rPr b="0" lang="en-US" sz="2000" spc="-1" strike="noStrike">
                <a:solidFill>
                  <a:srgbClr val="17375e"/>
                </a:solidFill>
                <a:latin typeface="Courier New Bold"/>
              </a:rPr>
              <a:t>sizeof</a:t>
            </a:r>
            <a:r>
              <a:rPr b="0" lang="en-US" sz="2000" spc="-1" strike="noStrike">
                <a:solidFill>
                  <a:srgbClr val="000000"/>
                </a:solidFill>
                <a:latin typeface="Courier New Bold"/>
              </a:rPr>
              <a:t>(float)*count, NULL, NULL);</a:t>
            </a:r>
            <a:endParaRPr b="0" lang="en-US" sz="2000" spc="-1" strike="noStrike">
              <a:latin typeface="Arial"/>
            </a:endParaRPr>
          </a:p>
          <a:p>
            <a:pPr marL="457200">
              <a:lnSpc>
                <a:spcPct val="100000"/>
              </a:lnSpc>
              <a:spcBef>
                <a:spcPts val="281"/>
              </a:spcBef>
            </a:pPr>
            <a:endParaRPr b="0" lang="en-US" sz="2000" spc="-1" strike="noStrike">
              <a:latin typeface="Arial"/>
            </a:endParaRPr>
          </a:p>
          <a:p>
            <a:pPr marL="457200">
              <a:lnSpc>
                <a:spcPct val="100000"/>
              </a:lnSpc>
              <a:spcBef>
                <a:spcPts val="281"/>
              </a:spcBef>
            </a:pPr>
            <a:endParaRPr b="0" lang="en-US" sz="2000" spc="-1" strike="noStrike">
              <a:latin typeface="Arial"/>
            </a:endParaRPr>
          </a:p>
        </p:txBody>
      </p:sp>
    </p:spTree>
  </p:cSld>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0"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What do we put in device memory?</a:t>
            </a:r>
            <a:endParaRPr b="0" lang="en-US" sz="4400" spc="-1" strike="noStrike">
              <a:latin typeface="Arial"/>
            </a:endParaRPr>
          </a:p>
        </p:txBody>
      </p:sp>
      <p:sp>
        <p:nvSpPr>
          <p:cNvPr id="1151" name="CustomShape 2"/>
          <p:cNvSpPr/>
          <p:nvPr/>
        </p:nvSpPr>
        <p:spPr>
          <a:xfrm>
            <a:off x="457200" y="1484640"/>
            <a:ext cx="8228880" cy="475164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641"/>
              </a:spcBef>
            </a:pPr>
            <a:r>
              <a:rPr b="0" lang="en-US" sz="3200" spc="-1" strike="noStrike">
                <a:solidFill>
                  <a:srgbClr val="000000"/>
                </a:solidFill>
                <a:latin typeface="Trebuchet MS"/>
              </a:rPr>
              <a:t>Memory Objects: </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A handle to a reference-counted region of </a:t>
            </a:r>
            <a:r>
              <a:rPr b="0" lang="en-US" sz="3200" spc="-1" strike="noStrike">
                <a:solidFill>
                  <a:srgbClr val="c0504d"/>
                </a:solidFill>
                <a:latin typeface="Trebuchet MS"/>
              </a:rPr>
              <a:t>global </a:t>
            </a:r>
            <a:r>
              <a:rPr b="0" lang="en-US" sz="3200" spc="-1" strike="noStrike">
                <a:solidFill>
                  <a:srgbClr val="000000"/>
                </a:solidFill>
                <a:latin typeface="Trebuchet MS"/>
              </a:rPr>
              <a:t>memory.</a:t>
            </a:r>
            <a:endParaRPr b="0" lang="en-US" sz="3200" spc="-1" strike="noStrike">
              <a:latin typeface="Arial"/>
            </a:endParaRPr>
          </a:p>
          <a:p>
            <a:pPr>
              <a:lnSpc>
                <a:spcPct val="100000"/>
              </a:lnSpc>
            </a:pPr>
            <a:endParaRPr b="0" lang="en-US" sz="3200" spc="-1" strike="noStrike">
              <a:latin typeface="Arial"/>
            </a:endParaRPr>
          </a:p>
          <a:p>
            <a:pPr>
              <a:lnSpc>
                <a:spcPct val="100000"/>
              </a:lnSpc>
              <a:spcBef>
                <a:spcPts val="641"/>
              </a:spcBef>
            </a:pPr>
            <a:r>
              <a:rPr b="0" lang="en-US" sz="3200" spc="-1" strike="noStrike">
                <a:solidFill>
                  <a:srgbClr val="000000"/>
                </a:solidFill>
                <a:latin typeface="Trebuchet MS"/>
              </a:rPr>
              <a:t>There are two kinds of memory object</a:t>
            </a:r>
            <a:endParaRPr b="0" lang="en-US" sz="3200" spc="-1" strike="noStrike">
              <a:latin typeface="Arial"/>
            </a:endParaRPr>
          </a:p>
          <a:p>
            <a:pPr marL="343080" indent="-342360">
              <a:lnSpc>
                <a:spcPct val="100000"/>
              </a:lnSpc>
              <a:spcBef>
                <a:spcPts val="641"/>
              </a:spcBef>
              <a:buClr>
                <a:srgbClr val="c0504d"/>
              </a:buClr>
              <a:buFont typeface="Arial"/>
              <a:buChar char="•"/>
            </a:pPr>
            <a:r>
              <a:rPr b="1" i="1" lang="en-US" sz="3200" spc="-1" strike="noStrike">
                <a:solidFill>
                  <a:srgbClr val="c0504d"/>
                </a:solidFill>
                <a:latin typeface="Trebuchet MS"/>
              </a:rPr>
              <a:t>Buffer</a:t>
            </a:r>
            <a:r>
              <a:rPr b="0" lang="en-US" sz="3200" spc="-1" strike="noStrike">
                <a:solidFill>
                  <a:srgbClr val="c0504d"/>
                </a:solidFill>
                <a:latin typeface="Trebuchet MS"/>
              </a:rPr>
              <a:t> </a:t>
            </a:r>
            <a:r>
              <a:rPr b="0" lang="en-US" sz="3200" spc="-1" strike="noStrike">
                <a:solidFill>
                  <a:srgbClr val="000000"/>
                </a:solidFill>
                <a:latin typeface="Trebuchet MS"/>
              </a:rPr>
              <a:t>object: </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Defines a linear collection of bytes (“</a:t>
            </a:r>
            <a:r>
              <a:rPr b="0" i="1" lang="en-US" sz="2800" spc="-1" strike="noStrike">
                <a:solidFill>
                  <a:srgbClr val="000000"/>
                </a:solidFill>
                <a:latin typeface="Trebuchet MS"/>
              </a:rPr>
              <a:t>just a C array”</a:t>
            </a:r>
            <a:r>
              <a:rPr b="0" lang="en-US" sz="2800" spc="-1" strike="noStrike">
                <a:solidFill>
                  <a:srgbClr val="000000"/>
                </a:solidFill>
                <a:latin typeface="Trebuchet MS"/>
              </a:rPr>
              <a:t>).</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The contents of buffer objects are fully exposed within kernels and can be accessed using pointers</a:t>
            </a:r>
            <a:endParaRPr b="0" lang="en-US" sz="2800" spc="-1" strike="noStrike">
              <a:latin typeface="Arial"/>
            </a:endParaRPr>
          </a:p>
          <a:p>
            <a:pPr marL="343080" indent="-342360">
              <a:lnSpc>
                <a:spcPct val="100000"/>
              </a:lnSpc>
              <a:spcBef>
                <a:spcPts val="641"/>
              </a:spcBef>
              <a:buClr>
                <a:srgbClr val="c0504d"/>
              </a:buClr>
              <a:buFont typeface="Arial"/>
              <a:buChar char="•"/>
            </a:pPr>
            <a:r>
              <a:rPr b="1" i="1" lang="en-US" sz="3200" spc="-1" strike="noStrike">
                <a:solidFill>
                  <a:srgbClr val="c0504d"/>
                </a:solidFill>
                <a:latin typeface="Trebuchet MS"/>
              </a:rPr>
              <a:t>Image</a:t>
            </a:r>
            <a:r>
              <a:rPr b="0" lang="en-US" sz="3200" spc="-1" strike="noStrike">
                <a:solidFill>
                  <a:srgbClr val="c0504d"/>
                </a:solidFill>
                <a:latin typeface="Trebuchet MS"/>
              </a:rPr>
              <a:t> </a:t>
            </a:r>
            <a:r>
              <a:rPr b="0" lang="en-US" sz="3200" spc="-1" strike="noStrike">
                <a:solidFill>
                  <a:srgbClr val="000000"/>
                </a:solidFill>
                <a:latin typeface="Trebuchet MS"/>
              </a:rPr>
              <a:t>object: </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Defines a two- or three-dimensional region of memory.</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Image data can </a:t>
            </a:r>
            <a:r>
              <a:rPr b="0" lang="en-US" sz="2800" spc="-1" strike="noStrike">
                <a:solidFill>
                  <a:srgbClr val="c0504d"/>
                </a:solidFill>
                <a:latin typeface="Trebuchet MS"/>
              </a:rPr>
              <a:t>only </a:t>
            </a:r>
            <a:r>
              <a:rPr b="0" lang="en-US" sz="2800" spc="-1" strike="noStrike">
                <a:solidFill>
                  <a:srgbClr val="000000"/>
                </a:solidFill>
                <a:latin typeface="Trebuchet MS"/>
              </a:rPr>
              <a:t>be accessed with read and write functions, i.e. these are opaque data structures.  The read functions use a sampler.</a:t>
            </a:r>
            <a:endParaRPr b="0" lang="en-US" sz="2800" spc="-1" strike="noStrike">
              <a:latin typeface="Arial"/>
            </a:endParaRPr>
          </a:p>
          <a:p>
            <a:pPr>
              <a:lnSpc>
                <a:spcPct val="100000"/>
              </a:lnSpc>
              <a:spcBef>
                <a:spcPts val="641"/>
              </a:spcBef>
            </a:pPr>
            <a:endParaRPr b="0" lang="en-US" sz="2800" spc="-1" strike="noStrike">
              <a:latin typeface="Arial"/>
            </a:endParaRPr>
          </a:p>
          <a:p>
            <a:pPr>
              <a:lnSpc>
                <a:spcPct val="100000"/>
              </a:lnSpc>
              <a:spcBef>
                <a:spcPts val="641"/>
              </a:spcBef>
            </a:pPr>
            <a:endParaRPr b="0" lang="en-US" sz="2800" spc="-1" strike="noStrike">
              <a:latin typeface="Arial"/>
            </a:endParaRPr>
          </a:p>
          <a:p>
            <a:pPr>
              <a:lnSpc>
                <a:spcPct val="100000"/>
              </a:lnSpc>
              <a:spcBef>
                <a:spcPts val="641"/>
              </a:spcBef>
            </a:pPr>
            <a:endParaRPr b="0" lang="en-US" sz="2800" spc="-1" strike="noStrike">
              <a:latin typeface="Arial"/>
            </a:endParaRPr>
          </a:p>
        </p:txBody>
      </p:sp>
      <p:sp>
        <p:nvSpPr>
          <p:cNvPr id="1152" name="CustomShape 3"/>
          <p:cNvSpPr/>
          <p:nvPr/>
        </p:nvSpPr>
        <p:spPr>
          <a:xfrm>
            <a:off x="3924000" y="6300720"/>
            <a:ext cx="5198760" cy="81936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4f81bd"/>
                </a:solidFill>
                <a:latin typeface="Trebuchet MS"/>
                <a:ea typeface="DejaVu Sans"/>
              </a:rPr>
              <a:t>Used when interfacing with a graphics API such as OpenGL.  We won’t use image objects in this tutorial.</a:t>
            </a:r>
            <a:endParaRPr b="0" lang="en-US" sz="1600" spc="-1" strike="noStrike">
              <a:latin typeface="Arial"/>
            </a:endParaRPr>
          </a:p>
        </p:txBody>
      </p:sp>
    </p:spTree>
  </p:cSld>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创建和设置 </a:t>
            </a:r>
            <a:r>
              <a:rPr b="0" lang="en-US" sz="4400" spc="-1" strike="noStrike">
                <a:solidFill>
                  <a:srgbClr val="000000"/>
                </a:solidFill>
                <a:latin typeface="Trebuchet MS"/>
              </a:rPr>
              <a:t>OpenCL </a:t>
            </a:r>
            <a:r>
              <a:rPr b="0" lang="en-US" sz="4400" spc="-1" strike="noStrike">
                <a:solidFill>
                  <a:srgbClr val="000000"/>
                </a:solidFill>
                <a:latin typeface="Trebuchet MS"/>
              </a:rPr>
              <a:t>平台</a:t>
            </a:r>
            <a:br/>
            <a:r>
              <a:rPr b="0" lang="en-US" sz="4400" spc="-1" strike="noStrike">
                <a:solidFill>
                  <a:srgbClr val="000000"/>
                </a:solidFill>
                <a:latin typeface="Trebuchet MS"/>
              </a:rPr>
              <a:t>的一些注意事项</a:t>
            </a:r>
            <a:endParaRPr b="0" lang="en-US" sz="4400" spc="-1" strike="noStrike">
              <a:latin typeface="Arial"/>
            </a:endParaRPr>
          </a:p>
        </p:txBody>
      </p:sp>
      <p:sp>
        <p:nvSpPr>
          <p:cNvPr id="442" name="CustomShape 2"/>
          <p:cNvSpPr/>
          <p:nvPr/>
        </p:nvSpPr>
        <p:spPr>
          <a:xfrm>
            <a:off x="179640" y="1600200"/>
            <a:ext cx="8856360" cy="485244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本节将包括对下面几种平台和设备上安装 </a:t>
            </a:r>
            <a:r>
              <a:rPr b="0" lang="en-US" sz="3200" spc="-1" strike="noStrike">
                <a:solidFill>
                  <a:srgbClr val="000000"/>
                </a:solidFill>
                <a:latin typeface="Trebuchet MS"/>
              </a:rPr>
              <a:t>OpenCL </a:t>
            </a:r>
            <a:r>
              <a:rPr b="0" lang="en-US" sz="3200" spc="-1" strike="noStrike">
                <a:solidFill>
                  <a:srgbClr val="000000"/>
                </a:solidFill>
                <a:latin typeface="Trebuchet MS"/>
              </a:rPr>
              <a:t>的指南：</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AMD CPU, GPU </a:t>
            </a:r>
            <a:r>
              <a:rPr b="0" lang="en-US" sz="2800" spc="-1" strike="noStrike">
                <a:solidFill>
                  <a:srgbClr val="000000"/>
                </a:solidFill>
                <a:latin typeface="Trebuchet MS"/>
              </a:rPr>
              <a:t>和 </a:t>
            </a:r>
            <a:r>
              <a:rPr b="0" lang="en-US" sz="2800" spc="-1" strike="noStrike">
                <a:solidFill>
                  <a:srgbClr val="000000"/>
                </a:solidFill>
                <a:latin typeface="Trebuchet MS"/>
              </a:rPr>
              <a:t>APU</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Intel CPU</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NVIDIA GPU</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本文是假设你在使用 </a:t>
            </a:r>
            <a:r>
              <a:rPr b="0" lang="en-US" sz="3200" spc="-1" strike="noStrike">
                <a:solidFill>
                  <a:srgbClr val="000000"/>
                </a:solidFill>
                <a:latin typeface="Trebuchet MS"/>
              </a:rPr>
              <a:t>64-bit </a:t>
            </a:r>
            <a:r>
              <a:rPr b="0" lang="en-US" sz="3200" spc="-1" strike="noStrike">
                <a:solidFill>
                  <a:srgbClr val="000000"/>
                </a:solidFill>
                <a:latin typeface="Trebuchet MS"/>
              </a:rPr>
              <a:t>的 </a:t>
            </a:r>
            <a:r>
              <a:rPr b="0" lang="en-US" sz="3200" spc="-1" strike="noStrike">
                <a:solidFill>
                  <a:srgbClr val="000000"/>
                </a:solidFill>
                <a:latin typeface="Trebuchet MS"/>
              </a:rPr>
              <a:t>Ubuntu 12.04 LTS </a:t>
            </a:r>
            <a:endParaRPr b="0" lang="en-US" sz="3200" spc="-1" strike="noStrike">
              <a:latin typeface="Arial"/>
            </a:endParaRPr>
          </a:p>
          <a:p>
            <a:pPr>
              <a:lnSpc>
                <a:spcPct val="100000"/>
              </a:lnSpc>
              <a:spcBef>
                <a:spcPts val="360"/>
              </a:spcBef>
            </a:pPr>
            <a:endParaRPr b="0" lang="en-US" sz="3200" spc="-1" strike="noStrike">
              <a:latin typeface="Arial"/>
            </a:endParaRPr>
          </a:p>
          <a:p>
            <a:pPr>
              <a:lnSpc>
                <a:spcPct val="100000"/>
              </a:lnSpc>
              <a:spcBef>
                <a:spcPts val="360"/>
              </a:spcBef>
            </a:pPr>
            <a:r>
              <a:rPr b="0" lang="en-US" sz="1800" spc="-1" strike="noStrike">
                <a:solidFill>
                  <a:srgbClr val="000000"/>
                </a:solidFill>
                <a:latin typeface="Trebuchet MS"/>
              </a:rPr>
              <a:t>（翻译者使用的是 </a:t>
            </a:r>
            <a:r>
              <a:rPr b="0" lang="en-US" sz="1800" spc="-1" strike="noStrike">
                <a:solidFill>
                  <a:srgbClr val="000000"/>
                </a:solidFill>
                <a:latin typeface="Trebuchet MS"/>
              </a:rPr>
              <a:t>64-bit </a:t>
            </a:r>
            <a:r>
              <a:rPr b="0" lang="en-US" sz="1800" spc="-1" strike="noStrike">
                <a:solidFill>
                  <a:srgbClr val="000000"/>
                </a:solidFill>
                <a:latin typeface="Trebuchet MS"/>
              </a:rPr>
              <a:t>的 </a:t>
            </a:r>
            <a:r>
              <a:rPr b="0" lang="en-US" sz="1800" spc="-1" strike="noStrike">
                <a:solidFill>
                  <a:srgbClr val="000000"/>
                </a:solidFill>
                <a:latin typeface="Trebuchet MS"/>
              </a:rPr>
              <a:t>Ubuntu 18.04</a:t>
            </a:r>
            <a:r>
              <a:rPr b="0" lang="en-US" sz="1800" spc="-1" strike="noStrike">
                <a:solidFill>
                  <a:srgbClr val="000000"/>
                </a:solidFill>
                <a:latin typeface="Trebuchet MS"/>
              </a:rPr>
              <a:t>，会在后续版本中注明旧版</a:t>
            </a:r>
            <a:r>
              <a:rPr b="0" lang="en-US" sz="1800" spc="-1" strike="noStrike">
                <a:solidFill>
                  <a:srgbClr val="000000"/>
                </a:solidFill>
                <a:latin typeface="Trebuchet MS"/>
              </a:rPr>
              <a:t>/</a:t>
            </a:r>
            <a:r>
              <a:rPr b="0" lang="en-US" sz="1800" spc="-1" strike="noStrike">
                <a:solidFill>
                  <a:srgbClr val="000000"/>
                </a:solidFill>
                <a:latin typeface="Trebuchet MS"/>
              </a:rPr>
              <a:t>新版以示区分）</a:t>
            </a:r>
            <a:endParaRPr b="0" lang="en-US" sz="1800" spc="-1" strike="noStrike">
              <a:latin typeface="Arial"/>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3" name="CustomShape 1"/>
          <p:cNvSpPr/>
          <p:nvPr/>
        </p:nvSpPr>
        <p:spPr>
          <a:xfrm>
            <a:off x="457200" y="-90360"/>
            <a:ext cx="822888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Creating and manipulating buffers</a:t>
            </a:r>
            <a:endParaRPr b="0" lang="en-US" sz="4400" spc="-1" strike="noStrike">
              <a:latin typeface="Arial"/>
            </a:endParaRPr>
          </a:p>
        </p:txBody>
      </p:sp>
      <p:sp>
        <p:nvSpPr>
          <p:cNvPr id="1154" name="CustomShape 2"/>
          <p:cNvSpPr/>
          <p:nvPr/>
        </p:nvSpPr>
        <p:spPr>
          <a:xfrm>
            <a:off x="179640" y="980640"/>
            <a:ext cx="8784360" cy="568800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561"/>
              </a:spcBef>
              <a:buClr>
                <a:srgbClr val="000000"/>
              </a:buClr>
              <a:buFont typeface="Arial"/>
              <a:buChar char="•"/>
            </a:pPr>
            <a:r>
              <a:rPr b="0" lang="en-US" sz="2800" spc="-1" strike="noStrike">
                <a:solidFill>
                  <a:srgbClr val="000000"/>
                </a:solidFill>
                <a:latin typeface="Trebuchet MS"/>
              </a:rPr>
              <a:t>Buffers are declared on the host as type: </a:t>
            </a:r>
            <a:r>
              <a:rPr b="0" lang="en-US" sz="2400" spc="-1" strike="noStrike">
                <a:solidFill>
                  <a:srgbClr val="4f81bd"/>
                </a:solidFill>
                <a:latin typeface="Courier New Bold"/>
              </a:rPr>
              <a:t>cl_mem</a:t>
            </a:r>
            <a:endParaRPr b="0" lang="en-US" sz="2400" spc="-1" strike="noStrike">
              <a:latin typeface="Arial"/>
            </a:endParaRPr>
          </a:p>
          <a:p>
            <a:pPr>
              <a:lnSpc>
                <a:spcPct val="100000"/>
              </a:lnSpc>
              <a:spcBef>
                <a:spcPts val="479"/>
              </a:spcBef>
            </a:pPr>
            <a:endParaRPr b="0" lang="en-US" sz="2400" spc="-1" strike="noStrike">
              <a:latin typeface="Arial"/>
            </a:endParaRPr>
          </a:p>
          <a:p>
            <a:pPr marL="352440" indent="-342360">
              <a:lnSpc>
                <a:spcPct val="100000"/>
              </a:lnSpc>
              <a:spcBef>
                <a:spcPts val="561"/>
              </a:spcBef>
              <a:buClr>
                <a:srgbClr val="000000"/>
              </a:buClr>
              <a:buFont typeface="Arial"/>
              <a:buChar char="•"/>
            </a:pPr>
            <a:r>
              <a:rPr b="0" lang="en-US" sz="2800" spc="-1" strike="noStrike">
                <a:solidFill>
                  <a:srgbClr val="000000"/>
                </a:solidFill>
                <a:latin typeface="Trebuchet MS"/>
              </a:rPr>
              <a:t>Arrays in host memory hold your original host-side data:</a:t>
            </a:r>
            <a:endParaRPr b="0" lang="en-US" sz="2800" spc="-1" strike="noStrike">
              <a:latin typeface="Arial"/>
            </a:endParaRPr>
          </a:p>
          <a:p>
            <a:pPr marL="619200">
              <a:lnSpc>
                <a:spcPct val="100000"/>
              </a:lnSpc>
              <a:spcBef>
                <a:spcPts val="479"/>
              </a:spcBef>
            </a:pPr>
            <a:r>
              <a:rPr b="0" lang="en-US" sz="2400" spc="-1" strike="noStrike">
                <a:solidFill>
                  <a:srgbClr val="c0504d"/>
                </a:solidFill>
                <a:latin typeface="Courier New Bold"/>
              </a:rPr>
              <a:t>float</a:t>
            </a:r>
            <a:r>
              <a:rPr b="0" lang="en-US" sz="2400" spc="-1" strike="noStrike">
                <a:solidFill>
                  <a:srgbClr val="000000"/>
                </a:solidFill>
                <a:latin typeface="Courier New Bold"/>
              </a:rPr>
              <a:t> h_a[LENGTH], h_b[LENGTH];</a:t>
            </a:r>
            <a:endParaRPr b="0" lang="en-US" sz="2400" spc="-1" strike="noStrike">
              <a:latin typeface="Arial"/>
            </a:endParaRPr>
          </a:p>
          <a:p>
            <a:pPr marL="619200">
              <a:lnSpc>
                <a:spcPct val="100000"/>
              </a:lnSpc>
              <a:spcBef>
                <a:spcPts val="561"/>
              </a:spcBef>
            </a:pPr>
            <a:endParaRPr b="0" lang="en-US" sz="2400" spc="-1" strike="noStrike">
              <a:latin typeface="Arial"/>
            </a:endParaRPr>
          </a:p>
          <a:p>
            <a:pPr marL="357120" indent="-356400">
              <a:lnSpc>
                <a:spcPct val="100000"/>
              </a:lnSpc>
              <a:spcBef>
                <a:spcPts val="561"/>
              </a:spcBef>
              <a:buClr>
                <a:srgbClr val="000000"/>
              </a:buClr>
              <a:buFont typeface="Arial"/>
              <a:buChar char="•"/>
            </a:pPr>
            <a:r>
              <a:rPr b="0" lang="en-US" sz="2800" spc="-1" strike="noStrike">
                <a:solidFill>
                  <a:srgbClr val="000000"/>
                </a:solidFill>
                <a:latin typeface="Trebuchet MS"/>
              </a:rPr>
              <a:t>Create the </a:t>
            </a:r>
            <a:r>
              <a:rPr b="0" lang="en-US" sz="2800" spc="-1" strike="noStrike">
                <a:solidFill>
                  <a:srgbClr val="9bbb59"/>
                </a:solidFill>
                <a:latin typeface="Trebuchet MS"/>
              </a:rPr>
              <a:t>buffer</a:t>
            </a:r>
            <a:r>
              <a:rPr b="0" lang="en-US" sz="2800" spc="-1" strike="noStrike">
                <a:solidFill>
                  <a:srgbClr val="000000"/>
                </a:solidFill>
                <a:latin typeface="Trebuchet MS"/>
              </a:rPr>
              <a:t> (d_a), assign sizeof(float)*count bytes from “h_a” to the buffer and copy it into device memory:</a:t>
            </a:r>
            <a:endParaRPr b="0" lang="en-US" sz="2800" spc="-1" strike="noStrike">
              <a:latin typeface="Arial"/>
            </a:endParaRPr>
          </a:p>
          <a:p>
            <a:pPr marL="619200">
              <a:lnSpc>
                <a:spcPct val="100000"/>
              </a:lnSpc>
              <a:spcBef>
                <a:spcPts val="479"/>
              </a:spcBef>
            </a:pPr>
            <a:r>
              <a:rPr b="0" lang="en-US" sz="2400" spc="-1" strike="noStrike">
                <a:solidFill>
                  <a:srgbClr val="4f81bd"/>
                </a:solidFill>
                <a:latin typeface="Courier New Bold"/>
              </a:rPr>
              <a:t>cl_mem</a:t>
            </a:r>
            <a:r>
              <a:rPr b="0" lang="en-US" sz="2400" spc="-1" strike="noStrike">
                <a:solidFill>
                  <a:srgbClr val="9bbb59"/>
                </a:solidFill>
                <a:latin typeface="Courier New Bold"/>
              </a:rPr>
              <a:t> </a:t>
            </a:r>
            <a:r>
              <a:rPr b="0" lang="en-US" sz="2400" spc="-1" strike="noStrike">
                <a:solidFill>
                  <a:srgbClr val="000000"/>
                </a:solidFill>
                <a:latin typeface="Courier New Bold"/>
              </a:rPr>
              <a:t>d_a = </a:t>
            </a:r>
            <a:r>
              <a:rPr b="0" lang="en-US" sz="2400" spc="-1" strike="noStrike">
                <a:solidFill>
                  <a:srgbClr val="17375e"/>
                </a:solidFill>
                <a:latin typeface="Courier New Bold"/>
              </a:rPr>
              <a:t>clCreateBuffer</a:t>
            </a:r>
            <a:r>
              <a:rPr b="0" lang="en-US" sz="2400" spc="-1" strike="noStrike">
                <a:solidFill>
                  <a:srgbClr val="000000"/>
                </a:solidFill>
                <a:latin typeface="Courier New Bold"/>
              </a:rPr>
              <a:t>(context,</a:t>
            </a:r>
            <a:endParaRPr b="0" lang="en-US" sz="2400" spc="-1" strike="noStrike">
              <a:latin typeface="Arial"/>
            </a:endParaRPr>
          </a:p>
          <a:p>
            <a:pPr marL="457200">
              <a:lnSpc>
                <a:spcPct val="100000"/>
              </a:lnSpc>
              <a:spcBef>
                <a:spcPts val="479"/>
              </a:spcBef>
            </a:pPr>
            <a:r>
              <a:rPr b="0" lang="en-US" sz="2400" spc="-1" strike="noStrike">
                <a:solidFill>
                  <a:srgbClr val="4f81bd"/>
                </a:solidFill>
                <a:latin typeface="Courier New Bold"/>
              </a:rPr>
              <a:t>    </a:t>
            </a:r>
            <a:r>
              <a:rPr b="0" lang="en-US" sz="2400" spc="-1" strike="noStrike">
                <a:solidFill>
                  <a:srgbClr val="4f81bd"/>
                </a:solidFill>
                <a:latin typeface="Courier New Bold"/>
              </a:rPr>
              <a:t>CL_MEM_READ_ONLY | CL_MEM_COPY_HOST_PTR</a:t>
            </a:r>
            <a:r>
              <a:rPr b="0" lang="en-US" sz="2400" spc="-1" strike="noStrike">
                <a:solidFill>
                  <a:srgbClr val="000000"/>
                </a:solidFill>
                <a:latin typeface="Courier New Bold"/>
              </a:rPr>
              <a:t>,</a:t>
            </a:r>
            <a:endParaRPr b="0" lang="en-US" sz="2400" spc="-1" strike="noStrike">
              <a:latin typeface="Arial"/>
            </a:endParaRPr>
          </a:p>
          <a:p>
            <a:pPr marL="457200">
              <a:lnSpc>
                <a:spcPct val="100000"/>
              </a:lnSpc>
              <a:spcBef>
                <a:spcPts val="479"/>
              </a:spcBef>
            </a:pPr>
            <a:r>
              <a:rPr b="0" lang="en-US" sz="2400" spc="-1" strike="noStrike">
                <a:solidFill>
                  <a:srgbClr val="17375e"/>
                </a:solidFill>
                <a:latin typeface="Courier New Bold"/>
              </a:rPr>
              <a:t>     </a:t>
            </a:r>
            <a:r>
              <a:rPr b="0" lang="en-US" sz="2400" spc="-1" strike="noStrike">
                <a:solidFill>
                  <a:srgbClr val="17375e"/>
                </a:solidFill>
                <a:latin typeface="Courier New Bold"/>
              </a:rPr>
              <a:t>sizeof</a:t>
            </a:r>
            <a:r>
              <a:rPr b="0" lang="en-US" sz="2400" spc="-1" strike="noStrike">
                <a:solidFill>
                  <a:srgbClr val="000000"/>
                </a:solidFill>
                <a:latin typeface="Courier New Bold"/>
              </a:rPr>
              <a:t>(</a:t>
            </a:r>
            <a:r>
              <a:rPr b="0" lang="en-US" sz="2400" spc="-1" strike="noStrike">
                <a:solidFill>
                  <a:srgbClr val="c0504d"/>
                </a:solidFill>
                <a:latin typeface="Courier New Bold"/>
              </a:rPr>
              <a:t>float</a:t>
            </a:r>
            <a:r>
              <a:rPr b="0" lang="en-US" sz="2400" spc="-1" strike="noStrike">
                <a:solidFill>
                  <a:srgbClr val="000000"/>
                </a:solidFill>
                <a:latin typeface="Courier New Bold"/>
              </a:rPr>
              <a:t>)*count, h_a, NULL);</a:t>
            </a:r>
            <a:endParaRPr b="0" lang="en-US" sz="2400" spc="-1" strike="noStrike">
              <a:latin typeface="Arial"/>
            </a:endParaRPr>
          </a:p>
          <a:p>
            <a:pPr marL="457200">
              <a:lnSpc>
                <a:spcPct val="100000"/>
              </a:lnSpc>
              <a:spcBef>
                <a:spcPts val="320"/>
              </a:spcBef>
            </a:pPr>
            <a:endParaRPr b="0" lang="en-US" sz="2400" spc="-1" strike="noStrike">
              <a:latin typeface="Arial"/>
            </a:endParaRPr>
          </a:p>
        </p:txBody>
      </p:sp>
    </p:spTree>
  </p:cSld>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5"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Conventions for naming buffers</a:t>
            </a:r>
            <a:endParaRPr b="0" lang="en-US" sz="4400" spc="-1" strike="noStrike">
              <a:latin typeface="Arial"/>
            </a:endParaRPr>
          </a:p>
        </p:txBody>
      </p:sp>
      <p:sp>
        <p:nvSpPr>
          <p:cNvPr id="1156"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It can get confusing about whether a host variable is just a regular C array or an OpenCL buffer</a:t>
            </a:r>
            <a:endParaRPr b="0" lang="en-US" sz="3200" spc="-1" strike="noStrike">
              <a:latin typeface="Arial"/>
            </a:endParaRPr>
          </a:p>
          <a:p>
            <a:pPr>
              <a:lnSpc>
                <a:spcPct val="100000"/>
              </a:lnSpc>
              <a:spcBef>
                <a:spcPts val="641"/>
              </a:spcBef>
            </a:pP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A useful convention is to prefix the names of your regular </a:t>
            </a:r>
            <a:r>
              <a:rPr b="1" lang="en-US" sz="3200" spc="-1" strike="noStrike">
                <a:solidFill>
                  <a:srgbClr val="f79646"/>
                </a:solidFill>
                <a:latin typeface="Trebuchet MS"/>
              </a:rPr>
              <a:t>h</a:t>
            </a:r>
            <a:r>
              <a:rPr b="0" lang="en-US" sz="3200" spc="-1" strike="noStrike">
                <a:solidFill>
                  <a:srgbClr val="000000"/>
                </a:solidFill>
                <a:latin typeface="Trebuchet MS"/>
              </a:rPr>
              <a:t>ost C arrays with “</a:t>
            </a:r>
            <a:r>
              <a:rPr b="1" lang="en-US" sz="3200" spc="-1" strike="noStrike">
                <a:solidFill>
                  <a:srgbClr val="f79646"/>
                </a:solidFill>
                <a:latin typeface="Trebuchet MS"/>
              </a:rPr>
              <a:t>h_</a:t>
            </a:r>
            <a:r>
              <a:rPr b="0" lang="en-US" sz="3200" spc="-1" strike="noStrike">
                <a:solidFill>
                  <a:srgbClr val="000000"/>
                </a:solidFill>
                <a:latin typeface="Trebuchet MS"/>
              </a:rPr>
              <a:t>” and your OpenCL buffers which will live on the </a:t>
            </a:r>
            <a:r>
              <a:rPr b="1" lang="en-US" sz="3200" spc="-1" strike="noStrike">
                <a:solidFill>
                  <a:srgbClr val="f79646"/>
                </a:solidFill>
                <a:latin typeface="Trebuchet MS"/>
              </a:rPr>
              <a:t>d</a:t>
            </a:r>
            <a:r>
              <a:rPr b="0" lang="en-US" sz="3200" spc="-1" strike="noStrike">
                <a:solidFill>
                  <a:srgbClr val="000000"/>
                </a:solidFill>
                <a:latin typeface="Trebuchet MS"/>
              </a:rPr>
              <a:t>evice with “</a:t>
            </a:r>
            <a:r>
              <a:rPr b="1" lang="en-US" sz="3200" spc="-1" strike="noStrike">
                <a:solidFill>
                  <a:srgbClr val="f79646"/>
                </a:solidFill>
                <a:latin typeface="Trebuchet MS"/>
              </a:rPr>
              <a:t>d_</a:t>
            </a:r>
            <a:r>
              <a:rPr b="0" lang="en-US" sz="3200" spc="-1" strike="noStrike">
                <a:solidFill>
                  <a:srgbClr val="000000"/>
                </a:solidFill>
                <a:latin typeface="Trebuchet MS"/>
              </a:rPr>
              <a:t>”</a:t>
            </a:r>
            <a:endParaRPr b="0" lang="en-US" sz="3200" spc="-1" strike="noStrike">
              <a:latin typeface="Arial"/>
            </a:endParaRPr>
          </a:p>
        </p:txBody>
      </p:sp>
    </p:spTree>
  </p:cSld>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7" name="CustomShape 1"/>
          <p:cNvSpPr/>
          <p:nvPr/>
        </p:nvSpPr>
        <p:spPr>
          <a:xfrm>
            <a:off x="457200" y="-90360"/>
            <a:ext cx="822888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Creating and manipulating buffers</a:t>
            </a:r>
            <a:endParaRPr b="0" lang="en-US" sz="4400" spc="-1" strike="noStrike">
              <a:latin typeface="Arial"/>
            </a:endParaRPr>
          </a:p>
        </p:txBody>
      </p:sp>
      <p:sp>
        <p:nvSpPr>
          <p:cNvPr id="1158" name="CustomShape 2"/>
          <p:cNvSpPr/>
          <p:nvPr/>
        </p:nvSpPr>
        <p:spPr>
          <a:xfrm>
            <a:off x="179640" y="980640"/>
            <a:ext cx="8784360" cy="56880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561"/>
              </a:spcBef>
            </a:pPr>
            <a:endParaRPr b="0" lang="en-US" sz="1800" spc="-1" strike="noStrike">
              <a:latin typeface="Arial"/>
            </a:endParaRPr>
          </a:p>
          <a:p>
            <a:pPr marL="357120" indent="-356400">
              <a:lnSpc>
                <a:spcPct val="100000"/>
              </a:lnSpc>
              <a:spcBef>
                <a:spcPts val="561"/>
              </a:spcBef>
              <a:buClr>
                <a:srgbClr val="000000"/>
              </a:buClr>
              <a:buFont typeface="Arial"/>
              <a:buChar char="•"/>
            </a:pPr>
            <a:r>
              <a:rPr b="0" lang="en-US" sz="2800" spc="-1" strike="noStrike">
                <a:solidFill>
                  <a:srgbClr val="000000"/>
                </a:solidFill>
                <a:latin typeface="Trebuchet MS"/>
              </a:rPr>
              <a:t>Other common </a:t>
            </a:r>
            <a:r>
              <a:rPr b="0" lang="en-US" sz="2800" spc="-1" strike="noStrike">
                <a:solidFill>
                  <a:srgbClr val="c0504d"/>
                </a:solidFill>
                <a:latin typeface="Trebuchet MS"/>
              </a:rPr>
              <a:t>memory flags </a:t>
            </a:r>
            <a:r>
              <a:rPr b="0" lang="en-US" sz="2800" spc="-1" strike="noStrike">
                <a:solidFill>
                  <a:srgbClr val="000000"/>
                </a:solidFill>
                <a:latin typeface="Trebuchet MS"/>
              </a:rPr>
              <a:t>include:</a:t>
            </a:r>
            <a:endParaRPr b="0" lang="en-US" sz="2800" spc="-1" strike="noStrike">
              <a:latin typeface="Arial"/>
            </a:endParaRPr>
          </a:p>
          <a:p>
            <a:pPr marL="619200">
              <a:lnSpc>
                <a:spcPct val="100000"/>
              </a:lnSpc>
              <a:spcBef>
                <a:spcPts val="479"/>
              </a:spcBef>
            </a:pPr>
            <a:r>
              <a:rPr b="0" lang="en-US" sz="2400" spc="-1" strike="noStrike">
                <a:solidFill>
                  <a:srgbClr val="4f81bd"/>
                </a:solidFill>
                <a:latin typeface="Courier New Bold"/>
              </a:rPr>
              <a:t>CL_MEM_WRITE_ONLY, CL_MEM_READ_WRITE</a:t>
            </a:r>
            <a:endParaRPr b="0" lang="en-US" sz="2400" spc="-1" strike="noStrike">
              <a:latin typeface="Arial"/>
            </a:endParaRPr>
          </a:p>
          <a:p>
            <a:pPr marL="619200">
              <a:lnSpc>
                <a:spcPct val="100000"/>
              </a:lnSpc>
              <a:spcBef>
                <a:spcPts val="320"/>
              </a:spcBef>
            </a:pPr>
            <a:endParaRPr b="0" lang="en-US" sz="2400" spc="-1" strike="noStrike">
              <a:latin typeface="Arial"/>
            </a:endParaRPr>
          </a:p>
          <a:p>
            <a:pPr lvl="1" marL="357120" indent="-356400">
              <a:lnSpc>
                <a:spcPct val="100000"/>
              </a:lnSpc>
              <a:spcBef>
                <a:spcPts val="561"/>
              </a:spcBef>
              <a:buClr>
                <a:srgbClr val="000000"/>
              </a:buClr>
              <a:buFont typeface="Arial"/>
              <a:buChar char="•"/>
            </a:pPr>
            <a:r>
              <a:rPr b="0" lang="en-US" sz="2800" spc="-1" strike="noStrike">
                <a:solidFill>
                  <a:srgbClr val="000000"/>
                </a:solidFill>
                <a:latin typeface="Trebuchet MS"/>
              </a:rPr>
              <a:t>These are from the point of view of the </a:t>
            </a:r>
            <a:r>
              <a:rPr b="1" lang="en-US" sz="2800" spc="-1" strike="noStrike" u="sng">
                <a:solidFill>
                  <a:srgbClr val="000000"/>
                </a:solidFill>
                <a:uFillTx/>
                <a:latin typeface="Trebuchet MS"/>
              </a:rPr>
              <a:t>device</a:t>
            </a:r>
            <a:endParaRPr b="0" lang="en-US" sz="2800" spc="-1" strike="noStrike">
              <a:latin typeface="Arial"/>
            </a:endParaRPr>
          </a:p>
          <a:p>
            <a:pPr>
              <a:lnSpc>
                <a:spcPct val="100000"/>
              </a:lnSpc>
              <a:spcBef>
                <a:spcPts val="561"/>
              </a:spcBef>
            </a:pPr>
            <a:endParaRPr b="0" lang="en-US" sz="2800" spc="-1" strike="noStrike">
              <a:latin typeface="Arial"/>
            </a:endParaRPr>
          </a:p>
          <a:p>
            <a:pPr marL="357120" indent="-356400">
              <a:lnSpc>
                <a:spcPct val="100000"/>
              </a:lnSpc>
              <a:spcBef>
                <a:spcPts val="561"/>
              </a:spcBef>
              <a:buClr>
                <a:srgbClr val="000000"/>
              </a:buClr>
              <a:buFont typeface="Arial"/>
              <a:buChar char="•"/>
            </a:pPr>
            <a:r>
              <a:rPr b="0" lang="en-US" sz="2800" spc="-1" strike="noStrike">
                <a:solidFill>
                  <a:srgbClr val="000000"/>
                </a:solidFill>
                <a:latin typeface="Trebuchet MS"/>
              </a:rPr>
              <a:t>Submit command to copy the buffer back to host memory at “h_c”:</a:t>
            </a:r>
            <a:endParaRPr b="0" lang="en-US" sz="2800" spc="-1" strike="noStrike">
              <a:latin typeface="Arial"/>
            </a:endParaRPr>
          </a:p>
          <a:p>
            <a:pPr lvl="1" marL="757080" indent="-356400">
              <a:lnSpc>
                <a:spcPct val="100000"/>
              </a:lnSpc>
              <a:spcBef>
                <a:spcPts val="479"/>
              </a:spcBef>
              <a:buClr>
                <a:srgbClr val="4f81bd"/>
              </a:buClr>
              <a:buFont typeface="Arial"/>
              <a:buChar char="–"/>
            </a:pPr>
            <a:r>
              <a:rPr b="0" lang="en-US" sz="2400" spc="-1" strike="noStrike">
                <a:solidFill>
                  <a:srgbClr val="4f81bd"/>
                </a:solidFill>
                <a:latin typeface="Trebuchet MS"/>
              </a:rPr>
              <a:t>CL_TRUE</a:t>
            </a:r>
            <a:r>
              <a:rPr b="0" lang="en-US" sz="2400" spc="-1" strike="noStrike">
                <a:solidFill>
                  <a:srgbClr val="000000"/>
                </a:solidFill>
                <a:latin typeface="Trebuchet MS"/>
              </a:rPr>
              <a:t> = blocking, </a:t>
            </a:r>
            <a:r>
              <a:rPr b="0" lang="en-US" sz="2400" spc="-1" strike="noStrike">
                <a:solidFill>
                  <a:srgbClr val="4f81bd"/>
                </a:solidFill>
                <a:latin typeface="Trebuchet MS"/>
              </a:rPr>
              <a:t>CL_FALSE</a:t>
            </a:r>
            <a:r>
              <a:rPr b="0" lang="en-US" sz="2400" spc="-1" strike="noStrike">
                <a:solidFill>
                  <a:srgbClr val="000000"/>
                </a:solidFill>
                <a:latin typeface="Trebuchet MS"/>
              </a:rPr>
              <a:t> = non-blocking</a:t>
            </a:r>
            <a:endParaRPr b="0" lang="en-US" sz="2400" spc="-1" strike="noStrike">
              <a:latin typeface="Arial"/>
            </a:endParaRPr>
          </a:p>
          <a:p>
            <a:pPr>
              <a:lnSpc>
                <a:spcPct val="100000"/>
              </a:lnSpc>
            </a:pPr>
            <a:endParaRPr b="0" lang="en-US" sz="2400" spc="-1" strike="noStrike">
              <a:latin typeface="Arial"/>
            </a:endParaRPr>
          </a:p>
          <a:p>
            <a:pPr marL="619200">
              <a:lnSpc>
                <a:spcPct val="100000"/>
              </a:lnSpc>
              <a:spcBef>
                <a:spcPts val="479"/>
              </a:spcBef>
            </a:pPr>
            <a:r>
              <a:rPr b="0" lang="en-US" sz="2400" spc="-1" strike="noStrike">
                <a:solidFill>
                  <a:srgbClr val="17375e"/>
                </a:solidFill>
                <a:latin typeface="Courier New Bold"/>
              </a:rPr>
              <a:t>clEnqueueReadBuffer</a:t>
            </a:r>
            <a:r>
              <a:rPr b="0" lang="en-US" sz="2400" spc="-1" strike="noStrike">
                <a:solidFill>
                  <a:srgbClr val="000000"/>
                </a:solidFill>
                <a:latin typeface="Courier New Bold"/>
              </a:rPr>
              <a:t>(queue, d_c, </a:t>
            </a:r>
            <a:r>
              <a:rPr b="0" lang="en-US" sz="2400" spc="-1" strike="noStrike">
                <a:solidFill>
                  <a:srgbClr val="4f81bd"/>
                </a:solidFill>
                <a:latin typeface="Courier New Bold"/>
              </a:rPr>
              <a:t>CL_TRUE</a:t>
            </a:r>
            <a:r>
              <a:rPr b="0" lang="en-US" sz="2400" spc="-1" strike="noStrike">
                <a:solidFill>
                  <a:srgbClr val="000000"/>
                </a:solidFill>
                <a:latin typeface="Courier New Bold"/>
              </a:rPr>
              <a:t>,</a:t>
            </a:r>
            <a:endParaRPr b="0" lang="en-US" sz="2400" spc="-1" strike="noStrike">
              <a:latin typeface="Arial"/>
            </a:endParaRPr>
          </a:p>
          <a:p>
            <a:pPr marL="619200">
              <a:lnSpc>
                <a:spcPct val="100000"/>
              </a:lnSpc>
              <a:spcBef>
                <a:spcPts val="479"/>
              </a:spcBef>
            </a:pPr>
            <a:r>
              <a:rPr b="0" lang="en-US" sz="2400" spc="-1" strike="noStrike">
                <a:solidFill>
                  <a:srgbClr val="17375e"/>
                </a:solidFill>
                <a:latin typeface="Courier New Bold"/>
              </a:rPr>
              <a:t>	</a:t>
            </a:r>
            <a:r>
              <a:rPr b="0" lang="en-US" sz="2400" spc="-1" strike="noStrike">
                <a:solidFill>
                  <a:srgbClr val="17375e"/>
                </a:solidFill>
                <a:latin typeface="Courier New Bold"/>
              </a:rPr>
              <a:t>	</a:t>
            </a:r>
            <a:r>
              <a:rPr b="0" lang="en-US" sz="2400" spc="-1" strike="noStrike">
                <a:solidFill>
                  <a:srgbClr val="17375e"/>
                </a:solidFill>
                <a:latin typeface="Courier New Bold"/>
              </a:rPr>
              <a:t>sizeof</a:t>
            </a:r>
            <a:r>
              <a:rPr b="0" lang="en-US" sz="2400" spc="-1" strike="noStrike">
                <a:solidFill>
                  <a:srgbClr val="000000"/>
                </a:solidFill>
                <a:latin typeface="Courier New Bold"/>
              </a:rPr>
              <a:t>(</a:t>
            </a:r>
            <a:r>
              <a:rPr b="0" lang="en-US" sz="2400" spc="-1" strike="noStrike">
                <a:solidFill>
                  <a:srgbClr val="c0504d"/>
                </a:solidFill>
                <a:latin typeface="Courier New Bold"/>
              </a:rPr>
              <a:t>float</a:t>
            </a:r>
            <a:r>
              <a:rPr b="0" lang="en-US" sz="2400" spc="-1" strike="noStrike">
                <a:solidFill>
                  <a:srgbClr val="000000"/>
                </a:solidFill>
                <a:latin typeface="Courier New Bold"/>
              </a:rPr>
              <a:t>)*count, h_c, </a:t>
            </a:r>
            <a:endParaRPr b="0" lang="en-US" sz="2400" spc="-1" strike="noStrike">
              <a:latin typeface="Arial"/>
            </a:endParaRPr>
          </a:p>
          <a:p>
            <a:pPr marL="457200">
              <a:lnSpc>
                <a:spcPct val="100000"/>
              </a:lnSpc>
              <a:spcBef>
                <a:spcPts val="479"/>
              </a:spcBef>
            </a:pPr>
            <a:r>
              <a:rPr b="0" lang="en-US" sz="2400" spc="-1" strike="noStrike">
                <a:solidFill>
                  <a:srgbClr val="000000"/>
                </a:solidFill>
                <a:latin typeface="Courier New Bold"/>
              </a:rPr>
              <a:t>	</a:t>
            </a:r>
            <a:r>
              <a:rPr b="0" lang="en-US" sz="2400" spc="-1" strike="noStrike">
                <a:solidFill>
                  <a:srgbClr val="000000"/>
                </a:solidFill>
                <a:latin typeface="Courier New Bold"/>
              </a:rPr>
              <a:t>	</a:t>
            </a:r>
            <a:r>
              <a:rPr b="0" lang="en-US" sz="2400" spc="-1" strike="noStrike">
                <a:solidFill>
                  <a:srgbClr val="000000"/>
                </a:solidFill>
                <a:latin typeface="Courier New Bold"/>
              </a:rPr>
              <a:t>NULL, NULL, NULL);</a:t>
            </a:r>
            <a:endParaRPr b="0" lang="en-US" sz="2400" spc="-1" strike="noStrike">
              <a:latin typeface="Arial"/>
            </a:endParaRPr>
          </a:p>
          <a:p>
            <a:pPr marL="57240">
              <a:lnSpc>
                <a:spcPct val="100000"/>
              </a:lnSpc>
              <a:spcBef>
                <a:spcPts val="400"/>
              </a:spcBef>
            </a:pPr>
            <a:endParaRPr b="0" lang="en-US" sz="2400" spc="-1" strike="noStrike">
              <a:latin typeface="Arial"/>
            </a:endParaRPr>
          </a:p>
          <a:p>
            <a:pPr marL="457200">
              <a:lnSpc>
                <a:spcPct val="100000"/>
              </a:lnSpc>
              <a:spcBef>
                <a:spcPts val="320"/>
              </a:spcBef>
            </a:pPr>
            <a:endParaRPr b="0" lang="en-US" sz="2400" spc="-1" strike="noStrike">
              <a:latin typeface="Arial"/>
            </a:endParaRPr>
          </a:p>
        </p:txBody>
      </p:sp>
    </p:spTree>
  </p:cSld>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9" name="CustomShape 1"/>
          <p:cNvSpPr/>
          <p:nvPr/>
        </p:nvSpPr>
        <p:spPr>
          <a:xfrm>
            <a:off x="457200" y="-90360"/>
            <a:ext cx="822888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4. Define the kernel</a:t>
            </a:r>
            <a:endParaRPr b="0" lang="en-US" sz="4400" spc="-1" strike="noStrike">
              <a:latin typeface="Arial"/>
            </a:endParaRPr>
          </a:p>
        </p:txBody>
      </p:sp>
      <p:sp>
        <p:nvSpPr>
          <p:cNvPr id="1160" name="CustomShape 2"/>
          <p:cNvSpPr/>
          <p:nvPr/>
        </p:nvSpPr>
        <p:spPr>
          <a:xfrm>
            <a:off x="179640" y="980640"/>
            <a:ext cx="8784360" cy="568800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561"/>
              </a:spcBef>
              <a:buClr>
                <a:srgbClr val="000000"/>
              </a:buClr>
              <a:buFont typeface="Arial"/>
              <a:buChar char="•"/>
            </a:pPr>
            <a:r>
              <a:rPr b="0" lang="en-US" sz="2800" spc="-1" strike="noStrike">
                <a:solidFill>
                  <a:srgbClr val="000000"/>
                </a:solidFill>
                <a:latin typeface="Trebuchet MS"/>
              </a:rPr>
              <a:t>Create </a:t>
            </a:r>
            <a:r>
              <a:rPr b="0" lang="en-US" sz="2800" spc="-1" strike="noStrike">
                <a:solidFill>
                  <a:srgbClr val="c0504d"/>
                </a:solidFill>
                <a:latin typeface="Trebuchet MS"/>
              </a:rPr>
              <a:t>kernel object </a:t>
            </a:r>
            <a:r>
              <a:rPr b="0" lang="en-US" sz="2800" spc="-1" strike="noStrike">
                <a:solidFill>
                  <a:srgbClr val="000000"/>
                </a:solidFill>
                <a:latin typeface="Trebuchet MS"/>
              </a:rPr>
              <a:t>from the </a:t>
            </a:r>
            <a:r>
              <a:rPr b="0" lang="en-US" sz="2800" spc="-1" strike="noStrike">
                <a:solidFill>
                  <a:srgbClr val="4f81bd"/>
                </a:solidFill>
                <a:latin typeface="Trebuchet MS"/>
              </a:rPr>
              <a:t>kernel function </a:t>
            </a:r>
            <a:r>
              <a:rPr b="0" lang="en-US" sz="2800" spc="-1" strike="noStrike">
                <a:solidFill>
                  <a:srgbClr val="000000"/>
                </a:solidFill>
                <a:latin typeface="Trebuchet MS"/>
              </a:rPr>
              <a:t>“vadd”:</a:t>
            </a:r>
            <a:endParaRPr b="0" lang="en-US" sz="2800" spc="-1" strike="noStrike">
              <a:latin typeface="Arial"/>
            </a:endParaRPr>
          </a:p>
          <a:p>
            <a:pPr>
              <a:lnSpc>
                <a:spcPct val="100000"/>
              </a:lnSpc>
              <a:spcBef>
                <a:spcPts val="561"/>
              </a:spcBef>
            </a:pPr>
            <a:endParaRPr b="0" lang="en-US" sz="2800" spc="-1" strike="noStrike">
              <a:latin typeface="Arial"/>
            </a:endParaRPr>
          </a:p>
          <a:p>
            <a:pPr marL="96840" algn="ctr">
              <a:lnSpc>
                <a:spcPct val="100000"/>
              </a:lnSpc>
              <a:spcBef>
                <a:spcPts val="439"/>
              </a:spcBef>
            </a:pPr>
            <a:r>
              <a:rPr b="0" lang="en-US" sz="2200" spc="-1" strike="noStrike">
                <a:solidFill>
                  <a:srgbClr val="000000"/>
                </a:solidFill>
                <a:latin typeface="Courier New Bold"/>
              </a:rPr>
              <a:t>kernel = </a:t>
            </a:r>
            <a:r>
              <a:rPr b="0" lang="en-US" sz="2200" spc="-1" strike="noStrike">
                <a:solidFill>
                  <a:srgbClr val="17375e"/>
                </a:solidFill>
                <a:latin typeface="Courier New Bold"/>
              </a:rPr>
              <a:t>clCreateKernel</a:t>
            </a:r>
            <a:r>
              <a:rPr b="0" lang="en-US" sz="2200" spc="-1" strike="noStrike">
                <a:solidFill>
                  <a:srgbClr val="000000"/>
                </a:solidFill>
                <a:latin typeface="Courier New Bold"/>
              </a:rPr>
              <a:t>(program, “vadd”, &amp;err);</a:t>
            </a:r>
            <a:endParaRPr b="0" lang="en-US" sz="2200" spc="-1" strike="noStrike">
              <a:latin typeface="Arial"/>
            </a:endParaRPr>
          </a:p>
          <a:p>
            <a:pPr marL="457200">
              <a:lnSpc>
                <a:spcPct val="100000"/>
              </a:lnSpc>
              <a:spcBef>
                <a:spcPts val="561"/>
              </a:spcBef>
            </a:pPr>
            <a:endParaRPr b="0" lang="en-US" sz="2200" spc="-1" strike="noStrike">
              <a:latin typeface="Arial"/>
            </a:endParaRPr>
          </a:p>
          <a:p>
            <a:pPr marL="357120" indent="-356400">
              <a:lnSpc>
                <a:spcPct val="100000"/>
              </a:lnSpc>
              <a:spcBef>
                <a:spcPts val="561"/>
              </a:spcBef>
              <a:buClr>
                <a:srgbClr val="000000"/>
              </a:buClr>
              <a:buFont typeface="Arial"/>
              <a:buChar char="•"/>
            </a:pPr>
            <a:r>
              <a:rPr b="0" lang="en-US" sz="2800" spc="-1" strike="noStrike">
                <a:solidFill>
                  <a:srgbClr val="000000"/>
                </a:solidFill>
                <a:latin typeface="Trebuchet MS"/>
              </a:rPr>
              <a:t>Attach arguments of the kernel function “vadd” to memory objects:</a:t>
            </a:r>
            <a:endParaRPr b="0" lang="en-US" sz="2800" spc="-1" strike="noStrike">
              <a:latin typeface="Arial"/>
            </a:endParaRPr>
          </a:p>
          <a:p>
            <a:pPr>
              <a:lnSpc>
                <a:spcPct val="100000"/>
              </a:lnSpc>
              <a:spcBef>
                <a:spcPts val="561"/>
              </a:spcBef>
            </a:pPr>
            <a:endParaRPr b="0" lang="en-US" sz="2800" spc="-1" strike="noStrike">
              <a:latin typeface="Arial"/>
            </a:endParaRPr>
          </a:p>
          <a:p>
            <a:pPr marL="96840">
              <a:lnSpc>
                <a:spcPct val="100000"/>
              </a:lnSpc>
              <a:spcBef>
                <a:spcPts val="400"/>
              </a:spcBef>
            </a:pPr>
            <a:r>
              <a:rPr b="0" lang="en-US" sz="2000" spc="-1" strike="noStrike">
                <a:solidFill>
                  <a:srgbClr val="000000"/>
                </a:solidFill>
                <a:latin typeface="Courier New Bold"/>
              </a:rPr>
              <a:t>err  = </a:t>
            </a:r>
            <a:r>
              <a:rPr b="0" lang="en-US" sz="2000" spc="-1" strike="noStrike">
                <a:solidFill>
                  <a:srgbClr val="17375e"/>
                </a:solidFill>
                <a:latin typeface="Courier New Bold"/>
              </a:rPr>
              <a:t>clSetKernelArg</a:t>
            </a:r>
            <a:r>
              <a:rPr b="0" lang="en-US" sz="2000" spc="-1" strike="noStrike">
                <a:solidFill>
                  <a:srgbClr val="000000"/>
                </a:solidFill>
                <a:latin typeface="Courier New Bold"/>
              </a:rPr>
              <a:t>(kernel, 0, </a:t>
            </a:r>
            <a:r>
              <a:rPr b="0" lang="en-US" sz="2000" spc="-1" strike="noStrike">
                <a:solidFill>
                  <a:srgbClr val="17375e"/>
                </a:solidFill>
                <a:latin typeface="Courier New Bold"/>
              </a:rPr>
              <a:t>sizeof</a:t>
            </a:r>
            <a:r>
              <a:rPr b="0" lang="en-US" sz="2000" spc="-1" strike="noStrike">
                <a:solidFill>
                  <a:srgbClr val="000000"/>
                </a:solidFill>
                <a:latin typeface="Courier New Bold"/>
              </a:rPr>
              <a:t>(</a:t>
            </a:r>
            <a:r>
              <a:rPr b="0" lang="en-US" sz="2000" spc="-1" strike="noStrike">
                <a:solidFill>
                  <a:srgbClr val="4f81bd"/>
                </a:solidFill>
                <a:latin typeface="Courier New Bold"/>
              </a:rPr>
              <a:t>cl_mem</a:t>
            </a:r>
            <a:r>
              <a:rPr b="0" lang="en-US" sz="2000" spc="-1" strike="noStrike">
                <a:solidFill>
                  <a:srgbClr val="000000"/>
                </a:solidFill>
                <a:latin typeface="Courier New Bold"/>
              </a:rPr>
              <a:t>), &amp;d_a);</a:t>
            </a:r>
            <a:endParaRPr b="0" lang="en-US" sz="2000" spc="-1" strike="noStrike">
              <a:latin typeface="Arial"/>
            </a:endParaRPr>
          </a:p>
          <a:p>
            <a:pPr marL="96840">
              <a:lnSpc>
                <a:spcPct val="100000"/>
              </a:lnSpc>
              <a:spcBef>
                <a:spcPts val="400"/>
              </a:spcBef>
            </a:pPr>
            <a:r>
              <a:rPr b="0" lang="en-US" sz="2000" spc="-1" strike="noStrike">
                <a:solidFill>
                  <a:srgbClr val="000000"/>
                </a:solidFill>
                <a:latin typeface="Courier New Bold"/>
              </a:rPr>
              <a:t>err |= </a:t>
            </a:r>
            <a:r>
              <a:rPr b="0" lang="en-US" sz="2000" spc="-1" strike="noStrike">
                <a:solidFill>
                  <a:srgbClr val="17375e"/>
                </a:solidFill>
                <a:latin typeface="Courier New Bold"/>
              </a:rPr>
              <a:t>clSetKernelArg</a:t>
            </a:r>
            <a:r>
              <a:rPr b="0" lang="en-US" sz="2000" spc="-1" strike="noStrike">
                <a:solidFill>
                  <a:srgbClr val="000000"/>
                </a:solidFill>
                <a:latin typeface="Courier New Bold"/>
              </a:rPr>
              <a:t>(kernel, 1, </a:t>
            </a:r>
            <a:r>
              <a:rPr b="0" lang="en-US" sz="2000" spc="-1" strike="noStrike">
                <a:solidFill>
                  <a:srgbClr val="17375e"/>
                </a:solidFill>
                <a:latin typeface="Courier New Bold"/>
              </a:rPr>
              <a:t>sizeof</a:t>
            </a:r>
            <a:r>
              <a:rPr b="0" lang="en-US" sz="2000" spc="-1" strike="noStrike">
                <a:solidFill>
                  <a:srgbClr val="000000"/>
                </a:solidFill>
                <a:latin typeface="Courier New Bold"/>
              </a:rPr>
              <a:t>(</a:t>
            </a:r>
            <a:r>
              <a:rPr b="0" lang="en-US" sz="2000" spc="-1" strike="noStrike">
                <a:solidFill>
                  <a:srgbClr val="4f81bd"/>
                </a:solidFill>
                <a:latin typeface="Courier New Bold"/>
              </a:rPr>
              <a:t>cl_mem</a:t>
            </a:r>
            <a:r>
              <a:rPr b="0" lang="en-US" sz="2000" spc="-1" strike="noStrike">
                <a:solidFill>
                  <a:srgbClr val="000000"/>
                </a:solidFill>
                <a:latin typeface="Courier New Bold"/>
              </a:rPr>
              <a:t>), &amp;d_b);</a:t>
            </a:r>
            <a:endParaRPr b="0" lang="en-US" sz="2000" spc="-1" strike="noStrike">
              <a:latin typeface="Arial"/>
            </a:endParaRPr>
          </a:p>
          <a:p>
            <a:pPr marL="96840">
              <a:lnSpc>
                <a:spcPct val="100000"/>
              </a:lnSpc>
              <a:spcBef>
                <a:spcPts val="400"/>
              </a:spcBef>
            </a:pPr>
            <a:r>
              <a:rPr b="0" lang="en-US" sz="2000" spc="-1" strike="noStrike">
                <a:solidFill>
                  <a:srgbClr val="000000"/>
                </a:solidFill>
                <a:latin typeface="Courier New Bold"/>
              </a:rPr>
              <a:t>err |= </a:t>
            </a:r>
            <a:r>
              <a:rPr b="0" lang="en-US" sz="2000" spc="-1" strike="noStrike">
                <a:solidFill>
                  <a:srgbClr val="17375e"/>
                </a:solidFill>
                <a:latin typeface="Courier New Bold"/>
              </a:rPr>
              <a:t>clSetKernelArg</a:t>
            </a:r>
            <a:r>
              <a:rPr b="0" lang="en-US" sz="2000" spc="-1" strike="noStrike">
                <a:solidFill>
                  <a:srgbClr val="000000"/>
                </a:solidFill>
                <a:latin typeface="Courier New Bold"/>
              </a:rPr>
              <a:t>(kernel, 2, </a:t>
            </a:r>
            <a:r>
              <a:rPr b="0" lang="en-US" sz="2000" spc="-1" strike="noStrike">
                <a:solidFill>
                  <a:srgbClr val="17375e"/>
                </a:solidFill>
                <a:latin typeface="Courier New Bold"/>
              </a:rPr>
              <a:t>sizeof</a:t>
            </a:r>
            <a:r>
              <a:rPr b="0" lang="en-US" sz="2000" spc="-1" strike="noStrike">
                <a:solidFill>
                  <a:srgbClr val="000000"/>
                </a:solidFill>
                <a:latin typeface="Courier New Bold"/>
              </a:rPr>
              <a:t>(</a:t>
            </a:r>
            <a:r>
              <a:rPr b="0" lang="en-US" sz="2000" spc="-1" strike="noStrike">
                <a:solidFill>
                  <a:srgbClr val="4f81bd"/>
                </a:solidFill>
                <a:latin typeface="Courier New Bold"/>
              </a:rPr>
              <a:t>cl_mem</a:t>
            </a:r>
            <a:r>
              <a:rPr b="0" lang="en-US" sz="2000" spc="-1" strike="noStrike">
                <a:solidFill>
                  <a:srgbClr val="000000"/>
                </a:solidFill>
                <a:latin typeface="Courier New Bold"/>
              </a:rPr>
              <a:t>), &amp;d_c);</a:t>
            </a:r>
            <a:endParaRPr b="0" lang="en-US" sz="2000" spc="-1" strike="noStrike">
              <a:latin typeface="Arial"/>
            </a:endParaRPr>
          </a:p>
          <a:p>
            <a:pPr marL="96840">
              <a:lnSpc>
                <a:spcPct val="100000"/>
              </a:lnSpc>
              <a:spcBef>
                <a:spcPts val="400"/>
              </a:spcBef>
            </a:pPr>
            <a:r>
              <a:rPr b="0" lang="en-US" sz="2000" spc="-1" strike="noStrike">
                <a:solidFill>
                  <a:srgbClr val="000000"/>
                </a:solidFill>
                <a:latin typeface="Courier New Bold"/>
              </a:rPr>
              <a:t>err |= </a:t>
            </a:r>
            <a:r>
              <a:rPr b="0" lang="en-US" sz="2000" spc="-1" strike="noStrike">
                <a:solidFill>
                  <a:srgbClr val="17375e"/>
                </a:solidFill>
                <a:latin typeface="Courier New Bold"/>
              </a:rPr>
              <a:t>clSetKernelArg</a:t>
            </a:r>
            <a:r>
              <a:rPr b="0" lang="en-US" sz="2000" spc="-1" strike="noStrike">
                <a:solidFill>
                  <a:srgbClr val="000000"/>
                </a:solidFill>
                <a:latin typeface="Courier New Bold"/>
              </a:rPr>
              <a:t>(kernel, 3, </a:t>
            </a:r>
            <a:r>
              <a:rPr b="0" lang="en-US" sz="2000" spc="-1" strike="noStrike">
                <a:solidFill>
                  <a:srgbClr val="17375e"/>
                </a:solidFill>
                <a:latin typeface="Courier New Bold"/>
              </a:rPr>
              <a:t>sizeof</a:t>
            </a:r>
            <a:r>
              <a:rPr b="0" lang="en-US" sz="2000" spc="-1" strike="noStrike">
                <a:solidFill>
                  <a:srgbClr val="000000"/>
                </a:solidFill>
                <a:latin typeface="Courier New Bold"/>
              </a:rPr>
              <a:t>(</a:t>
            </a:r>
            <a:r>
              <a:rPr b="0" lang="en-US" sz="2000" spc="-1" strike="noStrike">
                <a:solidFill>
                  <a:srgbClr val="c0504d"/>
                </a:solidFill>
                <a:latin typeface="Courier New Bold"/>
              </a:rPr>
              <a:t>unsigned int</a:t>
            </a:r>
            <a:r>
              <a:rPr b="0" lang="en-US" sz="2000" spc="-1" strike="noStrike">
                <a:solidFill>
                  <a:srgbClr val="000000"/>
                </a:solidFill>
                <a:latin typeface="Courier New Bold"/>
              </a:rPr>
              <a:t>), </a:t>
            </a:r>
            <a:r>
              <a:rPr b="0" lang="en-US" sz="2000" spc="-1" strike="noStrike">
                <a:solidFill>
                  <a:srgbClr val="000000"/>
                </a:solidFill>
                <a:latin typeface="Courier New Bold"/>
              </a:rPr>
              <a:t>	</a:t>
            </a:r>
            <a:r>
              <a:rPr b="0" lang="en-US" sz="2000" spc="-1" strike="noStrike">
                <a:solidFill>
                  <a:srgbClr val="000000"/>
                </a:solidFill>
                <a:latin typeface="Courier New Bold"/>
              </a:rPr>
              <a:t>	</a:t>
            </a:r>
            <a:r>
              <a:rPr b="0" lang="en-US" sz="2000" spc="-1" strike="noStrike">
                <a:solidFill>
                  <a:srgbClr val="000000"/>
                </a:solidFill>
                <a:latin typeface="Courier New Bold"/>
              </a:rPr>
              <a:t>	</a:t>
            </a:r>
            <a:r>
              <a:rPr b="0" lang="en-US" sz="2000" spc="-1" strike="noStrike">
                <a:solidFill>
                  <a:srgbClr val="000000"/>
                </a:solidFill>
                <a:latin typeface="Courier New Bold"/>
              </a:rPr>
              <a:t>	</a:t>
            </a:r>
            <a:r>
              <a:rPr b="0" lang="en-US" sz="2000" spc="-1" strike="noStrike">
                <a:solidFill>
                  <a:srgbClr val="000000"/>
                </a:solidFill>
                <a:latin typeface="Courier New Bold"/>
              </a:rPr>
              <a:t>&amp;count);</a:t>
            </a:r>
            <a:endParaRPr b="0" lang="en-US" sz="2000" spc="-1" strike="noStrike">
              <a:latin typeface="Arial"/>
            </a:endParaRPr>
          </a:p>
        </p:txBody>
      </p:sp>
    </p:spTree>
  </p:cSld>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1" name="CustomShape 1"/>
          <p:cNvSpPr/>
          <p:nvPr/>
        </p:nvSpPr>
        <p:spPr>
          <a:xfrm>
            <a:off x="457200" y="-90360"/>
            <a:ext cx="822888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5. Enqueue commands</a:t>
            </a:r>
            <a:endParaRPr b="0" lang="en-US" sz="4400" spc="-1" strike="noStrike">
              <a:latin typeface="Arial"/>
            </a:endParaRPr>
          </a:p>
        </p:txBody>
      </p:sp>
      <p:sp>
        <p:nvSpPr>
          <p:cNvPr id="1162" name="CustomShape 2"/>
          <p:cNvSpPr/>
          <p:nvPr/>
        </p:nvSpPr>
        <p:spPr>
          <a:xfrm>
            <a:off x="179640" y="1268640"/>
            <a:ext cx="8784360" cy="540000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479"/>
              </a:spcBef>
              <a:buClr>
                <a:srgbClr val="000000"/>
              </a:buClr>
              <a:buFont typeface="Arial"/>
              <a:buChar char="•"/>
            </a:pPr>
            <a:r>
              <a:rPr b="0" lang="en-US" sz="2400" spc="-1" strike="noStrike">
                <a:solidFill>
                  <a:srgbClr val="000000"/>
                </a:solidFill>
                <a:latin typeface="Trebuchet MS"/>
              </a:rPr>
              <a:t>Write </a:t>
            </a:r>
            <a:r>
              <a:rPr b="0" lang="en-US" sz="2400" spc="-1" strike="noStrike">
                <a:solidFill>
                  <a:srgbClr val="c0504d"/>
                </a:solidFill>
                <a:latin typeface="Trebuchet MS"/>
              </a:rPr>
              <a:t>Buffers </a:t>
            </a:r>
            <a:r>
              <a:rPr b="0" lang="en-US" sz="2400" spc="-1" strike="noStrike">
                <a:solidFill>
                  <a:srgbClr val="000000"/>
                </a:solidFill>
                <a:latin typeface="Trebuchet MS"/>
              </a:rPr>
              <a:t>from host into </a:t>
            </a:r>
            <a:r>
              <a:rPr b="0" lang="en-US" sz="2400" spc="-1" strike="noStrike">
                <a:solidFill>
                  <a:srgbClr val="c0504d"/>
                </a:solidFill>
                <a:latin typeface="Trebuchet MS"/>
              </a:rPr>
              <a:t>global </a:t>
            </a:r>
            <a:r>
              <a:rPr b="0" lang="en-US" sz="2400" spc="-1" strike="noStrike">
                <a:solidFill>
                  <a:srgbClr val="000000"/>
                </a:solidFill>
                <a:latin typeface="Trebuchet MS"/>
              </a:rPr>
              <a:t>memory (as </a:t>
            </a:r>
            <a:r>
              <a:rPr b="0" lang="en-US" sz="2400" spc="-1" strike="noStrike">
                <a:solidFill>
                  <a:srgbClr val="4f81bd"/>
                </a:solidFill>
                <a:latin typeface="Trebuchet MS"/>
              </a:rPr>
              <a:t>non-blocking</a:t>
            </a:r>
            <a:r>
              <a:rPr b="0" lang="en-US" sz="2400" spc="-1" strike="noStrike">
                <a:solidFill>
                  <a:srgbClr val="000000"/>
                </a:solidFill>
                <a:latin typeface="Trebuchet MS"/>
              </a:rPr>
              <a:t> operations):</a:t>
            </a:r>
            <a:endParaRPr b="0" lang="en-US" sz="2400" spc="-1" strike="noStrike">
              <a:latin typeface="Arial"/>
            </a:endParaRPr>
          </a:p>
          <a:p>
            <a:pPr marL="457200">
              <a:lnSpc>
                <a:spcPct val="100000"/>
              </a:lnSpc>
              <a:spcBef>
                <a:spcPts val="400"/>
              </a:spcBef>
            </a:pPr>
            <a:endParaRPr b="0" lang="en-US" sz="2400" spc="-1" strike="noStrike">
              <a:latin typeface="Arial"/>
            </a:endParaRPr>
          </a:p>
          <a:p>
            <a:pPr marL="457200">
              <a:lnSpc>
                <a:spcPct val="100000"/>
              </a:lnSpc>
              <a:spcBef>
                <a:spcPts val="400"/>
              </a:spcBef>
            </a:pPr>
            <a:r>
              <a:rPr b="0" lang="en-US" sz="2000" spc="-1" strike="noStrike">
                <a:solidFill>
                  <a:srgbClr val="000000"/>
                </a:solidFill>
                <a:latin typeface="Courier New Bold"/>
              </a:rPr>
              <a:t>err = </a:t>
            </a:r>
            <a:r>
              <a:rPr b="0" lang="en-US" sz="2000" spc="-1" strike="noStrike">
                <a:solidFill>
                  <a:srgbClr val="17375e"/>
                </a:solidFill>
                <a:latin typeface="Courier New Bold"/>
              </a:rPr>
              <a:t>clEnqueueWriteBuffer</a:t>
            </a:r>
            <a:r>
              <a:rPr b="0" lang="en-US" sz="2000" spc="-1" strike="noStrike">
                <a:solidFill>
                  <a:srgbClr val="000000"/>
                </a:solidFill>
                <a:latin typeface="Courier New Bold"/>
              </a:rPr>
              <a:t>(commands, d_a, CL_FALSE,</a:t>
            </a:r>
            <a:endParaRPr b="0" lang="en-US" sz="2000" spc="-1" strike="noStrike">
              <a:latin typeface="Arial"/>
            </a:endParaRPr>
          </a:p>
          <a:p>
            <a:pPr marL="457200">
              <a:lnSpc>
                <a:spcPct val="100000"/>
              </a:lnSpc>
              <a:spcBef>
                <a:spcPts val="400"/>
              </a:spcBef>
            </a:pPr>
            <a:r>
              <a:rPr b="0" lang="en-US" sz="2000" spc="-1" strike="noStrike">
                <a:solidFill>
                  <a:srgbClr val="000000"/>
                </a:solidFill>
                <a:latin typeface="Courier New Bold"/>
              </a:rPr>
              <a:t>         </a:t>
            </a:r>
            <a:r>
              <a:rPr b="0" lang="en-US" sz="2000" spc="-1" strike="noStrike">
                <a:solidFill>
                  <a:srgbClr val="000000"/>
                </a:solidFill>
                <a:latin typeface="Courier New Bold"/>
              </a:rPr>
              <a:t>0, </a:t>
            </a:r>
            <a:r>
              <a:rPr b="0" lang="en-US" sz="2000" spc="-1" strike="noStrike">
                <a:solidFill>
                  <a:srgbClr val="17375e"/>
                </a:solidFill>
                <a:latin typeface="Courier New Bold"/>
              </a:rPr>
              <a:t>sizeof</a:t>
            </a:r>
            <a:r>
              <a:rPr b="0" lang="en-US" sz="2000" spc="-1" strike="noStrike">
                <a:solidFill>
                  <a:srgbClr val="000000"/>
                </a:solidFill>
                <a:latin typeface="Courier New Bold"/>
              </a:rPr>
              <a:t>(float)*count, h_a, 0, NULL, NULL);</a:t>
            </a:r>
            <a:endParaRPr b="0" lang="en-US" sz="2000" spc="-1" strike="noStrike">
              <a:latin typeface="Arial"/>
            </a:endParaRPr>
          </a:p>
          <a:p>
            <a:pPr marL="457200">
              <a:lnSpc>
                <a:spcPct val="100000"/>
              </a:lnSpc>
              <a:spcBef>
                <a:spcPts val="400"/>
              </a:spcBef>
            </a:pPr>
            <a:r>
              <a:rPr b="0" lang="en-US" sz="2000" spc="-1" strike="noStrike">
                <a:solidFill>
                  <a:srgbClr val="000000"/>
                </a:solidFill>
                <a:latin typeface="Courier New Bold"/>
              </a:rPr>
              <a:t>err = </a:t>
            </a:r>
            <a:r>
              <a:rPr b="0" lang="en-US" sz="2000" spc="-1" strike="noStrike">
                <a:solidFill>
                  <a:srgbClr val="17375e"/>
                </a:solidFill>
                <a:latin typeface="Courier New Bold"/>
              </a:rPr>
              <a:t>clEnqueueWriteBuffer</a:t>
            </a:r>
            <a:r>
              <a:rPr b="0" lang="en-US" sz="2000" spc="-1" strike="noStrike">
                <a:solidFill>
                  <a:srgbClr val="000000"/>
                </a:solidFill>
                <a:latin typeface="Courier New Bold"/>
              </a:rPr>
              <a:t>(commands, d_b, CL_FALSE,</a:t>
            </a:r>
            <a:endParaRPr b="0" lang="en-US" sz="2000" spc="-1" strike="noStrike">
              <a:latin typeface="Arial"/>
            </a:endParaRPr>
          </a:p>
          <a:p>
            <a:pPr marL="457200">
              <a:lnSpc>
                <a:spcPct val="100000"/>
              </a:lnSpc>
              <a:spcBef>
                <a:spcPts val="400"/>
              </a:spcBef>
            </a:pPr>
            <a:r>
              <a:rPr b="0" lang="en-US" sz="2000" spc="-1" strike="noStrike">
                <a:solidFill>
                  <a:srgbClr val="000000"/>
                </a:solidFill>
                <a:latin typeface="Courier New Bold"/>
              </a:rPr>
              <a:t>         </a:t>
            </a:r>
            <a:r>
              <a:rPr b="0" lang="en-US" sz="2000" spc="-1" strike="noStrike">
                <a:solidFill>
                  <a:srgbClr val="000000"/>
                </a:solidFill>
                <a:latin typeface="Courier New Bold"/>
              </a:rPr>
              <a:t>0, </a:t>
            </a:r>
            <a:r>
              <a:rPr b="0" lang="en-US" sz="2000" spc="-1" strike="noStrike">
                <a:solidFill>
                  <a:srgbClr val="17375e"/>
                </a:solidFill>
                <a:latin typeface="Courier New Bold"/>
              </a:rPr>
              <a:t>sizeof</a:t>
            </a:r>
            <a:r>
              <a:rPr b="0" lang="en-US" sz="2000" spc="-1" strike="noStrike">
                <a:solidFill>
                  <a:srgbClr val="000000"/>
                </a:solidFill>
                <a:latin typeface="Courier New Bold"/>
              </a:rPr>
              <a:t>(float)*count, h_b, 0, NULL, NULL</a:t>
            </a:r>
            <a:r>
              <a:rPr b="0" lang="en-US" sz="2000" spc="-1" strike="noStrike">
                <a:solidFill>
                  <a:srgbClr val="ffffff"/>
                </a:solidFill>
                <a:latin typeface="Letter Gothic Std"/>
              </a:rPr>
              <a:t>);</a:t>
            </a:r>
            <a:endParaRPr b="0" lang="en-US" sz="2000" spc="-1" strike="noStrike">
              <a:latin typeface="Arial"/>
            </a:endParaRPr>
          </a:p>
          <a:p>
            <a:pPr marL="457200">
              <a:lnSpc>
                <a:spcPct val="100000"/>
              </a:lnSpc>
              <a:spcBef>
                <a:spcPts val="479"/>
              </a:spcBef>
            </a:pPr>
            <a:endParaRPr b="0" lang="en-US" sz="2000" spc="-1" strike="noStrike">
              <a:latin typeface="Arial"/>
            </a:endParaRPr>
          </a:p>
          <a:p>
            <a:pPr marL="357120" indent="-356400">
              <a:lnSpc>
                <a:spcPct val="100000"/>
              </a:lnSpc>
              <a:spcBef>
                <a:spcPts val="479"/>
              </a:spcBef>
              <a:buClr>
                <a:srgbClr val="000000"/>
              </a:buClr>
              <a:buFont typeface="Arial"/>
              <a:buChar char="•"/>
            </a:pPr>
            <a:r>
              <a:rPr b="0" lang="en-US" sz="2400" spc="-1" strike="noStrike">
                <a:solidFill>
                  <a:srgbClr val="000000"/>
                </a:solidFill>
                <a:latin typeface="Trebuchet MS"/>
              </a:rPr>
              <a:t>Enqueue the kernel for execution (note: in-order so OK):</a:t>
            </a:r>
            <a:endParaRPr b="0" lang="en-US" sz="2400" spc="-1" strike="noStrike">
              <a:latin typeface="Arial"/>
            </a:endParaRPr>
          </a:p>
          <a:p>
            <a:pPr marL="457200">
              <a:lnSpc>
                <a:spcPct val="100000"/>
              </a:lnSpc>
              <a:spcBef>
                <a:spcPts val="400"/>
              </a:spcBef>
            </a:pPr>
            <a:endParaRPr b="0" lang="en-US" sz="2400" spc="-1" strike="noStrike">
              <a:latin typeface="Arial"/>
            </a:endParaRPr>
          </a:p>
          <a:p>
            <a:pPr marL="457200">
              <a:lnSpc>
                <a:spcPct val="100000"/>
              </a:lnSpc>
              <a:spcBef>
                <a:spcPts val="400"/>
              </a:spcBef>
            </a:pPr>
            <a:r>
              <a:rPr b="0" lang="en-US" sz="2000" spc="-1" strike="noStrike">
                <a:solidFill>
                  <a:srgbClr val="000000"/>
                </a:solidFill>
                <a:latin typeface="Courier New Bold"/>
              </a:rPr>
              <a:t>err = </a:t>
            </a:r>
            <a:r>
              <a:rPr b="0" lang="en-US" sz="2000" spc="-1" strike="noStrike">
                <a:solidFill>
                  <a:srgbClr val="17375e"/>
                </a:solidFill>
                <a:latin typeface="Courier New Bold"/>
              </a:rPr>
              <a:t>clEnqueueNDRangeKernel</a:t>
            </a:r>
            <a:r>
              <a:rPr b="0" lang="en-US" sz="2000" spc="-1" strike="noStrike">
                <a:solidFill>
                  <a:srgbClr val="000000"/>
                </a:solidFill>
                <a:latin typeface="Courier New Bold"/>
              </a:rPr>
              <a:t>(commands, kernel, 1,</a:t>
            </a:r>
            <a:endParaRPr b="0" lang="en-US" sz="2000" spc="-1" strike="noStrike">
              <a:latin typeface="Arial"/>
            </a:endParaRPr>
          </a:p>
          <a:p>
            <a:pPr marL="457200">
              <a:lnSpc>
                <a:spcPct val="100000"/>
              </a:lnSpc>
              <a:spcBef>
                <a:spcPts val="400"/>
              </a:spcBef>
            </a:pPr>
            <a:r>
              <a:rPr b="0" lang="en-US" sz="2000" spc="-1" strike="noStrike">
                <a:solidFill>
                  <a:srgbClr val="000000"/>
                </a:solidFill>
                <a:latin typeface="Courier New Bold"/>
              </a:rPr>
              <a:t>               </a:t>
            </a:r>
            <a:r>
              <a:rPr b="0" lang="en-US" sz="2000" spc="-1" strike="noStrike">
                <a:solidFill>
                  <a:srgbClr val="000000"/>
                </a:solidFill>
                <a:latin typeface="Courier New Bold"/>
              </a:rPr>
              <a:t>NULL, &amp;global, &amp;local, 0, NULL, NULL);</a:t>
            </a:r>
            <a:endParaRPr b="0" lang="en-US" sz="2000" spc="-1" strike="noStrike">
              <a:latin typeface="Arial"/>
            </a:endParaRPr>
          </a:p>
        </p:txBody>
      </p:sp>
    </p:spTree>
  </p:cSld>
  <p:timing>
    <p:tnLst>
      <p:par>
        <p:cTn id="138" dur="indefinite" restart="never" nodeType="tmRoot">
          <p:childTnLst>
            <p:seq>
              <p:cTn id="139" dur="indefinite" nodeType="mainSeq"/>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3" name="CustomShape 1"/>
          <p:cNvSpPr/>
          <p:nvPr/>
        </p:nvSpPr>
        <p:spPr>
          <a:xfrm>
            <a:off x="457200" y="-90360"/>
            <a:ext cx="822888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5. Enqueue commands</a:t>
            </a:r>
            <a:endParaRPr b="0" lang="en-US" sz="4400" spc="-1" strike="noStrike">
              <a:latin typeface="Arial"/>
            </a:endParaRPr>
          </a:p>
        </p:txBody>
      </p:sp>
      <p:sp>
        <p:nvSpPr>
          <p:cNvPr id="1164" name="CustomShape 2"/>
          <p:cNvSpPr/>
          <p:nvPr/>
        </p:nvSpPr>
        <p:spPr>
          <a:xfrm>
            <a:off x="179640" y="1484640"/>
            <a:ext cx="8784360" cy="5184000"/>
          </a:xfrm>
          <a:prstGeom prst="rect">
            <a:avLst/>
          </a:prstGeom>
          <a:noFill/>
          <a:ln>
            <a:noFill/>
          </a:ln>
        </p:spPr>
        <p:style>
          <a:lnRef idx="0"/>
          <a:fillRef idx="0"/>
          <a:effectRef idx="0"/>
          <a:fontRef idx="minor"/>
        </p:style>
        <p:txBody>
          <a:bodyPr lIns="90000" rIns="90000" tIns="45000" bIns="45000"/>
          <a:p>
            <a:pPr marL="357120" indent="-356400">
              <a:lnSpc>
                <a:spcPct val="100000"/>
              </a:lnSpc>
              <a:spcBef>
                <a:spcPts val="479"/>
              </a:spcBef>
              <a:buClr>
                <a:srgbClr val="000000"/>
              </a:buClr>
              <a:buFont typeface="Arial"/>
              <a:buChar char="•"/>
            </a:pPr>
            <a:r>
              <a:rPr b="0" lang="en-US" sz="2400" spc="-1" strike="noStrike">
                <a:solidFill>
                  <a:srgbClr val="000000"/>
                </a:solidFill>
                <a:latin typeface="Trebuchet MS"/>
              </a:rPr>
              <a:t>Read back result (as a blocking operation). We have an in-order queue which assures the previous commands are completed before the read can begin.</a:t>
            </a:r>
            <a:endParaRPr b="0" lang="en-US" sz="2400" spc="-1" strike="noStrike">
              <a:latin typeface="Arial"/>
            </a:endParaRPr>
          </a:p>
          <a:p>
            <a:pPr>
              <a:lnSpc>
                <a:spcPct val="100000"/>
              </a:lnSpc>
              <a:spcBef>
                <a:spcPts val="479"/>
              </a:spcBef>
            </a:pPr>
            <a:endParaRPr b="0" lang="en-US" sz="2400" spc="-1" strike="noStrike">
              <a:latin typeface="Arial"/>
            </a:endParaRPr>
          </a:p>
          <a:p>
            <a:pPr marL="457200">
              <a:lnSpc>
                <a:spcPct val="100000"/>
              </a:lnSpc>
              <a:spcBef>
                <a:spcPts val="400"/>
              </a:spcBef>
            </a:pPr>
            <a:r>
              <a:rPr b="0" lang="en-US" sz="2000" spc="-1" strike="noStrike">
                <a:solidFill>
                  <a:srgbClr val="000000"/>
                </a:solidFill>
                <a:latin typeface="Courier New Bold"/>
              </a:rPr>
              <a:t>err = </a:t>
            </a:r>
            <a:r>
              <a:rPr b="0" lang="en-US" sz="2000" spc="-1" strike="noStrike">
                <a:solidFill>
                  <a:srgbClr val="17375e"/>
                </a:solidFill>
                <a:latin typeface="Courier New Bold"/>
              </a:rPr>
              <a:t>clEnqueueReadBuffer</a:t>
            </a:r>
            <a:r>
              <a:rPr b="0" lang="en-US" sz="2000" spc="-1" strike="noStrike">
                <a:solidFill>
                  <a:srgbClr val="000000"/>
                </a:solidFill>
                <a:latin typeface="Courier New Bold"/>
              </a:rPr>
              <a:t>(commands, d_c, </a:t>
            </a:r>
            <a:r>
              <a:rPr b="0" lang="en-US" sz="2000" spc="-1" strike="noStrike">
                <a:solidFill>
                  <a:srgbClr val="4f81bd"/>
                </a:solidFill>
                <a:latin typeface="Courier New Bold"/>
              </a:rPr>
              <a:t>CL_TRUE</a:t>
            </a:r>
            <a:r>
              <a:rPr b="0" lang="en-US" sz="2000" spc="-1" strike="noStrike">
                <a:solidFill>
                  <a:srgbClr val="000000"/>
                </a:solidFill>
                <a:latin typeface="Courier New Bold"/>
              </a:rPr>
              <a:t>,</a:t>
            </a:r>
            <a:endParaRPr b="0" lang="en-US" sz="2000" spc="-1" strike="noStrike">
              <a:latin typeface="Arial"/>
            </a:endParaRPr>
          </a:p>
          <a:p>
            <a:pPr marL="457200">
              <a:lnSpc>
                <a:spcPct val="100000"/>
              </a:lnSpc>
              <a:spcBef>
                <a:spcPts val="400"/>
              </a:spcBef>
            </a:pPr>
            <a:r>
              <a:rPr b="0" lang="en-US" sz="2000" spc="-1" strike="noStrike">
                <a:solidFill>
                  <a:srgbClr val="000000"/>
                </a:solidFill>
                <a:latin typeface="Courier New Bold"/>
              </a:rPr>
              <a:t>            </a:t>
            </a:r>
            <a:r>
              <a:rPr b="0" lang="en-US" sz="2000" spc="-1" strike="noStrike">
                <a:solidFill>
                  <a:srgbClr val="17375e"/>
                </a:solidFill>
                <a:latin typeface="Courier New Bold"/>
              </a:rPr>
              <a:t>sizeof</a:t>
            </a:r>
            <a:r>
              <a:rPr b="0" lang="en-US" sz="2000" spc="-1" strike="noStrike">
                <a:solidFill>
                  <a:srgbClr val="000000"/>
                </a:solidFill>
                <a:latin typeface="Courier New Bold"/>
              </a:rPr>
              <a:t>(float)*count, h_c, 0, NULL, NULL);</a:t>
            </a:r>
            <a:endParaRPr b="0" lang="en-US" sz="2000" spc="-1" strike="noStrike">
              <a:latin typeface="Arial"/>
            </a:endParaRPr>
          </a:p>
        </p:txBody>
      </p:sp>
    </p:spTree>
  </p:cSld>
  <p:timing>
    <p:tnLst>
      <p:par>
        <p:cTn id="140" dur="indefinite" restart="never" nodeType="tmRoot">
          <p:childTnLst>
            <p:seq>
              <p:cTn id="141" dur="indefinite" nodeType="mainSeq"/>
              <p:prevCondLst>
                <p:cond delay="0" evt="onPrev">
                  <p:tgtEl>
                    <p:sldTgt/>
                  </p:tgtEl>
                </p:cond>
              </p:prevCondLst>
              <p:nextCondLst>
                <p:cond delay="0"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5"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Vector Addition – Host Program</a:t>
            </a:r>
            <a:endParaRPr b="0" lang="en-US" sz="4400" spc="-1" strike="noStrike">
              <a:latin typeface="Arial"/>
            </a:endParaRPr>
          </a:p>
        </p:txBody>
      </p:sp>
      <p:sp>
        <p:nvSpPr>
          <p:cNvPr id="1166" name="CustomShape 2"/>
          <p:cNvSpPr/>
          <p:nvPr/>
        </p:nvSpPr>
        <p:spPr>
          <a:xfrm>
            <a:off x="107640" y="1600200"/>
            <a:ext cx="4387680" cy="45252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201"/>
              </a:spcBef>
            </a:pPr>
            <a:r>
              <a:rPr b="1" lang="en-US" sz="1000" spc="-1" strike="noStrike">
                <a:solidFill>
                  <a:srgbClr val="000000"/>
                </a:solidFill>
                <a:latin typeface="Courier New Bold"/>
              </a:rPr>
              <a:t>// create the OpenCL context on a GPU device</a:t>
            </a:r>
            <a:endParaRPr b="0" lang="en-US" sz="1000" spc="-1" strike="noStrike">
              <a:latin typeface="Arial"/>
            </a:endParaRPr>
          </a:p>
          <a:p>
            <a:pPr>
              <a:lnSpc>
                <a:spcPct val="100000"/>
              </a:lnSpc>
              <a:spcBef>
                <a:spcPts val="201"/>
              </a:spcBef>
            </a:pPr>
            <a:r>
              <a:rPr b="1" lang="en-US" sz="1000" spc="-1" strike="noStrike">
                <a:solidFill>
                  <a:srgbClr val="4f81bd"/>
                </a:solidFill>
                <a:latin typeface="Courier New Bold"/>
              </a:rPr>
              <a:t>cl_context</a:t>
            </a:r>
            <a:r>
              <a:rPr b="1" lang="en-US" sz="1000" spc="-1" strike="noStrike">
                <a:solidFill>
                  <a:srgbClr val="000000"/>
                </a:solidFill>
                <a:latin typeface="Courier New Bold"/>
              </a:rPr>
              <a:t> context = </a:t>
            </a:r>
            <a:r>
              <a:rPr b="1" lang="en-US" sz="1000" spc="-1" strike="noStrike">
                <a:solidFill>
                  <a:srgbClr val="17375e"/>
                </a:solidFill>
                <a:latin typeface="Courier New Bold"/>
              </a:rPr>
              <a:t>clCreateContextFromType</a:t>
            </a:r>
            <a:r>
              <a:rPr b="1" lang="en-US" sz="1000" spc="-1" strike="noStrike">
                <a:solidFill>
                  <a:srgbClr val="000000"/>
                </a:solidFill>
                <a:latin typeface="Courier New Bold"/>
              </a:rPr>
              <a:t>(0,</a:t>
            </a:r>
            <a:endParaRPr b="0" lang="en-US" sz="1000" spc="-1" strike="noStrike">
              <a:latin typeface="Arial"/>
            </a:endParaRPr>
          </a:p>
          <a:p>
            <a:pPr>
              <a:lnSpc>
                <a:spcPct val="100000"/>
              </a:lnSpc>
              <a:spcBef>
                <a:spcPts val="201"/>
              </a:spcBef>
            </a:pPr>
            <a:r>
              <a:rPr b="1" lang="en-US" sz="1000" spc="-1" strike="noStrike">
                <a:solidFill>
                  <a:srgbClr val="000000"/>
                </a:solidFill>
                <a:latin typeface="Courier New Bold"/>
              </a:rPr>
              <a:t>                       </a:t>
            </a:r>
            <a:r>
              <a:rPr b="1" lang="en-US" sz="1000" spc="-1" strike="noStrike">
                <a:solidFill>
                  <a:srgbClr val="4f81bd"/>
                </a:solidFill>
                <a:latin typeface="Courier New Bold"/>
              </a:rPr>
              <a:t>CL_DEVICE_TYPE_GPU</a:t>
            </a:r>
            <a:r>
              <a:rPr b="1" lang="en-US" sz="1000" spc="-1" strike="noStrike">
                <a:solidFill>
                  <a:srgbClr val="000000"/>
                </a:solidFill>
                <a:latin typeface="Courier New Bold"/>
              </a:rPr>
              <a:t>, NULL, NULL, NULL);</a:t>
            </a:r>
            <a:endParaRPr b="0" lang="en-US" sz="1000" spc="-1" strike="noStrike">
              <a:latin typeface="Arial"/>
            </a:endParaRPr>
          </a:p>
          <a:p>
            <a:pPr>
              <a:lnSpc>
                <a:spcPct val="100000"/>
              </a:lnSpc>
              <a:spcBef>
                <a:spcPts val="201"/>
              </a:spcBef>
            </a:pPr>
            <a:endParaRPr b="0" lang="en-US" sz="1000" spc="-1" strike="noStrike">
              <a:latin typeface="Arial"/>
            </a:endParaRPr>
          </a:p>
          <a:p>
            <a:pPr>
              <a:lnSpc>
                <a:spcPct val="100000"/>
              </a:lnSpc>
              <a:spcBef>
                <a:spcPts val="201"/>
              </a:spcBef>
            </a:pPr>
            <a:r>
              <a:rPr b="1" lang="en-US" sz="1000" spc="-1" strike="noStrike">
                <a:solidFill>
                  <a:srgbClr val="000000"/>
                </a:solidFill>
                <a:latin typeface="Courier New Bold"/>
              </a:rPr>
              <a:t>// get the list of GPU devices associated with context</a:t>
            </a:r>
            <a:endParaRPr b="0" lang="en-US" sz="1000" spc="-1" strike="noStrike">
              <a:latin typeface="Arial"/>
            </a:endParaRPr>
          </a:p>
          <a:p>
            <a:pPr>
              <a:lnSpc>
                <a:spcPct val="100000"/>
              </a:lnSpc>
              <a:spcBef>
                <a:spcPts val="201"/>
              </a:spcBef>
            </a:pPr>
            <a:r>
              <a:rPr b="1" lang="en-US" sz="1000" spc="-1" strike="noStrike">
                <a:solidFill>
                  <a:srgbClr val="17375e"/>
                </a:solidFill>
                <a:latin typeface="Courier New Bold"/>
              </a:rPr>
              <a:t>clGetContextInfo</a:t>
            </a:r>
            <a:r>
              <a:rPr b="1" lang="en-US" sz="1000" spc="-1" strike="noStrike">
                <a:solidFill>
                  <a:srgbClr val="000000"/>
                </a:solidFill>
                <a:latin typeface="Courier New Bold"/>
              </a:rPr>
              <a:t>(context, </a:t>
            </a:r>
            <a:r>
              <a:rPr b="1" lang="en-US" sz="1000" spc="-1" strike="noStrike">
                <a:solidFill>
                  <a:srgbClr val="4f81bd"/>
                </a:solidFill>
                <a:latin typeface="Courier New Bold"/>
              </a:rPr>
              <a:t>CL_CONTEXT_DEVICES</a:t>
            </a:r>
            <a:r>
              <a:rPr b="1" lang="en-US" sz="1000" spc="-1" strike="noStrike">
                <a:solidFill>
                  <a:srgbClr val="000000"/>
                </a:solidFill>
                <a:latin typeface="Courier New Bold"/>
              </a:rPr>
              <a:t>, 0, NULL, &amp;cb);</a:t>
            </a:r>
            <a:endParaRPr b="0" lang="en-US" sz="1000" spc="-1" strike="noStrike">
              <a:latin typeface="Arial"/>
            </a:endParaRPr>
          </a:p>
          <a:p>
            <a:pPr>
              <a:lnSpc>
                <a:spcPct val="100000"/>
              </a:lnSpc>
              <a:spcBef>
                <a:spcPts val="201"/>
              </a:spcBef>
            </a:pPr>
            <a:endParaRPr b="0" lang="en-US" sz="1000" spc="-1" strike="noStrike">
              <a:latin typeface="Arial"/>
            </a:endParaRPr>
          </a:p>
          <a:p>
            <a:pPr>
              <a:lnSpc>
                <a:spcPct val="100000"/>
              </a:lnSpc>
              <a:spcBef>
                <a:spcPts val="201"/>
              </a:spcBef>
            </a:pPr>
            <a:r>
              <a:rPr b="1" lang="en-US" sz="1000" spc="-1" strike="noStrike">
                <a:solidFill>
                  <a:srgbClr val="4f81bd"/>
                </a:solidFill>
                <a:latin typeface="Courier New Bold"/>
              </a:rPr>
              <a:t>cl_device_id</a:t>
            </a:r>
            <a:r>
              <a:rPr b="1" lang="en-US" sz="1000" spc="-1" strike="noStrike">
                <a:solidFill>
                  <a:srgbClr val="000000"/>
                </a:solidFill>
                <a:latin typeface="Courier New Bold"/>
              </a:rPr>
              <a:t>[] devices = </a:t>
            </a:r>
            <a:r>
              <a:rPr b="1" lang="en-US" sz="1000" spc="-1" strike="noStrike">
                <a:solidFill>
                  <a:srgbClr val="17375e"/>
                </a:solidFill>
                <a:latin typeface="Courier New Bold"/>
              </a:rPr>
              <a:t>malloc</a:t>
            </a:r>
            <a:r>
              <a:rPr b="1" lang="en-US" sz="1000" spc="-1" strike="noStrike">
                <a:solidFill>
                  <a:srgbClr val="000000"/>
                </a:solidFill>
                <a:latin typeface="Courier New Bold"/>
              </a:rPr>
              <a:t>(cb);</a:t>
            </a:r>
            <a:endParaRPr b="0" lang="en-US" sz="1000" spc="-1" strike="noStrike">
              <a:latin typeface="Arial"/>
            </a:endParaRPr>
          </a:p>
          <a:p>
            <a:pPr>
              <a:lnSpc>
                <a:spcPct val="100000"/>
              </a:lnSpc>
              <a:spcBef>
                <a:spcPts val="201"/>
              </a:spcBef>
            </a:pPr>
            <a:r>
              <a:rPr b="1" lang="en-US" sz="1000" spc="-1" strike="noStrike">
                <a:solidFill>
                  <a:srgbClr val="17375e"/>
                </a:solidFill>
                <a:latin typeface="Courier New Bold"/>
              </a:rPr>
              <a:t>clGetContextInfo</a:t>
            </a:r>
            <a:r>
              <a:rPr b="1" lang="en-US" sz="1000" spc="-1" strike="noStrike">
                <a:solidFill>
                  <a:srgbClr val="000000"/>
                </a:solidFill>
                <a:latin typeface="Courier New Bold"/>
              </a:rPr>
              <a:t>(context,</a:t>
            </a:r>
            <a:r>
              <a:rPr b="1" lang="en-US" sz="1000" spc="-1" strike="noStrike">
                <a:solidFill>
                  <a:srgbClr val="4f81bd"/>
                </a:solidFill>
                <a:latin typeface="Courier New Bold"/>
              </a:rPr>
              <a:t>CL_CONTEXT_DEVICES</a:t>
            </a:r>
            <a:r>
              <a:rPr b="1" lang="en-US" sz="1000" spc="-1" strike="noStrike">
                <a:solidFill>
                  <a:srgbClr val="000000"/>
                </a:solidFill>
                <a:latin typeface="Courier New Bold"/>
              </a:rPr>
              <a:t>,cb,devices,NULL);</a:t>
            </a:r>
            <a:endParaRPr b="0" lang="en-US" sz="1000" spc="-1" strike="noStrike">
              <a:latin typeface="Arial"/>
            </a:endParaRPr>
          </a:p>
          <a:p>
            <a:pPr>
              <a:lnSpc>
                <a:spcPct val="100000"/>
              </a:lnSpc>
              <a:spcBef>
                <a:spcPts val="201"/>
              </a:spcBef>
            </a:pPr>
            <a:endParaRPr b="0" lang="en-US" sz="1000" spc="-1" strike="noStrike">
              <a:latin typeface="Arial"/>
            </a:endParaRPr>
          </a:p>
          <a:p>
            <a:pPr>
              <a:lnSpc>
                <a:spcPct val="100000"/>
              </a:lnSpc>
              <a:spcBef>
                <a:spcPts val="201"/>
              </a:spcBef>
            </a:pPr>
            <a:r>
              <a:rPr b="1" lang="en-US" sz="1000" spc="-1" strike="noStrike">
                <a:solidFill>
                  <a:srgbClr val="000000"/>
                </a:solidFill>
                <a:latin typeface="Courier New Bold"/>
              </a:rPr>
              <a:t>// create a command-queue</a:t>
            </a:r>
            <a:endParaRPr b="0" lang="en-US" sz="1000" spc="-1" strike="noStrike">
              <a:latin typeface="Arial"/>
            </a:endParaRPr>
          </a:p>
          <a:p>
            <a:pPr>
              <a:lnSpc>
                <a:spcPct val="100000"/>
              </a:lnSpc>
              <a:spcBef>
                <a:spcPts val="201"/>
              </a:spcBef>
            </a:pPr>
            <a:r>
              <a:rPr b="1" lang="en-US" sz="1000" spc="-1" strike="noStrike">
                <a:solidFill>
                  <a:srgbClr val="000000"/>
                </a:solidFill>
                <a:latin typeface="Courier New Bold"/>
              </a:rPr>
              <a:t>cmd_queue = </a:t>
            </a:r>
            <a:r>
              <a:rPr b="1" lang="en-US" sz="1000" spc="-1" strike="noStrike">
                <a:solidFill>
                  <a:srgbClr val="17375e"/>
                </a:solidFill>
                <a:latin typeface="Courier New Bold"/>
              </a:rPr>
              <a:t>clCreateCommandQueue</a:t>
            </a:r>
            <a:r>
              <a:rPr b="1" lang="en-US" sz="1000" spc="-1" strike="noStrike">
                <a:solidFill>
                  <a:srgbClr val="000000"/>
                </a:solidFill>
                <a:latin typeface="Courier New Bold"/>
              </a:rPr>
              <a:t>(context,devices[0],0,NULL);</a:t>
            </a:r>
            <a:endParaRPr b="0" lang="en-US" sz="1000" spc="-1" strike="noStrike">
              <a:latin typeface="Arial"/>
            </a:endParaRPr>
          </a:p>
          <a:p>
            <a:pPr>
              <a:lnSpc>
                <a:spcPct val="100000"/>
              </a:lnSpc>
              <a:spcBef>
                <a:spcPts val="201"/>
              </a:spcBef>
            </a:pPr>
            <a:endParaRPr b="0" lang="en-US" sz="1000" spc="-1" strike="noStrike">
              <a:latin typeface="Arial"/>
            </a:endParaRPr>
          </a:p>
          <a:p>
            <a:pPr>
              <a:lnSpc>
                <a:spcPct val="100000"/>
              </a:lnSpc>
              <a:spcBef>
                <a:spcPts val="201"/>
              </a:spcBef>
            </a:pPr>
            <a:r>
              <a:rPr b="1" lang="en-US" sz="1000" spc="-1" strike="noStrike">
                <a:solidFill>
                  <a:srgbClr val="000000"/>
                </a:solidFill>
                <a:latin typeface="Courier New Bold"/>
              </a:rPr>
              <a:t>// allocate the buffer memory objects</a:t>
            </a:r>
            <a:endParaRPr b="0" lang="en-US" sz="1000" spc="-1" strike="noStrike">
              <a:latin typeface="Arial"/>
            </a:endParaRPr>
          </a:p>
          <a:p>
            <a:pPr>
              <a:lnSpc>
                <a:spcPct val="100000"/>
              </a:lnSpc>
              <a:spcBef>
                <a:spcPts val="201"/>
              </a:spcBef>
            </a:pPr>
            <a:r>
              <a:rPr b="1" lang="en-US" sz="1000" spc="-1" strike="noStrike">
                <a:solidFill>
                  <a:srgbClr val="000000"/>
                </a:solidFill>
                <a:latin typeface="Courier New Bold"/>
              </a:rPr>
              <a:t>memobjs[0] = </a:t>
            </a:r>
            <a:r>
              <a:rPr b="1" lang="en-US" sz="1000" spc="-1" strike="noStrike">
                <a:solidFill>
                  <a:srgbClr val="17375e"/>
                </a:solidFill>
                <a:latin typeface="Courier New Bold"/>
              </a:rPr>
              <a:t>clCreateBuffer</a:t>
            </a:r>
            <a:r>
              <a:rPr b="1" lang="en-US" sz="1000" spc="-1" strike="noStrike">
                <a:solidFill>
                  <a:srgbClr val="000000"/>
                </a:solidFill>
                <a:latin typeface="Courier New Bold"/>
              </a:rPr>
              <a:t>(context, </a:t>
            </a:r>
            <a:r>
              <a:rPr b="1" lang="en-US" sz="1000" spc="-1" strike="noStrike">
                <a:solidFill>
                  <a:srgbClr val="4f81bd"/>
                </a:solidFill>
                <a:latin typeface="Courier New Bold"/>
              </a:rPr>
              <a:t>CL_MEM_READ_ONLY |</a:t>
            </a:r>
            <a:endParaRPr b="0" lang="en-US" sz="1000" spc="-1" strike="noStrike">
              <a:latin typeface="Arial"/>
            </a:endParaRPr>
          </a:p>
          <a:p>
            <a:pPr>
              <a:lnSpc>
                <a:spcPct val="100000"/>
              </a:lnSpc>
              <a:spcBef>
                <a:spcPts val="201"/>
              </a:spcBef>
            </a:pPr>
            <a:r>
              <a:rPr b="1" lang="en-US" sz="1000" spc="-1" strike="noStrike">
                <a:solidFill>
                  <a:srgbClr val="4f81bd"/>
                </a:solidFill>
                <a:latin typeface="Courier New Bold"/>
              </a:rPr>
              <a:t>       </a:t>
            </a:r>
            <a:r>
              <a:rPr b="1" lang="en-US" sz="1000" spc="-1" strike="noStrike">
                <a:solidFill>
                  <a:srgbClr val="4f81bd"/>
                </a:solidFill>
                <a:latin typeface="Courier New Bold"/>
              </a:rPr>
              <a:t>CL_MEM_COPY_HOST_PTR</a:t>
            </a:r>
            <a:r>
              <a:rPr b="1" lang="en-US" sz="1000" spc="-1" strike="noStrike">
                <a:solidFill>
                  <a:srgbClr val="000000"/>
                </a:solidFill>
                <a:latin typeface="Courier New Bold"/>
              </a:rPr>
              <a:t>, </a:t>
            </a:r>
            <a:r>
              <a:rPr b="1" lang="en-US" sz="1000" spc="-1" strike="noStrike">
                <a:solidFill>
                  <a:srgbClr val="17375e"/>
                </a:solidFill>
                <a:latin typeface="Courier New Bold"/>
              </a:rPr>
              <a:t>sizeof</a:t>
            </a:r>
            <a:r>
              <a:rPr b="1" lang="en-US" sz="1000" spc="-1" strike="noStrike">
                <a:solidFill>
                  <a:srgbClr val="000000"/>
                </a:solidFill>
                <a:latin typeface="Courier New Bold"/>
              </a:rPr>
              <a:t>(</a:t>
            </a:r>
            <a:r>
              <a:rPr b="1" lang="en-US" sz="1000" spc="-1" strike="noStrike">
                <a:solidFill>
                  <a:srgbClr val="4f81bd"/>
                </a:solidFill>
                <a:latin typeface="Courier New Bold"/>
              </a:rPr>
              <a:t>cl_float</a:t>
            </a:r>
            <a:r>
              <a:rPr b="1" lang="en-US" sz="1000" spc="-1" strike="noStrike">
                <a:solidFill>
                  <a:srgbClr val="000000"/>
                </a:solidFill>
                <a:latin typeface="Courier New Bold"/>
              </a:rPr>
              <a:t>)*n, srcA, NULL);</a:t>
            </a:r>
            <a:endParaRPr b="0" lang="en-US" sz="1000" spc="-1" strike="noStrike">
              <a:latin typeface="Arial"/>
            </a:endParaRPr>
          </a:p>
          <a:p>
            <a:pPr>
              <a:lnSpc>
                <a:spcPct val="100000"/>
              </a:lnSpc>
              <a:spcBef>
                <a:spcPts val="201"/>
              </a:spcBef>
            </a:pPr>
            <a:r>
              <a:rPr b="1" lang="en-US" sz="1000" spc="-1" strike="noStrike">
                <a:solidFill>
                  <a:srgbClr val="000000"/>
                </a:solidFill>
                <a:latin typeface="Courier New Bold"/>
              </a:rPr>
              <a:t>memobjs[1] = </a:t>
            </a:r>
            <a:r>
              <a:rPr b="1" lang="en-US" sz="1000" spc="-1" strike="noStrike">
                <a:solidFill>
                  <a:srgbClr val="17375e"/>
                </a:solidFill>
                <a:latin typeface="Courier New Bold"/>
              </a:rPr>
              <a:t>clCreateBuffer</a:t>
            </a:r>
            <a:r>
              <a:rPr b="1" lang="en-US" sz="1000" spc="-1" strike="noStrike">
                <a:solidFill>
                  <a:srgbClr val="000000"/>
                </a:solidFill>
                <a:latin typeface="Courier New Bold"/>
              </a:rPr>
              <a:t>(context, </a:t>
            </a:r>
            <a:r>
              <a:rPr b="1" lang="en-US" sz="1000" spc="-1" strike="noStrike">
                <a:solidFill>
                  <a:srgbClr val="4f81bd"/>
                </a:solidFill>
                <a:latin typeface="Courier New Bold"/>
              </a:rPr>
              <a:t>CL_MEM_READ_ONLY |</a:t>
            </a:r>
            <a:endParaRPr b="0" lang="en-US" sz="1000" spc="-1" strike="noStrike">
              <a:latin typeface="Arial"/>
            </a:endParaRPr>
          </a:p>
          <a:p>
            <a:pPr>
              <a:lnSpc>
                <a:spcPct val="100000"/>
              </a:lnSpc>
              <a:spcBef>
                <a:spcPts val="201"/>
              </a:spcBef>
            </a:pPr>
            <a:r>
              <a:rPr b="1" lang="en-US" sz="1000" spc="-1" strike="noStrike">
                <a:solidFill>
                  <a:srgbClr val="4f81bd"/>
                </a:solidFill>
                <a:latin typeface="Courier New Bold"/>
              </a:rPr>
              <a:t>       </a:t>
            </a:r>
            <a:r>
              <a:rPr b="1" lang="en-US" sz="1000" spc="-1" strike="noStrike">
                <a:solidFill>
                  <a:srgbClr val="4f81bd"/>
                </a:solidFill>
                <a:latin typeface="Courier New Bold"/>
              </a:rPr>
              <a:t>CL_MEM_COPY_HOST_PTR</a:t>
            </a:r>
            <a:r>
              <a:rPr b="1" lang="en-US" sz="1000" spc="-1" strike="noStrike">
                <a:solidFill>
                  <a:srgbClr val="000000"/>
                </a:solidFill>
                <a:latin typeface="Courier New Bold"/>
              </a:rPr>
              <a:t>, </a:t>
            </a:r>
            <a:r>
              <a:rPr b="1" lang="en-US" sz="1000" spc="-1" strike="noStrike">
                <a:solidFill>
                  <a:srgbClr val="17375e"/>
                </a:solidFill>
                <a:latin typeface="Courier New Bold"/>
              </a:rPr>
              <a:t>sizeof</a:t>
            </a:r>
            <a:r>
              <a:rPr b="1" lang="en-US" sz="1000" spc="-1" strike="noStrike">
                <a:solidFill>
                  <a:srgbClr val="000000"/>
                </a:solidFill>
                <a:latin typeface="Courier New Bold"/>
              </a:rPr>
              <a:t>(</a:t>
            </a:r>
            <a:r>
              <a:rPr b="1" lang="en-US" sz="1000" spc="-1" strike="noStrike">
                <a:solidFill>
                  <a:srgbClr val="4f81bd"/>
                </a:solidFill>
                <a:latin typeface="Courier New Bold"/>
              </a:rPr>
              <a:t>cl_float</a:t>
            </a:r>
            <a:r>
              <a:rPr b="1" lang="en-US" sz="1000" spc="-1" strike="noStrike">
                <a:solidFill>
                  <a:srgbClr val="000000"/>
                </a:solidFill>
                <a:latin typeface="Courier New Bold"/>
              </a:rPr>
              <a:t>)*n, srcb, NULL);</a:t>
            </a:r>
            <a:endParaRPr b="0" lang="en-US" sz="1000" spc="-1" strike="noStrike">
              <a:latin typeface="Arial"/>
            </a:endParaRPr>
          </a:p>
          <a:p>
            <a:pPr>
              <a:lnSpc>
                <a:spcPct val="100000"/>
              </a:lnSpc>
              <a:spcBef>
                <a:spcPts val="201"/>
              </a:spcBef>
            </a:pPr>
            <a:endParaRPr b="0" lang="en-US" sz="1000" spc="-1" strike="noStrike">
              <a:latin typeface="Arial"/>
            </a:endParaRPr>
          </a:p>
          <a:p>
            <a:pPr>
              <a:lnSpc>
                <a:spcPct val="100000"/>
              </a:lnSpc>
              <a:spcBef>
                <a:spcPts val="201"/>
              </a:spcBef>
            </a:pPr>
            <a:r>
              <a:rPr b="1" lang="en-US" sz="1000" spc="-1" strike="noStrike">
                <a:solidFill>
                  <a:srgbClr val="000000"/>
                </a:solidFill>
                <a:latin typeface="Courier New Bold"/>
              </a:rPr>
              <a:t>memobjs[2] = </a:t>
            </a:r>
            <a:r>
              <a:rPr b="1" lang="en-US" sz="1000" spc="-1" strike="noStrike">
                <a:solidFill>
                  <a:srgbClr val="17375e"/>
                </a:solidFill>
                <a:latin typeface="Courier New Bold"/>
              </a:rPr>
              <a:t>clCreateBuffer</a:t>
            </a:r>
            <a:r>
              <a:rPr b="1" lang="en-US" sz="1000" spc="-1" strike="noStrike">
                <a:solidFill>
                  <a:srgbClr val="000000"/>
                </a:solidFill>
                <a:latin typeface="Courier New Bold"/>
              </a:rPr>
              <a:t>(context, </a:t>
            </a:r>
            <a:r>
              <a:rPr b="1" lang="en-US" sz="1000" spc="-1" strike="noStrike">
                <a:solidFill>
                  <a:srgbClr val="4f81bd"/>
                </a:solidFill>
                <a:latin typeface="Courier New Bold"/>
              </a:rPr>
              <a:t>CL_MEM_WRITE_ONLY</a:t>
            </a:r>
            <a:r>
              <a:rPr b="1" lang="en-US" sz="1000" spc="-1" strike="noStrike">
                <a:solidFill>
                  <a:srgbClr val="000000"/>
                </a:solidFill>
                <a:latin typeface="Courier New Bold"/>
              </a:rPr>
              <a:t>, </a:t>
            </a:r>
            <a:endParaRPr b="0" lang="en-US" sz="1000" spc="-1" strike="noStrike">
              <a:latin typeface="Arial"/>
            </a:endParaRPr>
          </a:p>
          <a:p>
            <a:pPr>
              <a:lnSpc>
                <a:spcPct val="100000"/>
              </a:lnSpc>
              <a:spcBef>
                <a:spcPts val="201"/>
              </a:spcBef>
            </a:pPr>
            <a:r>
              <a:rPr b="1" lang="en-US" sz="1000" spc="-1" strike="noStrike">
                <a:solidFill>
                  <a:srgbClr val="000000"/>
                </a:solidFill>
                <a:latin typeface="Courier New Bold"/>
              </a:rPr>
              <a:t>                             </a:t>
            </a:r>
            <a:r>
              <a:rPr b="1" lang="en-US" sz="1000" spc="-1" strike="noStrike">
                <a:solidFill>
                  <a:srgbClr val="17375e"/>
                </a:solidFill>
                <a:latin typeface="Courier New Bold"/>
              </a:rPr>
              <a:t>sizeof</a:t>
            </a:r>
            <a:r>
              <a:rPr b="1" lang="en-US" sz="1000" spc="-1" strike="noStrike">
                <a:solidFill>
                  <a:srgbClr val="000000"/>
                </a:solidFill>
                <a:latin typeface="Courier New Bold"/>
              </a:rPr>
              <a:t>(</a:t>
            </a:r>
            <a:r>
              <a:rPr b="1" lang="en-US" sz="1000" spc="-1" strike="noStrike">
                <a:solidFill>
                  <a:srgbClr val="4f81bd"/>
                </a:solidFill>
                <a:latin typeface="Courier New Bold"/>
              </a:rPr>
              <a:t>cl_float</a:t>
            </a:r>
            <a:r>
              <a:rPr b="1" lang="en-US" sz="1000" spc="-1" strike="noStrike">
                <a:solidFill>
                  <a:srgbClr val="000000"/>
                </a:solidFill>
                <a:latin typeface="Courier New Bold"/>
              </a:rPr>
              <a:t>)*n, NULL, NULL);</a:t>
            </a:r>
            <a:endParaRPr b="0" lang="en-US" sz="1000" spc="-1" strike="noStrike">
              <a:latin typeface="Arial"/>
            </a:endParaRPr>
          </a:p>
          <a:p>
            <a:pPr>
              <a:lnSpc>
                <a:spcPct val="100000"/>
              </a:lnSpc>
              <a:spcBef>
                <a:spcPts val="201"/>
              </a:spcBef>
            </a:pPr>
            <a:endParaRPr b="0" lang="en-US" sz="1000" spc="-1" strike="noStrike">
              <a:latin typeface="Arial"/>
            </a:endParaRPr>
          </a:p>
          <a:p>
            <a:pPr>
              <a:lnSpc>
                <a:spcPct val="100000"/>
              </a:lnSpc>
              <a:spcBef>
                <a:spcPts val="201"/>
              </a:spcBef>
            </a:pPr>
            <a:r>
              <a:rPr b="1" lang="en-US" sz="1000" spc="-1" strike="noStrike">
                <a:solidFill>
                  <a:srgbClr val="000000"/>
                </a:solidFill>
                <a:latin typeface="Courier New Bold"/>
              </a:rPr>
              <a:t>// create the program</a:t>
            </a:r>
            <a:endParaRPr b="0" lang="en-US" sz="1000" spc="-1" strike="noStrike">
              <a:latin typeface="Arial"/>
            </a:endParaRPr>
          </a:p>
          <a:p>
            <a:pPr>
              <a:lnSpc>
                <a:spcPct val="100000"/>
              </a:lnSpc>
              <a:spcBef>
                <a:spcPts val="201"/>
              </a:spcBef>
            </a:pPr>
            <a:r>
              <a:rPr b="1" lang="en-US" sz="1000" spc="-1" strike="noStrike">
                <a:solidFill>
                  <a:srgbClr val="000000"/>
                </a:solidFill>
                <a:latin typeface="Courier New Bold"/>
              </a:rPr>
              <a:t>program = </a:t>
            </a:r>
            <a:r>
              <a:rPr b="1" lang="en-US" sz="1000" spc="-1" strike="noStrike">
                <a:solidFill>
                  <a:srgbClr val="17375e"/>
                </a:solidFill>
                <a:latin typeface="Courier New Bold"/>
              </a:rPr>
              <a:t>clCreateProgramWithSource</a:t>
            </a:r>
            <a:r>
              <a:rPr b="1" lang="en-US" sz="1000" spc="-1" strike="noStrike">
                <a:solidFill>
                  <a:srgbClr val="000000"/>
                </a:solidFill>
                <a:latin typeface="Courier New Bold"/>
              </a:rPr>
              <a:t>(context, 1,</a:t>
            </a:r>
            <a:endParaRPr b="0" lang="en-US" sz="1000" spc="-1" strike="noStrike">
              <a:latin typeface="Arial"/>
            </a:endParaRPr>
          </a:p>
          <a:p>
            <a:pPr>
              <a:lnSpc>
                <a:spcPct val="100000"/>
              </a:lnSpc>
              <a:spcBef>
                <a:spcPts val="201"/>
              </a:spcBef>
            </a:pPr>
            <a:r>
              <a:rPr b="1" lang="en-US" sz="1000" spc="-1" strike="noStrike">
                <a:solidFill>
                  <a:srgbClr val="000000"/>
                </a:solidFill>
                <a:latin typeface="Courier New Bold"/>
              </a:rPr>
              <a:t>                                </a:t>
            </a:r>
            <a:r>
              <a:rPr b="1" lang="en-US" sz="1000" spc="-1" strike="noStrike">
                <a:solidFill>
                  <a:srgbClr val="000000"/>
                </a:solidFill>
                <a:latin typeface="Courier New Bold"/>
              </a:rPr>
              <a:t>&amp;program_source, NULL, NULL);</a:t>
            </a:r>
            <a:endParaRPr b="0" lang="en-US" sz="1000" spc="-1" strike="noStrike">
              <a:latin typeface="Arial"/>
            </a:endParaRPr>
          </a:p>
          <a:p>
            <a:pPr>
              <a:lnSpc>
                <a:spcPct val="100000"/>
              </a:lnSpc>
              <a:spcBef>
                <a:spcPts val="201"/>
              </a:spcBef>
            </a:pPr>
            <a:endParaRPr b="0" lang="en-US" sz="1000" spc="-1" strike="noStrike">
              <a:latin typeface="Arial"/>
            </a:endParaRPr>
          </a:p>
        </p:txBody>
      </p:sp>
      <p:sp>
        <p:nvSpPr>
          <p:cNvPr id="1167" name="CustomShape 3"/>
          <p:cNvSpPr/>
          <p:nvPr/>
        </p:nvSpPr>
        <p:spPr>
          <a:xfrm>
            <a:off x="4572000" y="1600200"/>
            <a:ext cx="4463640" cy="45252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210"/>
              </a:spcBef>
            </a:pPr>
            <a:r>
              <a:rPr b="1" lang="en-US" sz="1050" spc="-1" strike="noStrike">
                <a:solidFill>
                  <a:srgbClr val="000000"/>
                </a:solidFill>
                <a:latin typeface="Courier New Bold"/>
              </a:rPr>
              <a:t>// build the program</a:t>
            </a:r>
            <a:endParaRPr b="0" lang="en-US" sz="1050" spc="-1" strike="noStrike">
              <a:latin typeface="Arial"/>
            </a:endParaRPr>
          </a:p>
          <a:p>
            <a:pPr>
              <a:lnSpc>
                <a:spcPct val="100000"/>
              </a:lnSpc>
              <a:spcBef>
                <a:spcPts val="210"/>
              </a:spcBef>
            </a:pPr>
            <a:r>
              <a:rPr b="1" lang="en-US" sz="1050" spc="-1" strike="noStrike">
                <a:solidFill>
                  <a:srgbClr val="000000"/>
                </a:solidFill>
                <a:latin typeface="Courier New Bold"/>
              </a:rPr>
              <a:t>err = </a:t>
            </a:r>
            <a:r>
              <a:rPr b="1" lang="en-US" sz="1050" spc="-1" strike="noStrike">
                <a:solidFill>
                  <a:srgbClr val="17375e"/>
                </a:solidFill>
                <a:latin typeface="Courier New Bold"/>
              </a:rPr>
              <a:t>clBuildProgram</a:t>
            </a:r>
            <a:r>
              <a:rPr b="1" lang="en-US" sz="1050" spc="-1" strike="noStrike">
                <a:solidFill>
                  <a:srgbClr val="000000"/>
                </a:solidFill>
                <a:latin typeface="Courier New Bold"/>
              </a:rPr>
              <a:t>(program, 0, NULL,NULL,NULL,NULL);</a:t>
            </a:r>
            <a:endParaRPr b="0" lang="en-US" sz="1050" spc="-1" strike="noStrike">
              <a:latin typeface="Arial"/>
            </a:endParaRPr>
          </a:p>
          <a:p>
            <a:pPr>
              <a:lnSpc>
                <a:spcPct val="100000"/>
              </a:lnSpc>
              <a:spcBef>
                <a:spcPts val="210"/>
              </a:spcBef>
            </a:pPr>
            <a:endParaRPr b="0" lang="en-US" sz="1050" spc="-1" strike="noStrike">
              <a:latin typeface="Arial"/>
            </a:endParaRPr>
          </a:p>
          <a:p>
            <a:pPr>
              <a:lnSpc>
                <a:spcPct val="100000"/>
              </a:lnSpc>
              <a:spcBef>
                <a:spcPts val="210"/>
              </a:spcBef>
            </a:pPr>
            <a:r>
              <a:rPr b="1" lang="en-US" sz="1050" spc="-1" strike="noStrike">
                <a:solidFill>
                  <a:srgbClr val="000000"/>
                </a:solidFill>
                <a:latin typeface="Courier New Bold"/>
              </a:rPr>
              <a:t>// create the kernel</a:t>
            </a:r>
            <a:endParaRPr b="0" lang="en-US" sz="1050" spc="-1" strike="noStrike">
              <a:latin typeface="Arial"/>
            </a:endParaRPr>
          </a:p>
          <a:p>
            <a:pPr>
              <a:lnSpc>
                <a:spcPct val="100000"/>
              </a:lnSpc>
              <a:spcBef>
                <a:spcPts val="210"/>
              </a:spcBef>
            </a:pPr>
            <a:r>
              <a:rPr b="1" lang="en-US" sz="1050" spc="-1" strike="noStrike">
                <a:solidFill>
                  <a:srgbClr val="000000"/>
                </a:solidFill>
                <a:latin typeface="Courier New Bold"/>
              </a:rPr>
              <a:t>kernel = </a:t>
            </a:r>
            <a:r>
              <a:rPr b="1" lang="en-US" sz="1050" spc="-1" strike="noStrike">
                <a:solidFill>
                  <a:srgbClr val="17375e"/>
                </a:solidFill>
                <a:latin typeface="Courier New Bold"/>
              </a:rPr>
              <a:t>clCreateKernel</a:t>
            </a:r>
            <a:r>
              <a:rPr b="1" lang="en-US" sz="1050" spc="-1" strike="noStrike">
                <a:solidFill>
                  <a:srgbClr val="000000"/>
                </a:solidFill>
                <a:latin typeface="Courier New Bold"/>
              </a:rPr>
              <a:t>(program, “vec_add”, NULL);</a:t>
            </a:r>
            <a:endParaRPr b="0" lang="en-US" sz="1050" spc="-1" strike="noStrike">
              <a:latin typeface="Arial"/>
            </a:endParaRPr>
          </a:p>
          <a:p>
            <a:pPr>
              <a:lnSpc>
                <a:spcPct val="100000"/>
              </a:lnSpc>
              <a:spcBef>
                <a:spcPts val="210"/>
              </a:spcBef>
            </a:pPr>
            <a:endParaRPr b="0" lang="en-US" sz="1050" spc="-1" strike="noStrike">
              <a:latin typeface="Arial"/>
            </a:endParaRPr>
          </a:p>
          <a:p>
            <a:pPr>
              <a:lnSpc>
                <a:spcPct val="100000"/>
              </a:lnSpc>
              <a:spcBef>
                <a:spcPts val="210"/>
              </a:spcBef>
            </a:pPr>
            <a:r>
              <a:rPr b="1" lang="en-US" sz="1050" spc="-1" strike="noStrike">
                <a:solidFill>
                  <a:srgbClr val="000000"/>
                </a:solidFill>
                <a:latin typeface="Courier New Bold"/>
              </a:rPr>
              <a:t>// set the args values</a:t>
            </a:r>
            <a:endParaRPr b="0" lang="en-US" sz="1050" spc="-1" strike="noStrike">
              <a:latin typeface="Arial"/>
            </a:endParaRPr>
          </a:p>
          <a:p>
            <a:pPr>
              <a:lnSpc>
                <a:spcPct val="100000"/>
              </a:lnSpc>
              <a:spcBef>
                <a:spcPts val="210"/>
              </a:spcBef>
            </a:pPr>
            <a:r>
              <a:rPr b="1" lang="en-US" sz="1050" spc="-1" strike="noStrike">
                <a:solidFill>
                  <a:srgbClr val="000000"/>
                </a:solidFill>
                <a:latin typeface="Courier New Bold"/>
              </a:rPr>
              <a:t>err  = </a:t>
            </a:r>
            <a:r>
              <a:rPr b="1" lang="en-US" sz="1050" spc="-1" strike="noStrike">
                <a:solidFill>
                  <a:srgbClr val="17375e"/>
                </a:solidFill>
                <a:latin typeface="Courier New Bold"/>
              </a:rPr>
              <a:t>clSetKernelArg</a:t>
            </a:r>
            <a:r>
              <a:rPr b="1" lang="en-US" sz="1050" spc="-1" strike="noStrike">
                <a:solidFill>
                  <a:srgbClr val="000000"/>
                </a:solidFill>
                <a:latin typeface="Courier New Bold"/>
              </a:rPr>
              <a:t>(kernel, 0, (void *) &amp;memobjs[0], </a:t>
            </a:r>
            <a:endParaRPr b="0" lang="en-US" sz="1050" spc="-1" strike="noStrike">
              <a:latin typeface="Arial"/>
            </a:endParaRPr>
          </a:p>
          <a:p>
            <a:pPr>
              <a:lnSpc>
                <a:spcPct val="100000"/>
              </a:lnSpc>
              <a:spcBef>
                <a:spcPts val="210"/>
              </a:spcBef>
            </a:pPr>
            <a:r>
              <a:rPr b="1" lang="en-US" sz="1050" spc="-1" strike="noStrike">
                <a:solidFill>
                  <a:srgbClr val="17375e"/>
                </a:solidFill>
                <a:latin typeface="Courier New Bold"/>
              </a:rPr>
              <a:t>                         </a:t>
            </a:r>
            <a:r>
              <a:rPr b="1" lang="en-US" sz="1050" spc="-1" strike="noStrike">
                <a:solidFill>
                  <a:srgbClr val="17375e"/>
                </a:solidFill>
                <a:latin typeface="Courier New Bold"/>
              </a:rPr>
              <a:t>sizeof</a:t>
            </a:r>
            <a:r>
              <a:rPr b="1" lang="en-US" sz="1050" spc="-1" strike="noStrike">
                <a:solidFill>
                  <a:srgbClr val="000000"/>
                </a:solidFill>
                <a:latin typeface="Courier New Bold"/>
              </a:rPr>
              <a:t>(</a:t>
            </a:r>
            <a:r>
              <a:rPr b="1" lang="en-US" sz="1050" spc="-1" strike="noStrike">
                <a:solidFill>
                  <a:srgbClr val="4f81bd"/>
                </a:solidFill>
                <a:latin typeface="Courier New Bold"/>
              </a:rPr>
              <a:t>cl_mem</a:t>
            </a:r>
            <a:r>
              <a:rPr b="1" lang="en-US" sz="1050" spc="-1" strike="noStrike">
                <a:solidFill>
                  <a:srgbClr val="000000"/>
                </a:solidFill>
                <a:latin typeface="Courier New Bold"/>
              </a:rPr>
              <a:t>));</a:t>
            </a:r>
            <a:endParaRPr b="0" lang="en-US" sz="1050" spc="-1" strike="noStrike">
              <a:latin typeface="Arial"/>
            </a:endParaRPr>
          </a:p>
          <a:p>
            <a:pPr>
              <a:lnSpc>
                <a:spcPct val="100000"/>
              </a:lnSpc>
              <a:spcBef>
                <a:spcPts val="210"/>
              </a:spcBef>
            </a:pPr>
            <a:r>
              <a:rPr b="1" lang="en-US" sz="1050" spc="-1" strike="noStrike">
                <a:solidFill>
                  <a:srgbClr val="000000"/>
                </a:solidFill>
                <a:latin typeface="Courier New Bold"/>
              </a:rPr>
              <a:t>err |= </a:t>
            </a:r>
            <a:r>
              <a:rPr b="1" lang="en-US" sz="1050" spc="-1" strike="noStrike">
                <a:solidFill>
                  <a:srgbClr val="17375e"/>
                </a:solidFill>
                <a:latin typeface="Courier New Bold"/>
              </a:rPr>
              <a:t>clSetKernelArg</a:t>
            </a:r>
            <a:r>
              <a:rPr b="1" lang="en-US" sz="1050" spc="-1" strike="noStrike">
                <a:solidFill>
                  <a:srgbClr val="000000"/>
                </a:solidFill>
                <a:latin typeface="Courier New Bold"/>
              </a:rPr>
              <a:t>(kernel, 1, (void *) &amp;memobjs[1], </a:t>
            </a:r>
            <a:endParaRPr b="0" lang="en-US" sz="1050" spc="-1" strike="noStrike">
              <a:latin typeface="Arial"/>
            </a:endParaRPr>
          </a:p>
          <a:p>
            <a:pPr>
              <a:lnSpc>
                <a:spcPct val="100000"/>
              </a:lnSpc>
              <a:spcBef>
                <a:spcPts val="210"/>
              </a:spcBef>
            </a:pPr>
            <a:r>
              <a:rPr b="1" lang="en-US" sz="1050" spc="-1" strike="noStrike">
                <a:solidFill>
                  <a:srgbClr val="17375e"/>
                </a:solidFill>
                <a:latin typeface="Courier New Bold"/>
              </a:rPr>
              <a:t>                         </a:t>
            </a:r>
            <a:r>
              <a:rPr b="1" lang="en-US" sz="1050" spc="-1" strike="noStrike">
                <a:solidFill>
                  <a:srgbClr val="17375e"/>
                </a:solidFill>
                <a:latin typeface="Courier New Bold"/>
              </a:rPr>
              <a:t>sizeof</a:t>
            </a:r>
            <a:r>
              <a:rPr b="1" lang="en-US" sz="1050" spc="-1" strike="noStrike">
                <a:solidFill>
                  <a:srgbClr val="000000"/>
                </a:solidFill>
                <a:latin typeface="Courier New Bold"/>
              </a:rPr>
              <a:t>(</a:t>
            </a:r>
            <a:r>
              <a:rPr b="1" lang="en-US" sz="1050" spc="-1" strike="noStrike">
                <a:solidFill>
                  <a:srgbClr val="4f81bd"/>
                </a:solidFill>
                <a:latin typeface="Courier New Bold"/>
              </a:rPr>
              <a:t>cl_mem</a:t>
            </a:r>
            <a:r>
              <a:rPr b="1" lang="en-US" sz="1050" spc="-1" strike="noStrike">
                <a:solidFill>
                  <a:srgbClr val="000000"/>
                </a:solidFill>
                <a:latin typeface="Courier New Bold"/>
              </a:rPr>
              <a:t>));</a:t>
            </a:r>
            <a:endParaRPr b="0" lang="en-US" sz="1050" spc="-1" strike="noStrike">
              <a:latin typeface="Arial"/>
            </a:endParaRPr>
          </a:p>
          <a:p>
            <a:pPr>
              <a:lnSpc>
                <a:spcPct val="100000"/>
              </a:lnSpc>
              <a:spcBef>
                <a:spcPts val="210"/>
              </a:spcBef>
            </a:pPr>
            <a:r>
              <a:rPr b="1" lang="en-US" sz="1050" spc="-1" strike="noStrike">
                <a:solidFill>
                  <a:srgbClr val="000000"/>
                </a:solidFill>
                <a:latin typeface="Courier New Bold"/>
              </a:rPr>
              <a:t>err |= </a:t>
            </a:r>
            <a:r>
              <a:rPr b="1" lang="en-US" sz="1050" spc="-1" strike="noStrike">
                <a:solidFill>
                  <a:srgbClr val="17375e"/>
                </a:solidFill>
                <a:latin typeface="Courier New Bold"/>
              </a:rPr>
              <a:t>clSetKernelArg</a:t>
            </a:r>
            <a:r>
              <a:rPr b="1" lang="en-US" sz="1050" spc="-1" strike="noStrike">
                <a:solidFill>
                  <a:srgbClr val="000000"/>
                </a:solidFill>
                <a:latin typeface="Courier New Bold"/>
              </a:rPr>
              <a:t>(kernel, 2, (void *) &amp;memobjs[2], </a:t>
            </a:r>
            <a:endParaRPr b="0" lang="en-US" sz="1050" spc="-1" strike="noStrike">
              <a:latin typeface="Arial"/>
            </a:endParaRPr>
          </a:p>
          <a:p>
            <a:pPr>
              <a:lnSpc>
                <a:spcPct val="100000"/>
              </a:lnSpc>
              <a:spcBef>
                <a:spcPts val="210"/>
              </a:spcBef>
            </a:pPr>
            <a:r>
              <a:rPr b="1" lang="en-US" sz="1050" spc="-1" strike="noStrike">
                <a:solidFill>
                  <a:srgbClr val="17375e"/>
                </a:solidFill>
                <a:latin typeface="Courier New Bold"/>
              </a:rPr>
              <a:t>                         </a:t>
            </a:r>
            <a:r>
              <a:rPr b="1" lang="en-US" sz="1050" spc="-1" strike="noStrike">
                <a:solidFill>
                  <a:srgbClr val="17375e"/>
                </a:solidFill>
                <a:latin typeface="Courier New Bold"/>
              </a:rPr>
              <a:t>sizeof</a:t>
            </a:r>
            <a:r>
              <a:rPr b="1" lang="en-US" sz="1050" spc="-1" strike="noStrike">
                <a:solidFill>
                  <a:srgbClr val="000000"/>
                </a:solidFill>
                <a:latin typeface="Courier New Bold"/>
              </a:rPr>
              <a:t>(</a:t>
            </a:r>
            <a:r>
              <a:rPr b="1" lang="en-US" sz="1050" spc="-1" strike="noStrike">
                <a:solidFill>
                  <a:srgbClr val="4f81bd"/>
                </a:solidFill>
                <a:latin typeface="Courier New Bold"/>
              </a:rPr>
              <a:t>cl_mem</a:t>
            </a:r>
            <a:r>
              <a:rPr b="1" lang="en-US" sz="1050" spc="-1" strike="noStrike">
                <a:solidFill>
                  <a:srgbClr val="000000"/>
                </a:solidFill>
                <a:latin typeface="Courier New Bold"/>
              </a:rPr>
              <a:t>));</a:t>
            </a:r>
            <a:endParaRPr b="0" lang="en-US" sz="1050" spc="-1" strike="noStrike">
              <a:latin typeface="Arial"/>
            </a:endParaRPr>
          </a:p>
          <a:p>
            <a:pPr>
              <a:lnSpc>
                <a:spcPct val="100000"/>
              </a:lnSpc>
              <a:spcBef>
                <a:spcPts val="210"/>
              </a:spcBef>
            </a:pPr>
            <a:r>
              <a:rPr b="1" lang="en-US" sz="1050" spc="-1" strike="noStrike">
                <a:solidFill>
                  <a:srgbClr val="000000"/>
                </a:solidFill>
                <a:latin typeface="Courier New Bold"/>
              </a:rPr>
              <a:t>// set work-item dimensions</a:t>
            </a:r>
            <a:endParaRPr b="0" lang="en-US" sz="1050" spc="-1" strike="noStrike">
              <a:latin typeface="Arial"/>
            </a:endParaRPr>
          </a:p>
          <a:p>
            <a:pPr>
              <a:lnSpc>
                <a:spcPct val="100000"/>
              </a:lnSpc>
              <a:spcBef>
                <a:spcPts val="210"/>
              </a:spcBef>
            </a:pPr>
            <a:r>
              <a:rPr b="1" lang="en-US" sz="1050" spc="-1" strike="noStrike">
                <a:solidFill>
                  <a:srgbClr val="000000"/>
                </a:solidFill>
                <a:latin typeface="Courier New Bold"/>
              </a:rPr>
              <a:t>global_work_size[0] = n;</a:t>
            </a:r>
            <a:endParaRPr b="0" lang="en-US" sz="1050" spc="-1" strike="noStrike">
              <a:latin typeface="Arial"/>
            </a:endParaRPr>
          </a:p>
          <a:p>
            <a:pPr>
              <a:lnSpc>
                <a:spcPct val="100000"/>
              </a:lnSpc>
              <a:spcBef>
                <a:spcPts val="210"/>
              </a:spcBef>
            </a:pPr>
            <a:endParaRPr b="0" lang="en-US" sz="1050" spc="-1" strike="noStrike">
              <a:latin typeface="Arial"/>
            </a:endParaRPr>
          </a:p>
          <a:p>
            <a:pPr>
              <a:lnSpc>
                <a:spcPct val="100000"/>
              </a:lnSpc>
              <a:spcBef>
                <a:spcPts val="210"/>
              </a:spcBef>
            </a:pPr>
            <a:r>
              <a:rPr b="1" lang="en-US" sz="1050" spc="-1" strike="noStrike">
                <a:solidFill>
                  <a:srgbClr val="000000"/>
                </a:solidFill>
                <a:latin typeface="Courier New Bold"/>
              </a:rPr>
              <a:t>// execute kernel</a:t>
            </a:r>
            <a:endParaRPr b="0" lang="en-US" sz="1050" spc="-1" strike="noStrike">
              <a:latin typeface="Arial"/>
            </a:endParaRPr>
          </a:p>
          <a:p>
            <a:pPr>
              <a:lnSpc>
                <a:spcPct val="100000"/>
              </a:lnSpc>
              <a:spcBef>
                <a:spcPts val="210"/>
              </a:spcBef>
            </a:pPr>
            <a:r>
              <a:rPr b="1" lang="en-US" sz="1050" spc="-1" strike="noStrike">
                <a:solidFill>
                  <a:srgbClr val="000000"/>
                </a:solidFill>
                <a:latin typeface="Courier New Bold"/>
              </a:rPr>
              <a:t>err = </a:t>
            </a:r>
            <a:r>
              <a:rPr b="1" lang="en-US" sz="1050" spc="-1" strike="noStrike">
                <a:solidFill>
                  <a:srgbClr val="17375e"/>
                </a:solidFill>
                <a:latin typeface="Courier New Bold"/>
              </a:rPr>
              <a:t>clEnqueueNDRangeKernel</a:t>
            </a:r>
            <a:r>
              <a:rPr b="1" lang="en-US" sz="1050" spc="-1" strike="noStrike">
                <a:solidFill>
                  <a:srgbClr val="000000"/>
                </a:solidFill>
                <a:latin typeface="Courier New Bold"/>
              </a:rPr>
              <a:t>(cmd_queue, kernel, 1, NULL,</a:t>
            </a:r>
            <a:endParaRPr b="0" lang="en-US" sz="1050" spc="-1" strike="noStrike">
              <a:latin typeface="Arial"/>
            </a:endParaRPr>
          </a:p>
          <a:p>
            <a:pPr>
              <a:lnSpc>
                <a:spcPct val="100000"/>
              </a:lnSpc>
              <a:spcBef>
                <a:spcPts val="210"/>
              </a:spcBef>
            </a:pPr>
            <a:r>
              <a:rPr b="1" lang="en-US" sz="1050" spc="-1" strike="noStrike">
                <a:solidFill>
                  <a:srgbClr val="000000"/>
                </a:solidFill>
                <a:latin typeface="Courier New Bold"/>
              </a:rPr>
              <a:t>                    </a:t>
            </a:r>
            <a:r>
              <a:rPr b="1" lang="en-US" sz="1050" spc="-1" strike="noStrike">
                <a:solidFill>
                  <a:srgbClr val="000000"/>
                </a:solidFill>
                <a:latin typeface="Courier New Bold"/>
              </a:rPr>
              <a:t>global_work_size, NULL,0,NULL,NULL);</a:t>
            </a:r>
            <a:endParaRPr b="0" lang="en-US" sz="1050" spc="-1" strike="noStrike">
              <a:latin typeface="Arial"/>
            </a:endParaRPr>
          </a:p>
          <a:p>
            <a:pPr>
              <a:lnSpc>
                <a:spcPct val="100000"/>
              </a:lnSpc>
              <a:spcBef>
                <a:spcPts val="210"/>
              </a:spcBef>
            </a:pPr>
            <a:endParaRPr b="0" lang="en-US" sz="1050" spc="-1" strike="noStrike">
              <a:latin typeface="Arial"/>
            </a:endParaRPr>
          </a:p>
          <a:p>
            <a:pPr>
              <a:lnSpc>
                <a:spcPct val="100000"/>
              </a:lnSpc>
              <a:spcBef>
                <a:spcPts val="210"/>
              </a:spcBef>
            </a:pPr>
            <a:r>
              <a:rPr b="1" lang="en-US" sz="1050" spc="-1" strike="noStrike">
                <a:solidFill>
                  <a:srgbClr val="000000"/>
                </a:solidFill>
                <a:latin typeface="Courier New Bold"/>
              </a:rPr>
              <a:t>// read output array</a:t>
            </a:r>
            <a:endParaRPr b="0" lang="en-US" sz="1050" spc="-1" strike="noStrike">
              <a:latin typeface="Arial"/>
            </a:endParaRPr>
          </a:p>
          <a:p>
            <a:pPr>
              <a:lnSpc>
                <a:spcPct val="100000"/>
              </a:lnSpc>
              <a:spcBef>
                <a:spcPts val="210"/>
              </a:spcBef>
            </a:pPr>
            <a:r>
              <a:rPr b="1" lang="en-US" sz="1050" spc="-1" strike="noStrike">
                <a:solidFill>
                  <a:srgbClr val="000000"/>
                </a:solidFill>
                <a:latin typeface="Courier New Bold"/>
              </a:rPr>
              <a:t>err = </a:t>
            </a:r>
            <a:r>
              <a:rPr b="1" lang="en-US" sz="1050" spc="-1" strike="noStrike">
                <a:solidFill>
                  <a:srgbClr val="17375e"/>
                </a:solidFill>
                <a:latin typeface="Courier New Bold"/>
              </a:rPr>
              <a:t>clEnqueueReadBuffer</a:t>
            </a:r>
            <a:r>
              <a:rPr b="1" lang="en-US" sz="1050" spc="-1" strike="noStrike">
                <a:solidFill>
                  <a:srgbClr val="000000"/>
                </a:solidFill>
                <a:latin typeface="Courier New Bold"/>
              </a:rPr>
              <a:t>(cmd_queue, memobjs[2], </a:t>
            </a:r>
            <a:endParaRPr b="0" lang="en-US" sz="1050" spc="-1" strike="noStrike">
              <a:latin typeface="Arial"/>
            </a:endParaRPr>
          </a:p>
          <a:p>
            <a:pPr>
              <a:lnSpc>
                <a:spcPct val="100000"/>
              </a:lnSpc>
              <a:spcBef>
                <a:spcPts val="210"/>
              </a:spcBef>
            </a:pPr>
            <a:r>
              <a:rPr b="1" lang="en-US" sz="1050" spc="-1" strike="noStrike">
                <a:solidFill>
                  <a:srgbClr val="4f81bd"/>
                </a:solidFill>
                <a:latin typeface="Courier New Bold"/>
              </a:rPr>
              <a:t>                          </a:t>
            </a:r>
            <a:r>
              <a:rPr b="1" lang="en-US" sz="1050" spc="-1" strike="noStrike">
                <a:solidFill>
                  <a:srgbClr val="4f81bd"/>
                </a:solidFill>
                <a:latin typeface="Courier New Bold"/>
              </a:rPr>
              <a:t>CL_TRUE</a:t>
            </a:r>
            <a:r>
              <a:rPr b="1" lang="en-US" sz="1050" spc="-1" strike="noStrike">
                <a:solidFill>
                  <a:srgbClr val="000000"/>
                </a:solidFill>
                <a:latin typeface="Courier New Bold"/>
              </a:rPr>
              <a:t>, 0,</a:t>
            </a:r>
            <a:endParaRPr b="0" lang="en-US" sz="1050" spc="-1" strike="noStrike">
              <a:latin typeface="Arial"/>
            </a:endParaRPr>
          </a:p>
          <a:p>
            <a:pPr>
              <a:lnSpc>
                <a:spcPct val="100000"/>
              </a:lnSpc>
              <a:spcBef>
                <a:spcPts val="210"/>
              </a:spcBef>
            </a:pPr>
            <a:r>
              <a:rPr b="1" lang="en-US" sz="1050" spc="-1" strike="noStrike">
                <a:solidFill>
                  <a:srgbClr val="000000"/>
                </a:solidFill>
                <a:latin typeface="Courier New Bold"/>
              </a:rPr>
              <a:t>                          </a:t>
            </a:r>
            <a:r>
              <a:rPr b="1" lang="en-US" sz="1050" spc="-1" strike="noStrike">
                <a:solidFill>
                  <a:srgbClr val="000000"/>
                </a:solidFill>
                <a:latin typeface="Courier New Bold"/>
              </a:rPr>
              <a:t>n*</a:t>
            </a:r>
            <a:r>
              <a:rPr b="1" lang="en-US" sz="1050" spc="-1" strike="noStrike">
                <a:solidFill>
                  <a:srgbClr val="17375e"/>
                </a:solidFill>
                <a:latin typeface="Courier New Bold"/>
              </a:rPr>
              <a:t>sizeof</a:t>
            </a:r>
            <a:r>
              <a:rPr b="1" lang="en-US" sz="1050" spc="-1" strike="noStrike">
                <a:solidFill>
                  <a:srgbClr val="000000"/>
                </a:solidFill>
                <a:latin typeface="Courier New Bold"/>
              </a:rPr>
              <a:t>(</a:t>
            </a:r>
            <a:r>
              <a:rPr b="1" lang="en-US" sz="1050" spc="-1" strike="noStrike">
                <a:solidFill>
                  <a:srgbClr val="4f81bd"/>
                </a:solidFill>
                <a:latin typeface="Courier New Bold"/>
              </a:rPr>
              <a:t>cl_float</a:t>
            </a:r>
            <a:r>
              <a:rPr b="1" lang="en-US" sz="1050" spc="-1" strike="noStrike">
                <a:solidFill>
                  <a:srgbClr val="000000"/>
                </a:solidFill>
                <a:latin typeface="Courier New Bold"/>
              </a:rPr>
              <a:t>), dst,</a:t>
            </a:r>
            <a:endParaRPr b="0" lang="en-US" sz="1050" spc="-1" strike="noStrike">
              <a:latin typeface="Arial"/>
            </a:endParaRPr>
          </a:p>
          <a:p>
            <a:pPr>
              <a:lnSpc>
                <a:spcPct val="100000"/>
              </a:lnSpc>
              <a:spcBef>
                <a:spcPts val="210"/>
              </a:spcBef>
            </a:pPr>
            <a:r>
              <a:rPr b="1" lang="en-US" sz="1050" spc="-1" strike="noStrike">
                <a:solidFill>
                  <a:srgbClr val="000000"/>
                </a:solidFill>
                <a:latin typeface="Courier New Bold"/>
              </a:rPr>
              <a:t>                          </a:t>
            </a:r>
            <a:r>
              <a:rPr b="1" lang="en-US" sz="1050" spc="-1" strike="noStrike">
                <a:solidFill>
                  <a:srgbClr val="000000"/>
                </a:solidFill>
                <a:latin typeface="Courier New Bold"/>
              </a:rPr>
              <a:t>0, NULL, NULL);</a:t>
            </a:r>
            <a:endParaRPr b="0" lang="en-US" sz="1050" spc="-1" strike="noStrike">
              <a:latin typeface="Arial"/>
            </a:endParaRPr>
          </a:p>
          <a:p>
            <a:pPr>
              <a:lnSpc>
                <a:spcPct val="100000"/>
              </a:lnSpc>
              <a:spcBef>
                <a:spcPts val="210"/>
              </a:spcBef>
            </a:pPr>
            <a:endParaRPr b="0" lang="en-US" sz="1050" spc="-1" strike="noStrike">
              <a:latin typeface="Arial"/>
            </a:endParaRPr>
          </a:p>
        </p:txBody>
      </p:sp>
    </p:spTree>
  </p:cSld>
  <p:timing>
    <p:tnLst>
      <p:par>
        <p:cTn id="142" dur="indefinite" restart="never" nodeType="tmRoot">
          <p:childTnLst>
            <p:seq>
              <p:cTn id="143" dur="indefinite" nodeType="mainSeq"/>
              <p:prevCondLst>
                <p:cond delay="0" evt="onPrev">
                  <p:tgtEl>
                    <p:sldTgt/>
                  </p:tgtEl>
                </p:cond>
              </p:prevCondLst>
              <p:nextCondLst>
                <p:cond delay="0"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8"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Vector Addition – Host Program</a:t>
            </a:r>
            <a:endParaRPr b="0" lang="en-US" sz="4400" spc="-1" strike="noStrike">
              <a:latin typeface="Arial"/>
            </a:endParaRPr>
          </a:p>
        </p:txBody>
      </p:sp>
      <p:sp>
        <p:nvSpPr>
          <p:cNvPr id="1169" name="CustomShape 2"/>
          <p:cNvSpPr/>
          <p:nvPr/>
        </p:nvSpPr>
        <p:spPr>
          <a:xfrm>
            <a:off x="107640" y="1600200"/>
            <a:ext cx="4387680" cy="45252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201"/>
              </a:spcBef>
            </a:pPr>
            <a:r>
              <a:rPr b="1" lang="en-US" sz="1000" spc="-1" strike="noStrike">
                <a:solidFill>
                  <a:srgbClr val="000000"/>
                </a:solidFill>
                <a:latin typeface="Courier New Bold"/>
              </a:rPr>
              <a:t>// create the OpenCL context on a GPU device</a:t>
            </a:r>
            <a:endParaRPr b="0" lang="en-US" sz="1000" spc="-1" strike="noStrike">
              <a:latin typeface="Arial"/>
            </a:endParaRPr>
          </a:p>
          <a:p>
            <a:pPr>
              <a:lnSpc>
                <a:spcPct val="100000"/>
              </a:lnSpc>
              <a:spcBef>
                <a:spcPts val="201"/>
              </a:spcBef>
            </a:pPr>
            <a:r>
              <a:rPr b="1" lang="en-US" sz="1000" spc="-1" strike="noStrike">
                <a:solidFill>
                  <a:srgbClr val="4f81bd"/>
                </a:solidFill>
                <a:latin typeface="Courier New Bold"/>
              </a:rPr>
              <a:t>cl_context</a:t>
            </a:r>
            <a:r>
              <a:rPr b="1" lang="en-US" sz="1000" spc="-1" strike="noStrike">
                <a:solidFill>
                  <a:srgbClr val="000000"/>
                </a:solidFill>
                <a:latin typeface="Courier New Bold"/>
              </a:rPr>
              <a:t> context = </a:t>
            </a:r>
            <a:r>
              <a:rPr b="1" lang="en-US" sz="1000" spc="-1" strike="noStrike">
                <a:solidFill>
                  <a:srgbClr val="17375e"/>
                </a:solidFill>
                <a:latin typeface="Courier New Bold"/>
              </a:rPr>
              <a:t>clCreateContextFromType</a:t>
            </a:r>
            <a:r>
              <a:rPr b="1" lang="en-US" sz="1000" spc="-1" strike="noStrike">
                <a:solidFill>
                  <a:srgbClr val="000000"/>
                </a:solidFill>
                <a:latin typeface="Courier New Bold"/>
              </a:rPr>
              <a:t>(0,</a:t>
            </a:r>
            <a:endParaRPr b="0" lang="en-US" sz="1000" spc="-1" strike="noStrike">
              <a:latin typeface="Arial"/>
            </a:endParaRPr>
          </a:p>
          <a:p>
            <a:pPr>
              <a:lnSpc>
                <a:spcPct val="100000"/>
              </a:lnSpc>
              <a:spcBef>
                <a:spcPts val="201"/>
              </a:spcBef>
            </a:pPr>
            <a:r>
              <a:rPr b="1" lang="en-US" sz="1000" spc="-1" strike="noStrike">
                <a:solidFill>
                  <a:srgbClr val="000000"/>
                </a:solidFill>
                <a:latin typeface="Courier New Bold"/>
              </a:rPr>
              <a:t>                       </a:t>
            </a:r>
            <a:r>
              <a:rPr b="1" lang="en-US" sz="1000" spc="-1" strike="noStrike">
                <a:solidFill>
                  <a:srgbClr val="4f81bd"/>
                </a:solidFill>
                <a:latin typeface="Courier New Bold"/>
              </a:rPr>
              <a:t>CL_DEVICE_TYPE_GPU</a:t>
            </a:r>
            <a:r>
              <a:rPr b="1" lang="en-US" sz="1000" spc="-1" strike="noStrike">
                <a:solidFill>
                  <a:srgbClr val="000000"/>
                </a:solidFill>
                <a:latin typeface="Courier New Bold"/>
              </a:rPr>
              <a:t>, NULL, NULL, NULL);</a:t>
            </a:r>
            <a:endParaRPr b="0" lang="en-US" sz="1000" spc="-1" strike="noStrike">
              <a:latin typeface="Arial"/>
            </a:endParaRPr>
          </a:p>
          <a:p>
            <a:pPr>
              <a:lnSpc>
                <a:spcPct val="100000"/>
              </a:lnSpc>
              <a:spcBef>
                <a:spcPts val="201"/>
              </a:spcBef>
            </a:pPr>
            <a:endParaRPr b="0" lang="en-US" sz="1000" spc="-1" strike="noStrike">
              <a:latin typeface="Arial"/>
            </a:endParaRPr>
          </a:p>
          <a:p>
            <a:pPr>
              <a:lnSpc>
                <a:spcPct val="100000"/>
              </a:lnSpc>
              <a:spcBef>
                <a:spcPts val="201"/>
              </a:spcBef>
            </a:pPr>
            <a:r>
              <a:rPr b="1" lang="en-US" sz="1000" spc="-1" strike="noStrike">
                <a:solidFill>
                  <a:srgbClr val="000000"/>
                </a:solidFill>
                <a:latin typeface="Courier New Bold"/>
              </a:rPr>
              <a:t>// get the list of GPU devices associated with context</a:t>
            </a:r>
            <a:endParaRPr b="0" lang="en-US" sz="1000" spc="-1" strike="noStrike">
              <a:latin typeface="Arial"/>
            </a:endParaRPr>
          </a:p>
          <a:p>
            <a:pPr>
              <a:lnSpc>
                <a:spcPct val="100000"/>
              </a:lnSpc>
              <a:spcBef>
                <a:spcPts val="201"/>
              </a:spcBef>
            </a:pPr>
            <a:r>
              <a:rPr b="1" lang="en-US" sz="1000" spc="-1" strike="noStrike">
                <a:solidFill>
                  <a:srgbClr val="17375e"/>
                </a:solidFill>
                <a:latin typeface="Courier New Bold"/>
              </a:rPr>
              <a:t>clGetContextInfo</a:t>
            </a:r>
            <a:r>
              <a:rPr b="1" lang="en-US" sz="1000" spc="-1" strike="noStrike">
                <a:solidFill>
                  <a:srgbClr val="000000"/>
                </a:solidFill>
                <a:latin typeface="Courier New Bold"/>
              </a:rPr>
              <a:t>(context, </a:t>
            </a:r>
            <a:r>
              <a:rPr b="1" lang="en-US" sz="1000" spc="-1" strike="noStrike">
                <a:solidFill>
                  <a:srgbClr val="4f81bd"/>
                </a:solidFill>
                <a:latin typeface="Courier New Bold"/>
              </a:rPr>
              <a:t>CL_CONTEXT_DEVICES</a:t>
            </a:r>
            <a:r>
              <a:rPr b="1" lang="en-US" sz="1000" spc="-1" strike="noStrike">
                <a:solidFill>
                  <a:srgbClr val="000000"/>
                </a:solidFill>
                <a:latin typeface="Courier New Bold"/>
              </a:rPr>
              <a:t>, 0, NULL, &amp;cb);</a:t>
            </a:r>
            <a:endParaRPr b="0" lang="en-US" sz="1000" spc="-1" strike="noStrike">
              <a:latin typeface="Arial"/>
            </a:endParaRPr>
          </a:p>
          <a:p>
            <a:pPr>
              <a:lnSpc>
                <a:spcPct val="100000"/>
              </a:lnSpc>
              <a:spcBef>
                <a:spcPts val="201"/>
              </a:spcBef>
            </a:pPr>
            <a:endParaRPr b="0" lang="en-US" sz="1000" spc="-1" strike="noStrike">
              <a:latin typeface="Arial"/>
            </a:endParaRPr>
          </a:p>
          <a:p>
            <a:pPr>
              <a:lnSpc>
                <a:spcPct val="100000"/>
              </a:lnSpc>
              <a:spcBef>
                <a:spcPts val="201"/>
              </a:spcBef>
            </a:pPr>
            <a:r>
              <a:rPr b="1" lang="en-US" sz="1000" spc="-1" strike="noStrike">
                <a:solidFill>
                  <a:srgbClr val="4f81bd"/>
                </a:solidFill>
                <a:latin typeface="Courier New Bold"/>
              </a:rPr>
              <a:t>cl_device_id</a:t>
            </a:r>
            <a:r>
              <a:rPr b="1" lang="en-US" sz="1000" spc="-1" strike="noStrike">
                <a:solidFill>
                  <a:srgbClr val="000000"/>
                </a:solidFill>
                <a:latin typeface="Courier New Bold"/>
              </a:rPr>
              <a:t>[] devices = </a:t>
            </a:r>
            <a:r>
              <a:rPr b="1" lang="en-US" sz="1000" spc="-1" strike="noStrike">
                <a:solidFill>
                  <a:srgbClr val="17375e"/>
                </a:solidFill>
                <a:latin typeface="Courier New Bold"/>
              </a:rPr>
              <a:t>malloc</a:t>
            </a:r>
            <a:r>
              <a:rPr b="1" lang="en-US" sz="1000" spc="-1" strike="noStrike">
                <a:solidFill>
                  <a:srgbClr val="000000"/>
                </a:solidFill>
                <a:latin typeface="Courier New Bold"/>
              </a:rPr>
              <a:t>(cb);</a:t>
            </a:r>
            <a:endParaRPr b="0" lang="en-US" sz="1000" spc="-1" strike="noStrike">
              <a:latin typeface="Arial"/>
            </a:endParaRPr>
          </a:p>
          <a:p>
            <a:pPr>
              <a:lnSpc>
                <a:spcPct val="100000"/>
              </a:lnSpc>
              <a:spcBef>
                <a:spcPts val="201"/>
              </a:spcBef>
            </a:pPr>
            <a:r>
              <a:rPr b="1" lang="en-US" sz="1000" spc="-1" strike="noStrike">
                <a:solidFill>
                  <a:srgbClr val="17375e"/>
                </a:solidFill>
                <a:latin typeface="Courier New Bold"/>
              </a:rPr>
              <a:t>clGetContextInfo</a:t>
            </a:r>
            <a:r>
              <a:rPr b="1" lang="en-US" sz="1000" spc="-1" strike="noStrike">
                <a:solidFill>
                  <a:srgbClr val="000000"/>
                </a:solidFill>
                <a:latin typeface="Courier New Bold"/>
              </a:rPr>
              <a:t>(context,</a:t>
            </a:r>
            <a:r>
              <a:rPr b="1" lang="en-US" sz="1000" spc="-1" strike="noStrike">
                <a:solidFill>
                  <a:srgbClr val="4f81bd"/>
                </a:solidFill>
                <a:latin typeface="Courier New Bold"/>
              </a:rPr>
              <a:t>CL_CONTEXT_DEVICES</a:t>
            </a:r>
            <a:r>
              <a:rPr b="1" lang="en-US" sz="1000" spc="-1" strike="noStrike">
                <a:solidFill>
                  <a:srgbClr val="000000"/>
                </a:solidFill>
                <a:latin typeface="Courier New Bold"/>
              </a:rPr>
              <a:t>,cb,devices,NULL);</a:t>
            </a:r>
            <a:endParaRPr b="0" lang="en-US" sz="1000" spc="-1" strike="noStrike">
              <a:latin typeface="Arial"/>
            </a:endParaRPr>
          </a:p>
          <a:p>
            <a:pPr>
              <a:lnSpc>
                <a:spcPct val="100000"/>
              </a:lnSpc>
              <a:spcBef>
                <a:spcPts val="201"/>
              </a:spcBef>
            </a:pPr>
            <a:endParaRPr b="0" lang="en-US" sz="1000" spc="-1" strike="noStrike">
              <a:latin typeface="Arial"/>
            </a:endParaRPr>
          </a:p>
          <a:p>
            <a:pPr>
              <a:lnSpc>
                <a:spcPct val="100000"/>
              </a:lnSpc>
              <a:spcBef>
                <a:spcPts val="201"/>
              </a:spcBef>
            </a:pPr>
            <a:r>
              <a:rPr b="1" lang="en-US" sz="1000" spc="-1" strike="noStrike">
                <a:solidFill>
                  <a:srgbClr val="000000"/>
                </a:solidFill>
                <a:latin typeface="Courier New Bold"/>
              </a:rPr>
              <a:t>// create a command-queue</a:t>
            </a:r>
            <a:endParaRPr b="0" lang="en-US" sz="1000" spc="-1" strike="noStrike">
              <a:latin typeface="Arial"/>
            </a:endParaRPr>
          </a:p>
          <a:p>
            <a:pPr>
              <a:lnSpc>
                <a:spcPct val="100000"/>
              </a:lnSpc>
              <a:spcBef>
                <a:spcPts val="201"/>
              </a:spcBef>
            </a:pPr>
            <a:r>
              <a:rPr b="1" lang="en-US" sz="1000" spc="-1" strike="noStrike">
                <a:solidFill>
                  <a:srgbClr val="000000"/>
                </a:solidFill>
                <a:latin typeface="Courier New Bold"/>
              </a:rPr>
              <a:t>cmd_queue = </a:t>
            </a:r>
            <a:r>
              <a:rPr b="1" lang="en-US" sz="1000" spc="-1" strike="noStrike">
                <a:solidFill>
                  <a:srgbClr val="17375e"/>
                </a:solidFill>
                <a:latin typeface="Courier New Bold"/>
              </a:rPr>
              <a:t>clCreateCommandQueue</a:t>
            </a:r>
            <a:r>
              <a:rPr b="1" lang="en-US" sz="1000" spc="-1" strike="noStrike">
                <a:solidFill>
                  <a:srgbClr val="000000"/>
                </a:solidFill>
                <a:latin typeface="Courier New Bold"/>
              </a:rPr>
              <a:t>(context,devices[0],0,NULL);</a:t>
            </a:r>
            <a:endParaRPr b="0" lang="en-US" sz="1000" spc="-1" strike="noStrike">
              <a:latin typeface="Arial"/>
            </a:endParaRPr>
          </a:p>
          <a:p>
            <a:pPr>
              <a:lnSpc>
                <a:spcPct val="100000"/>
              </a:lnSpc>
              <a:spcBef>
                <a:spcPts val="201"/>
              </a:spcBef>
            </a:pPr>
            <a:endParaRPr b="0" lang="en-US" sz="1000" spc="-1" strike="noStrike">
              <a:latin typeface="Arial"/>
            </a:endParaRPr>
          </a:p>
          <a:p>
            <a:pPr>
              <a:lnSpc>
                <a:spcPct val="100000"/>
              </a:lnSpc>
              <a:spcBef>
                <a:spcPts val="201"/>
              </a:spcBef>
            </a:pPr>
            <a:r>
              <a:rPr b="1" lang="en-US" sz="1000" spc="-1" strike="noStrike">
                <a:solidFill>
                  <a:srgbClr val="000000"/>
                </a:solidFill>
                <a:latin typeface="Courier New Bold"/>
              </a:rPr>
              <a:t>// allocate the buffer memory objects</a:t>
            </a:r>
            <a:endParaRPr b="0" lang="en-US" sz="1000" spc="-1" strike="noStrike">
              <a:latin typeface="Arial"/>
            </a:endParaRPr>
          </a:p>
          <a:p>
            <a:pPr>
              <a:lnSpc>
                <a:spcPct val="100000"/>
              </a:lnSpc>
              <a:spcBef>
                <a:spcPts val="201"/>
              </a:spcBef>
            </a:pPr>
            <a:r>
              <a:rPr b="1" lang="en-US" sz="1000" spc="-1" strike="noStrike">
                <a:solidFill>
                  <a:srgbClr val="000000"/>
                </a:solidFill>
                <a:latin typeface="Courier New Bold"/>
              </a:rPr>
              <a:t>memobjs[0] = </a:t>
            </a:r>
            <a:r>
              <a:rPr b="1" lang="en-US" sz="1000" spc="-1" strike="noStrike">
                <a:solidFill>
                  <a:srgbClr val="17375e"/>
                </a:solidFill>
                <a:latin typeface="Courier New Bold"/>
              </a:rPr>
              <a:t>clCreateBuffer</a:t>
            </a:r>
            <a:r>
              <a:rPr b="1" lang="en-US" sz="1000" spc="-1" strike="noStrike">
                <a:solidFill>
                  <a:srgbClr val="000000"/>
                </a:solidFill>
                <a:latin typeface="Courier New Bold"/>
              </a:rPr>
              <a:t>(context, </a:t>
            </a:r>
            <a:r>
              <a:rPr b="1" lang="en-US" sz="1000" spc="-1" strike="noStrike">
                <a:solidFill>
                  <a:srgbClr val="4f81bd"/>
                </a:solidFill>
                <a:latin typeface="Courier New Bold"/>
              </a:rPr>
              <a:t>CL_MEM_READ_ONLY |</a:t>
            </a:r>
            <a:endParaRPr b="0" lang="en-US" sz="1000" spc="-1" strike="noStrike">
              <a:latin typeface="Arial"/>
            </a:endParaRPr>
          </a:p>
          <a:p>
            <a:pPr>
              <a:lnSpc>
                <a:spcPct val="100000"/>
              </a:lnSpc>
              <a:spcBef>
                <a:spcPts val="201"/>
              </a:spcBef>
            </a:pPr>
            <a:r>
              <a:rPr b="1" lang="en-US" sz="1000" spc="-1" strike="noStrike">
                <a:solidFill>
                  <a:srgbClr val="4f81bd"/>
                </a:solidFill>
                <a:latin typeface="Courier New Bold"/>
              </a:rPr>
              <a:t>       </a:t>
            </a:r>
            <a:r>
              <a:rPr b="1" lang="en-US" sz="1000" spc="-1" strike="noStrike">
                <a:solidFill>
                  <a:srgbClr val="4f81bd"/>
                </a:solidFill>
                <a:latin typeface="Courier New Bold"/>
              </a:rPr>
              <a:t>CL_MEM_COPY_HOST_PTR</a:t>
            </a:r>
            <a:r>
              <a:rPr b="1" lang="en-US" sz="1000" spc="-1" strike="noStrike">
                <a:solidFill>
                  <a:srgbClr val="000000"/>
                </a:solidFill>
                <a:latin typeface="Courier New Bold"/>
              </a:rPr>
              <a:t>, </a:t>
            </a:r>
            <a:r>
              <a:rPr b="1" lang="en-US" sz="1000" spc="-1" strike="noStrike">
                <a:solidFill>
                  <a:srgbClr val="17375e"/>
                </a:solidFill>
                <a:latin typeface="Courier New Bold"/>
              </a:rPr>
              <a:t>sizeof</a:t>
            </a:r>
            <a:r>
              <a:rPr b="1" lang="en-US" sz="1000" spc="-1" strike="noStrike">
                <a:solidFill>
                  <a:srgbClr val="000000"/>
                </a:solidFill>
                <a:latin typeface="Courier New Bold"/>
              </a:rPr>
              <a:t>(</a:t>
            </a:r>
            <a:r>
              <a:rPr b="1" lang="en-US" sz="1000" spc="-1" strike="noStrike">
                <a:solidFill>
                  <a:srgbClr val="4f81bd"/>
                </a:solidFill>
                <a:latin typeface="Courier New Bold"/>
              </a:rPr>
              <a:t>cl_float</a:t>
            </a:r>
            <a:r>
              <a:rPr b="1" lang="en-US" sz="1000" spc="-1" strike="noStrike">
                <a:solidFill>
                  <a:srgbClr val="000000"/>
                </a:solidFill>
                <a:latin typeface="Courier New Bold"/>
              </a:rPr>
              <a:t>)*n, srcA, NULL);</a:t>
            </a:r>
            <a:endParaRPr b="0" lang="en-US" sz="1000" spc="-1" strike="noStrike">
              <a:latin typeface="Arial"/>
            </a:endParaRPr>
          </a:p>
          <a:p>
            <a:pPr>
              <a:lnSpc>
                <a:spcPct val="100000"/>
              </a:lnSpc>
              <a:spcBef>
                <a:spcPts val="201"/>
              </a:spcBef>
            </a:pPr>
            <a:r>
              <a:rPr b="1" lang="en-US" sz="1000" spc="-1" strike="noStrike">
                <a:solidFill>
                  <a:srgbClr val="000000"/>
                </a:solidFill>
                <a:latin typeface="Courier New Bold"/>
              </a:rPr>
              <a:t>memobjs[1] = </a:t>
            </a:r>
            <a:r>
              <a:rPr b="1" lang="en-US" sz="1000" spc="-1" strike="noStrike">
                <a:solidFill>
                  <a:srgbClr val="17375e"/>
                </a:solidFill>
                <a:latin typeface="Courier New Bold"/>
              </a:rPr>
              <a:t>clCreateBuffer</a:t>
            </a:r>
            <a:r>
              <a:rPr b="1" lang="en-US" sz="1000" spc="-1" strike="noStrike">
                <a:solidFill>
                  <a:srgbClr val="000000"/>
                </a:solidFill>
                <a:latin typeface="Courier New Bold"/>
              </a:rPr>
              <a:t>(context, </a:t>
            </a:r>
            <a:r>
              <a:rPr b="1" lang="en-US" sz="1000" spc="-1" strike="noStrike">
                <a:solidFill>
                  <a:srgbClr val="4f81bd"/>
                </a:solidFill>
                <a:latin typeface="Courier New Bold"/>
              </a:rPr>
              <a:t>CL_MEM_READ_ONLY |</a:t>
            </a:r>
            <a:endParaRPr b="0" lang="en-US" sz="1000" spc="-1" strike="noStrike">
              <a:latin typeface="Arial"/>
            </a:endParaRPr>
          </a:p>
          <a:p>
            <a:pPr>
              <a:lnSpc>
                <a:spcPct val="100000"/>
              </a:lnSpc>
              <a:spcBef>
                <a:spcPts val="201"/>
              </a:spcBef>
            </a:pPr>
            <a:r>
              <a:rPr b="1" lang="en-US" sz="1000" spc="-1" strike="noStrike">
                <a:solidFill>
                  <a:srgbClr val="4f81bd"/>
                </a:solidFill>
                <a:latin typeface="Courier New Bold"/>
              </a:rPr>
              <a:t>       </a:t>
            </a:r>
            <a:r>
              <a:rPr b="1" lang="en-US" sz="1000" spc="-1" strike="noStrike">
                <a:solidFill>
                  <a:srgbClr val="4f81bd"/>
                </a:solidFill>
                <a:latin typeface="Courier New Bold"/>
              </a:rPr>
              <a:t>CL_MEM_COPY_HOST_PTR</a:t>
            </a:r>
            <a:r>
              <a:rPr b="1" lang="en-US" sz="1000" spc="-1" strike="noStrike">
                <a:solidFill>
                  <a:srgbClr val="000000"/>
                </a:solidFill>
                <a:latin typeface="Courier New Bold"/>
              </a:rPr>
              <a:t>, </a:t>
            </a:r>
            <a:r>
              <a:rPr b="1" lang="en-US" sz="1000" spc="-1" strike="noStrike">
                <a:solidFill>
                  <a:srgbClr val="17375e"/>
                </a:solidFill>
                <a:latin typeface="Courier New Bold"/>
              </a:rPr>
              <a:t>sizeof</a:t>
            </a:r>
            <a:r>
              <a:rPr b="1" lang="en-US" sz="1000" spc="-1" strike="noStrike">
                <a:solidFill>
                  <a:srgbClr val="000000"/>
                </a:solidFill>
                <a:latin typeface="Courier New Bold"/>
              </a:rPr>
              <a:t>(</a:t>
            </a:r>
            <a:r>
              <a:rPr b="1" lang="en-US" sz="1000" spc="-1" strike="noStrike">
                <a:solidFill>
                  <a:srgbClr val="4f81bd"/>
                </a:solidFill>
                <a:latin typeface="Courier New Bold"/>
              </a:rPr>
              <a:t>cl_float</a:t>
            </a:r>
            <a:r>
              <a:rPr b="1" lang="en-US" sz="1000" spc="-1" strike="noStrike">
                <a:solidFill>
                  <a:srgbClr val="000000"/>
                </a:solidFill>
                <a:latin typeface="Courier New Bold"/>
              </a:rPr>
              <a:t>)*n, srcb, NULL);</a:t>
            </a:r>
            <a:endParaRPr b="0" lang="en-US" sz="1000" spc="-1" strike="noStrike">
              <a:latin typeface="Arial"/>
            </a:endParaRPr>
          </a:p>
          <a:p>
            <a:pPr>
              <a:lnSpc>
                <a:spcPct val="100000"/>
              </a:lnSpc>
              <a:spcBef>
                <a:spcPts val="201"/>
              </a:spcBef>
            </a:pPr>
            <a:endParaRPr b="0" lang="en-US" sz="1000" spc="-1" strike="noStrike">
              <a:latin typeface="Arial"/>
            </a:endParaRPr>
          </a:p>
          <a:p>
            <a:pPr>
              <a:lnSpc>
                <a:spcPct val="100000"/>
              </a:lnSpc>
              <a:spcBef>
                <a:spcPts val="201"/>
              </a:spcBef>
            </a:pPr>
            <a:r>
              <a:rPr b="1" lang="en-US" sz="1000" spc="-1" strike="noStrike">
                <a:solidFill>
                  <a:srgbClr val="000000"/>
                </a:solidFill>
                <a:latin typeface="Courier New Bold"/>
              </a:rPr>
              <a:t>memobjs[2] = </a:t>
            </a:r>
            <a:r>
              <a:rPr b="1" lang="en-US" sz="1000" spc="-1" strike="noStrike">
                <a:solidFill>
                  <a:srgbClr val="17375e"/>
                </a:solidFill>
                <a:latin typeface="Courier New Bold"/>
              </a:rPr>
              <a:t>clCreateBuffer</a:t>
            </a:r>
            <a:r>
              <a:rPr b="1" lang="en-US" sz="1000" spc="-1" strike="noStrike">
                <a:solidFill>
                  <a:srgbClr val="000000"/>
                </a:solidFill>
                <a:latin typeface="Courier New Bold"/>
              </a:rPr>
              <a:t>(context, </a:t>
            </a:r>
            <a:r>
              <a:rPr b="1" lang="en-US" sz="1000" spc="-1" strike="noStrike">
                <a:solidFill>
                  <a:srgbClr val="4f81bd"/>
                </a:solidFill>
                <a:latin typeface="Courier New Bold"/>
              </a:rPr>
              <a:t>CL_MEM_WRITE_ONLY</a:t>
            </a:r>
            <a:r>
              <a:rPr b="1" lang="en-US" sz="1000" spc="-1" strike="noStrike">
                <a:solidFill>
                  <a:srgbClr val="000000"/>
                </a:solidFill>
                <a:latin typeface="Courier New Bold"/>
              </a:rPr>
              <a:t>, </a:t>
            </a:r>
            <a:endParaRPr b="0" lang="en-US" sz="1000" spc="-1" strike="noStrike">
              <a:latin typeface="Arial"/>
            </a:endParaRPr>
          </a:p>
          <a:p>
            <a:pPr>
              <a:lnSpc>
                <a:spcPct val="100000"/>
              </a:lnSpc>
              <a:spcBef>
                <a:spcPts val="201"/>
              </a:spcBef>
            </a:pPr>
            <a:r>
              <a:rPr b="1" lang="en-US" sz="1000" spc="-1" strike="noStrike">
                <a:solidFill>
                  <a:srgbClr val="000000"/>
                </a:solidFill>
                <a:latin typeface="Courier New Bold"/>
              </a:rPr>
              <a:t>                             </a:t>
            </a:r>
            <a:r>
              <a:rPr b="1" lang="en-US" sz="1000" spc="-1" strike="noStrike">
                <a:solidFill>
                  <a:srgbClr val="17375e"/>
                </a:solidFill>
                <a:latin typeface="Courier New Bold"/>
              </a:rPr>
              <a:t>sizeof</a:t>
            </a:r>
            <a:r>
              <a:rPr b="1" lang="en-US" sz="1000" spc="-1" strike="noStrike">
                <a:solidFill>
                  <a:srgbClr val="000000"/>
                </a:solidFill>
                <a:latin typeface="Courier New Bold"/>
              </a:rPr>
              <a:t>(</a:t>
            </a:r>
            <a:r>
              <a:rPr b="1" lang="en-US" sz="1000" spc="-1" strike="noStrike">
                <a:solidFill>
                  <a:srgbClr val="4f81bd"/>
                </a:solidFill>
                <a:latin typeface="Courier New Bold"/>
              </a:rPr>
              <a:t>cl_float</a:t>
            </a:r>
            <a:r>
              <a:rPr b="1" lang="en-US" sz="1000" spc="-1" strike="noStrike">
                <a:solidFill>
                  <a:srgbClr val="000000"/>
                </a:solidFill>
                <a:latin typeface="Courier New Bold"/>
              </a:rPr>
              <a:t>)*n, NULL, NULL);</a:t>
            </a:r>
            <a:endParaRPr b="0" lang="en-US" sz="1000" spc="-1" strike="noStrike">
              <a:latin typeface="Arial"/>
            </a:endParaRPr>
          </a:p>
          <a:p>
            <a:pPr>
              <a:lnSpc>
                <a:spcPct val="100000"/>
              </a:lnSpc>
              <a:spcBef>
                <a:spcPts val="201"/>
              </a:spcBef>
            </a:pPr>
            <a:endParaRPr b="0" lang="en-US" sz="1000" spc="-1" strike="noStrike">
              <a:latin typeface="Arial"/>
            </a:endParaRPr>
          </a:p>
          <a:p>
            <a:pPr>
              <a:lnSpc>
                <a:spcPct val="100000"/>
              </a:lnSpc>
              <a:spcBef>
                <a:spcPts val="201"/>
              </a:spcBef>
            </a:pPr>
            <a:r>
              <a:rPr b="1" lang="en-US" sz="1000" spc="-1" strike="noStrike">
                <a:solidFill>
                  <a:srgbClr val="000000"/>
                </a:solidFill>
                <a:latin typeface="Courier New Bold"/>
              </a:rPr>
              <a:t>// create the program</a:t>
            </a:r>
            <a:endParaRPr b="0" lang="en-US" sz="1000" spc="-1" strike="noStrike">
              <a:latin typeface="Arial"/>
            </a:endParaRPr>
          </a:p>
          <a:p>
            <a:pPr>
              <a:lnSpc>
                <a:spcPct val="100000"/>
              </a:lnSpc>
              <a:spcBef>
                <a:spcPts val="201"/>
              </a:spcBef>
            </a:pPr>
            <a:r>
              <a:rPr b="1" lang="en-US" sz="1000" spc="-1" strike="noStrike">
                <a:solidFill>
                  <a:srgbClr val="000000"/>
                </a:solidFill>
                <a:latin typeface="Courier New Bold"/>
              </a:rPr>
              <a:t>program = </a:t>
            </a:r>
            <a:r>
              <a:rPr b="1" lang="en-US" sz="1000" spc="-1" strike="noStrike">
                <a:solidFill>
                  <a:srgbClr val="17375e"/>
                </a:solidFill>
                <a:latin typeface="Courier New Bold"/>
              </a:rPr>
              <a:t>clCreateProgramWithSource</a:t>
            </a:r>
            <a:r>
              <a:rPr b="1" lang="en-US" sz="1000" spc="-1" strike="noStrike">
                <a:solidFill>
                  <a:srgbClr val="000000"/>
                </a:solidFill>
                <a:latin typeface="Courier New Bold"/>
              </a:rPr>
              <a:t>(context, 1,</a:t>
            </a:r>
            <a:endParaRPr b="0" lang="en-US" sz="1000" spc="-1" strike="noStrike">
              <a:latin typeface="Arial"/>
            </a:endParaRPr>
          </a:p>
          <a:p>
            <a:pPr>
              <a:lnSpc>
                <a:spcPct val="100000"/>
              </a:lnSpc>
              <a:spcBef>
                <a:spcPts val="201"/>
              </a:spcBef>
            </a:pPr>
            <a:r>
              <a:rPr b="1" lang="en-US" sz="1000" spc="-1" strike="noStrike">
                <a:solidFill>
                  <a:srgbClr val="000000"/>
                </a:solidFill>
                <a:latin typeface="Courier New Bold"/>
              </a:rPr>
              <a:t>                                </a:t>
            </a:r>
            <a:r>
              <a:rPr b="1" lang="en-US" sz="1000" spc="-1" strike="noStrike">
                <a:solidFill>
                  <a:srgbClr val="000000"/>
                </a:solidFill>
                <a:latin typeface="Courier New Bold"/>
              </a:rPr>
              <a:t>&amp;program_source, NULL, NULL);</a:t>
            </a:r>
            <a:endParaRPr b="0" lang="en-US" sz="1000" spc="-1" strike="noStrike">
              <a:latin typeface="Arial"/>
            </a:endParaRPr>
          </a:p>
          <a:p>
            <a:pPr>
              <a:lnSpc>
                <a:spcPct val="100000"/>
              </a:lnSpc>
              <a:spcBef>
                <a:spcPts val="201"/>
              </a:spcBef>
            </a:pPr>
            <a:endParaRPr b="0" lang="en-US" sz="1000" spc="-1" strike="noStrike">
              <a:latin typeface="Arial"/>
            </a:endParaRPr>
          </a:p>
        </p:txBody>
      </p:sp>
      <p:sp>
        <p:nvSpPr>
          <p:cNvPr id="1170" name="CustomShape 3"/>
          <p:cNvSpPr/>
          <p:nvPr/>
        </p:nvSpPr>
        <p:spPr>
          <a:xfrm>
            <a:off x="4572000" y="1600200"/>
            <a:ext cx="4463640" cy="45252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210"/>
              </a:spcBef>
            </a:pPr>
            <a:r>
              <a:rPr b="1" lang="en-US" sz="1050" spc="-1" strike="noStrike">
                <a:solidFill>
                  <a:srgbClr val="000000"/>
                </a:solidFill>
                <a:latin typeface="Courier New Bold"/>
              </a:rPr>
              <a:t>// build the program</a:t>
            </a:r>
            <a:endParaRPr b="0" lang="en-US" sz="1050" spc="-1" strike="noStrike">
              <a:latin typeface="Arial"/>
            </a:endParaRPr>
          </a:p>
          <a:p>
            <a:pPr>
              <a:lnSpc>
                <a:spcPct val="100000"/>
              </a:lnSpc>
              <a:spcBef>
                <a:spcPts val="210"/>
              </a:spcBef>
            </a:pPr>
            <a:r>
              <a:rPr b="1" lang="en-US" sz="1050" spc="-1" strike="noStrike">
                <a:solidFill>
                  <a:srgbClr val="000000"/>
                </a:solidFill>
                <a:latin typeface="Courier New Bold"/>
              </a:rPr>
              <a:t>err = </a:t>
            </a:r>
            <a:r>
              <a:rPr b="1" lang="en-US" sz="1050" spc="-1" strike="noStrike">
                <a:solidFill>
                  <a:srgbClr val="17375e"/>
                </a:solidFill>
                <a:latin typeface="Courier New Bold"/>
              </a:rPr>
              <a:t>clBuildProgram</a:t>
            </a:r>
            <a:r>
              <a:rPr b="1" lang="en-US" sz="1050" spc="-1" strike="noStrike">
                <a:solidFill>
                  <a:srgbClr val="000000"/>
                </a:solidFill>
                <a:latin typeface="Courier New Bold"/>
              </a:rPr>
              <a:t>(program, 0, NULL,NULL,NULL,NULL);</a:t>
            </a:r>
            <a:endParaRPr b="0" lang="en-US" sz="1050" spc="-1" strike="noStrike">
              <a:latin typeface="Arial"/>
            </a:endParaRPr>
          </a:p>
          <a:p>
            <a:pPr>
              <a:lnSpc>
                <a:spcPct val="100000"/>
              </a:lnSpc>
              <a:spcBef>
                <a:spcPts val="210"/>
              </a:spcBef>
            </a:pPr>
            <a:endParaRPr b="0" lang="en-US" sz="1050" spc="-1" strike="noStrike">
              <a:latin typeface="Arial"/>
            </a:endParaRPr>
          </a:p>
          <a:p>
            <a:pPr>
              <a:lnSpc>
                <a:spcPct val="100000"/>
              </a:lnSpc>
              <a:spcBef>
                <a:spcPts val="210"/>
              </a:spcBef>
            </a:pPr>
            <a:r>
              <a:rPr b="1" lang="en-US" sz="1050" spc="-1" strike="noStrike">
                <a:solidFill>
                  <a:srgbClr val="000000"/>
                </a:solidFill>
                <a:latin typeface="Courier New Bold"/>
              </a:rPr>
              <a:t>// create the kernel</a:t>
            </a:r>
            <a:endParaRPr b="0" lang="en-US" sz="1050" spc="-1" strike="noStrike">
              <a:latin typeface="Arial"/>
            </a:endParaRPr>
          </a:p>
          <a:p>
            <a:pPr>
              <a:lnSpc>
                <a:spcPct val="100000"/>
              </a:lnSpc>
              <a:spcBef>
                <a:spcPts val="210"/>
              </a:spcBef>
            </a:pPr>
            <a:r>
              <a:rPr b="1" lang="en-US" sz="1050" spc="-1" strike="noStrike">
                <a:solidFill>
                  <a:srgbClr val="000000"/>
                </a:solidFill>
                <a:latin typeface="Courier New Bold"/>
              </a:rPr>
              <a:t>kernel = </a:t>
            </a:r>
            <a:r>
              <a:rPr b="1" lang="en-US" sz="1050" spc="-1" strike="noStrike">
                <a:solidFill>
                  <a:srgbClr val="17375e"/>
                </a:solidFill>
                <a:latin typeface="Courier New Bold"/>
              </a:rPr>
              <a:t>clCreateKernel</a:t>
            </a:r>
            <a:r>
              <a:rPr b="1" lang="en-US" sz="1050" spc="-1" strike="noStrike">
                <a:solidFill>
                  <a:srgbClr val="000000"/>
                </a:solidFill>
                <a:latin typeface="Courier New Bold"/>
              </a:rPr>
              <a:t>(program, “vec_add”, NULL);</a:t>
            </a:r>
            <a:endParaRPr b="0" lang="en-US" sz="1050" spc="-1" strike="noStrike">
              <a:latin typeface="Arial"/>
            </a:endParaRPr>
          </a:p>
          <a:p>
            <a:pPr>
              <a:lnSpc>
                <a:spcPct val="100000"/>
              </a:lnSpc>
              <a:spcBef>
                <a:spcPts val="210"/>
              </a:spcBef>
            </a:pPr>
            <a:endParaRPr b="0" lang="en-US" sz="1050" spc="-1" strike="noStrike">
              <a:latin typeface="Arial"/>
            </a:endParaRPr>
          </a:p>
          <a:p>
            <a:pPr>
              <a:lnSpc>
                <a:spcPct val="100000"/>
              </a:lnSpc>
              <a:spcBef>
                <a:spcPts val="210"/>
              </a:spcBef>
            </a:pPr>
            <a:r>
              <a:rPr b="1" lang="en-US" sz="1050" spc="-1" strike="noStrike">
                <a:solidFill>
                  <a:srgbClr val="000000"/>
                </a:solidFill>
                <a:latin typeface="Courier New Bold"/>
              </a:rPr>
              <a:t>// set the args values</a:t>
            </a:r>
            <a:endParaRPr b="0" lang="en-US" sz="1050" spc="-1" strike="noStrike">
              <a:latin typeface="Arial"/>
            </a:endParaRPr>
          </a:p>
          <a:p>
            <a:pPr>
              <a:lnSpc>
                <a:spcPct val="100000"/>
              </a:lnSpc>
              <a:spcBef>
                <a:spcPts val="210"/>
              </a:spcBef>
            </a:pPr>
            <a:r>
              <a:rPr b="1" lang="en-US" sz="1050" spc="-1" strike="noStrike">
                <a:solidFill>
                  <a:srgbClr val="000000"/>
                </a:solidFill>
                <a:latin typeface="Courier New Bold"/>
              </a:rPr>
              <a:t>err  = </a:t>
            </a:r>
            <a:r>
              <a:rPr b="1" lang="en-US" sz="1050" spc="-1" strike="noStrike">
                <a:solidFill>
                  <a:srgbClr val="17375e"/>
                </a:solidFill>
                <a:latin typeface="Courier New Bold"/>
              </a:rPr>
              <a:t>clSetKernelArg</a:t>
            </a:r>
            <a:r>
              <a:rPr b="1" lang="en-US" sz="1050" spc="-1" strike="noStrike">
                <a:solidFill>
                  <a:srgbClr val="000000"/>
                </a:solidFill>
                <a:latin typeface="Courier New Bold"/>
              </a:rPr>
              <a:t>(kernel, 0, (void *) &amp;memobjs[0], </a:t>
            </a:r>
            <a:endParaRPr b="0" lang="en-US" sz="1050" spc="-1" strike="noStrike">
              <a:latin typeface="Arial"/>
            </a:endParaRPr>
          </a:p>
          <a:p>
            <a:pPr>
              <a:lnSpc>
                <a:spcPct val="100000"/>
              </a:lnSpc>
              <a:spcBef>
                <a:spcPts val="210"/>
              </a:spcBef>
            </a:pPr>
            <a:r>
              <a:rPr b="1" lang="en-US" sz="1050" spc="-1" strike="noStrike">
                <a:solidFill>
                  <a:srgbClr val="17375e"/>
                </a:solidFill>
                <a:latin typeface="Courier New Bold"/>
              </a:rPr>
              <a:t>                         </a:t>
            </a:r>
            <a:r>
              <a:rPr b="1" lang="en-US" sz="1050" spc="-1" strike="noStrike">
                <a:solidFill>
                  <a:srgbClr val="17375e"/>
                </a:solidFill>
                <a:latin typeface="Courier New Bold"/>
              </a:rPr>
              <a:t>sizeof</a:t>
            </a:r>
            <a:r>
              <a:rPr b="1" lang="en-US" sz="1050" spc="-1" strike="noStrike">
                <a:solidFill>
                  <a:srgbClr val="000000"/>
                </a:solidFill>
                <a:latin typeface="Courier New Bold"/>
              </a:rPr>
              <a:t>(</a:t>
            </a:r>
            <a:r>
              <a:rPr b="1" lang="en-US" sz="1050" spc="-1" strike="noStrike">
                <a:solidFill>
                  <a:srgbClr val="4f81bd"/>
                </a:solidFill>
                <a:latin typeface="Courier New Bold"/>
              </a:rPr>
              <a:t>cl_mem</a:t>
            </a:r>
            <a:r>
              <a:rPr b="1" lang="en-US" sz="1050" spc="-1" strike="noStrike">
                <a:solidFill>
                  <a:srgbClr val="000000"/>
                </a:solidFill>
                <a:latin typeface="Courier New Bold"/>
              </a:rPr>
              <a:t>));</a:t>
            </a:r>
            <a:endParaRPr b="0" lang="en-US" sz="1050" spc="-1" strike="noStrike">
              <a:latin typeface="Arial"/>
            </a:endParaRPr>
          </a:p>
          <a:p>
            <a:pPr>
              <a:lnSpc>
                <a:spcPct val="100000"/>
              </a:lnSpc>
              <a:spcBef>
                <a:spcPts val="210"/>
              </a:spcBef>
            </a:pPr>
            <a:r>
              <a:rPr b="1" lang="en-US" sz="1050" spc="-1" strike="noStrike">
                <a:solidFill>
                  <a:srgbClr val="000000"/>
                </a:solidFill>
                <a:latin typeface="Courier New Bold"/>
              </a:rPr>
              <a:t>err |= </a:t>
            </a:r>
            <a:r>
              <a:rPr b="1" lang="en-US" sz="1050" spc="-1" strike="noStrike">
                <a:solidFill>
                  <a:srgbClr val="17375e"/>
                </a:solidFill>
                <a:latin typeface="Courier New Bold"/>
              </a:rPr>
              <a:t>clSetKernelArg</a:t>
            </a:r>
            <a:r>
              <a:rPr b="1" lang="en-US" sz="1050" spc="-1" strike="noStrike">
                <a:solidFill>
                  <a:srgbClr val="000000"/>
                </a:solidFill>
                <a:latin typeface="Courier New Bold"/>
              </a:rPr>
              <a:t>(kernel, 1, (void *) &amp;memobjs[1], </a:t>
            </a:r>
            <a:endParaRPr b="0" lang="en-US" sz="1050" spc="-1" strike="noStrike">
              <a:latin typeface="Arial"/>
            </a:endParaRPr>
          </a:p>
          <a:p>
            <a:pPr>
              <a:lnSpc>
                <a:spcPct val="100000"/>
              </a:lnSpc>
              <a:spcBef>
                <a:spcPts val="210"/>
              </a:spcBef>
            </a:pPr>
            <a:r>
              <a:rPr b="1" lang="en-US" sz="1050" spc="-1" strike="noStrike">
                <a:solidFill>
                  <a:srgbClr val="17375e"/>
                </a:solidFill>
                <a:latin typeface="Courier New Bold"/>
              </a:rPr>
              <a:t>                         </a:t>
            </a:r>
            <a:r>
              <a:rPr b="1" lang="en-US" sz="1050" spc="-1" strike="noStrike">
                <a:solidFill>
                  <a:srgbClr val="17375e"/>
                </a:solidFill>
                <a:latin typeface="Courier New Bold"/>
              </a:rPr>
              <a:t>sizeof</a:t>
            </a:r>
            <a:r>
              <a:rPr b="1" lang="en-US" sz="1050" spc="-1" strike="noStrike">
                <a:solidFill>
                  <a:srgbClr val="000000"/>
                </a:solidFill>
                <a:latin typeface="Courier New Bold"/>
              </a:rPr>
              <a:t>(</a:t>
            </a:r>
            <a:r>
              <a:rPr b="1" lang="en-US" sz="1050" spc="-1" strike="noStrike">
                <a:solidFill>
                  <a:srgbClr val="4f81bd"/>
                </a:solidFill>
                <a:latin typeface="Courier New Bold"/>
              </a:rPr>
              <a:t>cl_mem</a:t>
            </a:r>
            <a:r>
              <a:rPr b="1" lang="en-US" sz="1050" spc="-1" strike="noStrike">
                <a:solidFill>
                  <a:srgbClr val="000000"/>
                </a:solidFill>
                <a:latin typeface="Courier New Bold"/>
              </a:rPr>
              <a:t>));</a:t>
            </a:r>
            <a:endParaRPr b="0" lang="en-US" sz="1050" spc="-1" strike="noStrike">
              <a:latin typeface="Arial"/>
            </a:endParaRPr>
          </a:p>
          <a:p>
            <a:pPr>
              <a:lnSpc>
                <a:spcPct val="100000"/>
              </a:lnSpc>
              <a:spcBef>
                <a:spcPts val="210"/>
              </a:spcBef>
            </a:pPr>
            <a:r>
              <a:rPr b="1" lang="en-US" sz="1050" spc="-1" strike="noStrike">
                <a:solidFill>
                  <a:srgbClr val="000000"/>
                </a:solidFill>
                <a:latin typeface="Courier New Bold"/>
              </a:rPr>
              <a:t>err |= </a:t>
            </a:r>
            <a:r>
              <a:rPr b="1" lang="en-US" sz="1050" spc="-1" strike="noStrike">
                <a:solidFill>
                  <a:srgbClr val="17375e"/>
                </a:solidFill>
                <a:latin typeface="Courier New Bold"/>
              </a:rPr>
              <a:t>clSetKernelArg</a:t>
            </a:r>
            <a:r>
              <a:rPr b="1" lang="en-US" sz="1050" spc="-1" strike="noStrike">
                <a:solidFill>
                  <a:srgbClr val="000000"/>
                </a:solidFill>
                <a:latin typeface="Courier New Bold"/>
              </a:rPr>
              <a:t>(kernel, 2, (void *) &amp;memobjs[2], </a:t>
            </a:r>
            <a:endParaRPr b="0" lang="en-US" sz="1050" spc="-1" strike="noStrike">
              <a:latin typeface="Arial"/>
            </a:endParaRPr>
          </a:p>
          <a:p>
            <a:pPr>
              <a:lnSpc>
                <a:spcPct val="100000"/>
              </a:lnSpc>
              <a:spcBef>
                <a:spcPts val="210"/>
              </a:spcBef>
            </a:pPr>
            <a:r>
              <a:rPr b="1" lang="en-US" sz="1050" spc="-1" strike="noStrike">
                <a:solidFill>
                  <a:srgbClr val="17375e"/>
                </a:solidFill>
                <a:latin typeface="Courier New Bold"/>
              </a:rPr>
              <a:t>                         </a:t>
            </a:r>
            <a:r>
              <a:rPr b="1" lang="en-US" sz="1050" spc="-1" strike="noStrike">
                <a:solidFill>
                  <a:srgbClr val="17375e"/>
                </a:solidFill>
                <a:latin typeface="Courier New Bold"/>
              </a:rPr>
              <a:t>sizeof</a:t>
            </a:r>
            <a:r>
              <a:rPr b="1" lang="en-US" sz="1050" spc="-1" strike="noStrike">
                <a:solidFill>
                  <a:srgbClr val="000000"/>
                </a:solidFill>
                <a:latin typeface="Courier New Bold"/>
              </a:rPr>
              <a:t>(</a:t>
            </a:r>
            <a:r>
              <a:rPr b="1" lang="en-US" sz="1050" spc="-1" strike="noStrike">
                <a:solidFill>
                  <a:srgbClr val="4f81bd"/>
                </a:solidFill>
                <a:latin typeface="Courier New Bold"/>
              </a:rPr>
              <a:t>cl_mem</a:t>
            </a:r>
            <a:r>
              <a:rPr b="1" lang="en-US" sz="1050" spc="-1" strike="noStrike">
                <a:solidFill>
                  <a:srgbClr val="000000"/>
                </a:solidFill>
                <a:latin typeface="Courier New Bold"/>
              </a:rPr>
              <a:t>));</a:t>
            </a:r>
            <a:endParaRPr b="0" lang="en-US" sz="1050" spc="-1" strike="noStrike">
              <a:latin typeface="Arial"/>
            </a:endParaRPr>
          </a:p>
          <a:p>
            <a:pPr>
              <a:lnSpc>
                <a:spcPct val="100000"/>
              </a:lnSpc>
              <a:spcBef>
                <a:spcPts val="210"/>
              </a:spcBef>
            </a:pPr>
            <a:r>
              <a:rPr b="1" lang="en-US" sz="1050" spc="-1" strike="noStrike">
                <a:solidFill>
                  <a:srgbClr val="000000"/>
                </a:solidFill>
                <a:latin typeface="Courier New Bold"/>
              </a:rPr>
              <a:t>// set work-item dimensions</a:t>
            </a:r>
            <a:endParaRPr b="0" lang="en-US" sz="1050" spc="-1" strike="noStrike">
              <a:latin typeface="Arial"/>
            </a:endParaRPr>
          </a:p>
          <a:p>
            <a:pPr>
              <a:lnSpc>
                <a:spcPct val="100000"/>
              </a:lnSpc>
              <a:spcBef>
                <a:spcPts val="210"/>
              </a:spcBef>
            </a:pPr>
            <a:r>
              <a:rPr b="1" lang="en-US" sz="1050" spc="-1" strike="noStrike">
                <a:solidFill>
                  <a:srgbClr val="000000"/>
                </a:solidFill>
                <a:latin typeface="Courier New Bold"/>
              </a:rPr>
              <a:t>global_work_size[0] = n;</a:t>
            </a:r>
            <a:endParaRPr b="0" lang="en-US" sz="1050" spc="-1" strike="noStrike">
              <a:latin typeface="Arial"/>
            </a:endParaRPr>
          </a:p>
          <a:p>
            <a:pPr>
              <a:lnSpc>
                <a:spcPct val="100000"/>
              </a:lnSpc>
              <a:spcBef>
                <a:spcPts val="210"/>
              </a:spcBef>
            </a:pPr>
            <a:endParaRPr b="0" lang="en-US" sz="1050" spc="-1" strike="noStrike">
              <a:latin typeface="Arial"/>
            </a:endParaRPr>
          </a:p>
          <a:p>
            <a:pPr>
              <a:lnSpc>
                <a:spcPct val="100000"/>
              </a:lnSpc>
              <a:spcBef>
                <a:spcPts val="210"/>
              </a:spcBef>
            </a:pPr>
            <a:r>
              <a:rPr b="1" lang="en-US" sz="1050" spc="-1" strike="noStrike">
                <a:solidFill>
                  <a:srgbClr val="000000"/>
                </a:solidFill>
                <a:latin typeface="Courier New Bold"/>
              </a:rPr>
              <a:t>// execute kernel</a:t>
            </a:r>
            <a:endParaRPr b="0" lang="en-US" sz="1050" spc="-1" strike="noStrike">
              <a:latin typeface="Arial"/>
            </a:endParaRPr>
          </a:p>
          <a:p>
            <a:pPr>
              <a:lnSpc>
                <a:spcPct val="100000"/>
              </a:lnSpc>
              <a:spcBef>
                <a:spcPts val="210"/>
              </a:spcBef>
            </a:pPr>
            <a:r>
              <a:rPr b="1" lang="en-US" sz="1050" spc="-1" strike="noStrike">
                <a:solidFill>
                  <a:srgbClr val="000000"/>
                </a:solidFill>
                <a:latin typeface="Courier New Bold"/>
              </a:rPr>
              <a:t>err = </a:t>
            </a:r>
            <a:r>
              <a:rPr b="1" lang="en-US" sz="1050" spc="-1" strike="noStrike">
                <a:solidFill>
                  <a:srgbClr val="17375e"/>
                </a:solidFill>
                <a:latin typeface="Courier New Bold"/>
              </a:rPr>
              <a:t>clEnqueueNDRangeKernel</a:t>
            </a:r>
            <a:r>
              <a:rPr b="1" lang="en-US" sz="1050" spc="-1" strike="noStrike">
                <a:solidFill>
                  <a:srgbClr val="000000"/>
                </a:solidFill>
                <a:latin typeface="Courier New Bold"/>
              </a:rPr>
              <a:t>(cmd_queue, kernel, 1, NULL,</a:t>
            </a:r>
            <a:endParaRPr b="0" lang="en-US" sz="1050" spc="-1" strike="noStrike">
              <a:latin typeface="Arial"/>
            </a:endParaRPr>
          </a:p>
          <a:p>
            <a:pPr>
              <a:lnSpc>
                <a:spcPct val="100000"/>
              </a:lnSpc>
              <a:spcBef>
                <a:spcPts val="210"/>
              </a:spcBef>
            </a:pPr>
            <a:r>
              <a:rPr b="1" lang="en-US" sz="1050" spc="-1" strike="noStrike">
                <a:solidFill>
                  <a:srgbClr val="000000"/>
                </a:solidFill>
                <a:latin typeface="Courier New Bold"/>
              </a:rPr>
              <a:t>                    </a:t>
            </a:r>
            <a:r>
              <a:rPr b="1" lang="en-US" sz="1050" spc="-1" strike="noStrike">
                <a:solidFill>
                  <a:srgbClr val="000000"/>
                </a:solidFill>
                <a:latin typeface="Courier New Bold"/>
              </a:rPr>
              <a:t>global_work_size, NULL,0,NULL,NULL);</a:t>
            </a:r>
            <a:endParaRPr b="0" lang="en-US" sz="1050" spc="-1" strike="noStrike">
              <a:latin typeface="Arial"/>
            </a:endParaRPr>
          </a:p>
          <a:p>
            <a:pPr>
              <a:lnSpc>
                <a:spcPct val="100000"/>
              </a:lnSpc>
              <a:spcBef>
                <a:spcPts val="210"/>
              </a:spcBef>
            </a:pPr>
            <a:endParaRPr b="0" lang="en-US" sz="1050" spc="-1" strike="noStrike">
              <a:latin typeface="Arial"/>
            </a:endParaRPr>
          </a:p>
          <a:p>
            <a:pPr>
              <a:lnSpc>
                <a:spcPct val="100000"/>
              </a:lnSpc>
              <a:spcBef>
                <a:spcPts val="210"/>
              </a:spcBef>
            </a:pPr>
            <a:r>
              <a:rPr b="1" lang="en-US" sz="1050" spc="-1" strike="noStrike">
                <a:solidFill>
                  <a:srgbClr val="000000"/>
                </a:solidFill>
                <a:latin typeface="Courier New Bold"/>
              </a:rPr>
              <a:t>// read output array</a:t>
            </a:r>
            <a:endParaRPr b="0" lang="en-US" sz="1050" spc="-1" strike="noStrike">
              <a:latin typeface="Arial"/>
            </a:endParaRPr>
          </a:p>
          <a:p>
            <a:pPr>
              <a:lnSpc>
                <a:spcPct val="100000"/>
              </a:lnSpc>
              <a:spcBef>
                <a:spcPts val="210"/>
              </a:spcBef>
            </a:pPr>
            <a:r>
              <a:rPr b="1" lang="en-US" sz="1050" spc="-1" strike="noStrike">
                <a:solidFill>
                  <a:srgbClr val="000000"/>
                </a:solidFill>
                <a:latin typeface="Courier New Bold"/>
              </a:rPr>
              <a:t>err = </a:t>
            </a:r>
            <a:r>
              <a:rPr b="1" lang="en-US" sz="1050" spc="-1" strike="noStrike">
                <a:solidFill>
                  <a:srgbClr val="17375e"/>
                </a:solidFill>
                <a:latin typeface="Courier New Bold"/>
              </a:rPr>
              <a:t>clEnqueueReadBuffer</a:t>
            </a:r>
            <a:r>
              <a:rPr b="1" lang="en-US" sz="1050" spc="-1" strike="noStrike">
                <a:solidFill>
                  <a:srgbClr val="000000"/>
                </a:solidFill>
                <a:latin typeface="Courier New Bold"/>
              </a:rPr>
              <a:t>(cmd_queue, memobjs[2], </a:t>
            </a:r>
            <a:endParaRPr b="0" lang="en-US" sz="1050" spc="-1" strike="noStrike">
              <a:latin typeface="Arial"/>
            </a:endParaRPr>
          </a:p>
          <a:p>
            <a:pPr>
              <a:lnSpc>
                <a:spcPct val="100000"/>
              </a:lnSpc>
              <a:spcBef>
                <a:spcPts val="210"/>
              </a:spcBef>
            </a:pPr>
            <a:r>
              <a:rPr b="1" lang="en-US" sz="1050" spc="-1" strike="noStrike">
                <a:solidFill>
                  <a:srgbClr val="4f81bd"/>
                </a:solidFill>
                <a:latin typeface="Courier New Bold"/>
              </a:rPr>
              <a:t>                          </a:t>
            </a:r>
            <a:r>
              <a:rPr b="1" lang="en-US" sz="1050" spc="-1" strike="noStrike">
                <a:solidFill>
                  <a:srgbClr val="4f81bd"/>
                </a:solidFill>
                <a:latin typeface="Courier New Bold"/>
              </a:rPr>
              <a:t>CL_TRUE</a:t>
            </a:r>
            <a:r>
              <a:rPr b="1" lang="en-US" sz="1050" spc="-1" strike="noStrike">
                <a:solidFill>
                  <a:srgbClr val="000000"/>
                </a:solidFill>
                <a:latin typeface="Courier New Bold"/>
              </a:rPr>
              <a:t>, 0,</a:t>
            </a:r>
            <a:endParaRPr b="0" lang="en-US" sz="1050" spc="-1" strike="noStrike">
              <a:latin typeface="Arial"/>
            </a:endParaRPr>
          </a:p>
          <a:p>
            <a:pPr>
              <a:lnSpc>
                <a:spcPct val="100000"/>
              </a:lnSpc>
              <a:spcBef>
                <a:spcPts val="210"/>
              </a:spcBef>
            </a:pPr>
            <a:r>
              <a:rPr b="1" lang="en-US" sz="1050" spc="-1" strike="noStrike">
                <a:solidFill>
                  <a:srgbClr val="000000"/>
                </a:solidFill>
                <a:latin typeface="Courier New Bold"/>
              </a:rPr>
              <a:t>                          </a:t>
            </a:r>
            <a:r>
              <a:rPr b="1" lang="en-US" sz="1050" spc="-1" strike="noStrike">
                <a:solidFill>
                  <a:srgbClr val="000000"/>
                </a:solidFill>
                <a:latin typeface="Courier New Bold"/>
              </a:rPr>
              <a:t>n*</a:t>
            </a:r>
            <a:r>
              <a:rPr b="1" lang="en-US" sz="1050" spc="-1" strike="noStrike">
                <a:solidFill>
                  <a:srgbClr val="17375e"/>
                </a:solidFill>
                <a:latin typeface="Courier New Bold"/>
              </a:rPr>
              <a:t>sizeof</a:t>
            </a:r>
            <a:r>
              <a:rPr b="1" lang="en-US" sz="1050" spc="-1" strike="noStrike">
                <a:solidFill>
                  <a:srgbClr val="000000"/>
                </a:solidFill>
                <a:latin typeface="Courier New Bold"/>
              </a:rPr>
              <a:t>(</a:t>
            </a:r>
            <a:r>
              <a:rPr b="1" lang="en-US" sz="1050" spc="-1" strike="noStrike">
                <a:solidFill>
                  <a:srgbClr val="4f81bd"/>
                </a:solidFill>
                <a:latin typeface="Courier New Bold"/>
              </a:rPr>
              <a:t>cl_float</a:t>
            </a:r>
            <a:r>
              <a:rPr b="1" lang="en-US" sz="1050" spc="-1" strike="noStrike">
                <a:solidFill>
                  <a:srgbClr val="000000"/>
                </a:solidFill>
                <a:latin typeface="Courier New Bold"/>
              </a:rPr>
              <a:t>), dst,</a:t>
            </a:r>
            <a:endParaRPr b="0" lang="en-US" sz="1050" spc="-1" strike="noStrike">
              <a:latin typeface="Arial"/>
            </a:endParaRPr>
          </a:p>
          <a:p>
            <a:pPr>
              <a:lnSpc>
                <a:spcPct val="100000"/>
              </a:lnSpc>
              <a:spcBef>
                <a:spcPts val="210"/>
              </a:spcBef>
            </a:pPr>
            <a:r>
              <a:rPr b="1" lang="en-US" sz="1050" spc="-1" strike="noStrike">
                <a:solidFill>
                  <a:srgbClr val="000000"/>
                </a:solidFill>
                <a:latin typeface="Courier New Bold"/>
              </a:rPr>
              <a:t>                          </a:t>
            </a:r>
            <a:r>
              <a:rPr b="1" lang="en-US" sz="1050" spc="-1" strike="noStrike">
                <a:solidFill>
                  <a:srgbClr val="000000"/>
                </a:solidFill>
                <a:latin typeface="Courier New Bold"/>
              </a:rPr>
              <a:t>0, NULL, NULL);</a:t>
            </a:r>
            <a:endParaRPr b="0" lang="en-US" sz="1050" spc="-1" strike="noStrike">
              <a:latin typeface="Arial"/>
            </a:endParaRPr>
          </a:p>
          <a:p>
            <a:pPr>
              <a:lnSpc>
                <a:spcPct val="100000"/>
              </a:lnSpc>
              <a:spcBef>
                <a:spcPts val="210"/>
              </a:spcBef>
            </a:pPr>
            <a:endParaRPr b="0" lang="en-US" sz="1050" spc="-1" strike="noStrike">
              <a:latin typeface="Arial"/>
            </a:endParaRPr>
          </a:p>
        </p:txBody>
      </p:sp>
      <p:sp>
        <p:nvSpPr>
          <p:cNvPr id="1171" name="CustomShape 4"/>
          <p:cNvSpPr/>
          <p:nvPr/>
        </p:nvSpPr>
        <p:spPr>
          <a:xfrm>
            <a:off x="4494600" y="1556280"/>
            <a:ext cx="4469400" cy="465840"/>
          </a:xfrm>
          <a:prstGeom prst="rect">
            <a:avLst/>
          </a:prstGeom>
          <a:solidFill>
            <a:schemeClr val="accent1">
              <a:alpha val="50000"/>
            </a:schemeClr>
          </a:solidFill>
          <a:ln w="9360">
            <a:noFill/>
          </a:ln>
        </p:spPr>
        <p:style>
          <a:lnRef idx="0"/>
          <a:fillRef idx="0"/>
          <a:effectRef idx="0"/>
          <a:fontRef idx="minor"/>
        </p:style>
      </p:sp>
      <p:sp>
        <p:nvSpPr>
          <p:cNvPr id="1172" name="CustomShape 5"/>
          <p:cNvSpPr/>
          <p:nvPr/>
        </p:nvSpPr>
        <p:spPr>
          <a:xfrm>
            <a:off x="38520" y="1551960"/>
            <a:ext cx="4455000" cy="2020320"/>
          </a:xfrm>
          <a:prstGeom prst="rect">
            <a:avLst/>
          </a:prstGeom>
          <a:solidFill>
            <a:schemeClr val="accent2">
              <a:alpha val="50000"/>
            </a:schemeClr>
          </a:solidFill>
          <a:ln w="9360">
            <a:noFill/>
          </a:ln>
        </p:spPr>
        <p:style>
          <a:lnRef idx="0"/>
          <a:fillRef idx="0"/>
          <a:effectRef idx="0"/>
          <a:fontRef idx="minor"/>
        </p:style>
      </p:sp>
      <p:sp>
        <p:nvSpPr>
          <p:cNvPr id="1173" name="CustomShape 6"/>
          <p:cNvSpPr/>
          <p:nvPr/>
        </p:nvSpPr>
        <p:spPr>
          <a:xfrm>
            <a:off x="582840" y="2473920"/>
            <a:ext cx="3366720" cy="637920"/>
          </a:xfrm>
          <a:prstGeom prst="rect">
            <a:avLst/>
          </a:prstGeom>
          <a:solidFill>
            <a:srgbClr val="ffffff"/>
          </a:solidFill>
          <a:ln w="9360">
            <a:noFill/>
          </a:ln>
        </p:spPr>
        <p:style>
          <a:lnRef idx="0"/>
          <a:fillRef idx="0"/>
          <a:effectRef idx="0"/>
          <a:fontRef idx="minor"/>
        </p:style>
        <p:txBody>
          <a:bodyPr lIns="90000" rIns="90000" tIns="45000" bIns="45000"/>
          <a:p>
            <a:pPr algn="ctr">
              <a:lnSpc>
                <a:spcPct val="100000"/>
              </a:lnSpc>
              <a:spcBef>
                <a:spcPts val="901"/>
              </a:spcBef>
            </a:pPr>
            <a:r>
              <a:rPr b="1" lang="en-US" sz="1800" spc="-1" strike="noStrike">
                <a:solidFill>
                  <a:srgbClr val="000000"/>
                </a:solidFill>
                <a:latin typeface="Trebuchet MS"/>
                <a:ea typeface="ヒラギノ角ゴ ProN W3"/>
              </a:rPr>
              <a:t>Define platform and queues</a:t>
            </a:r>
            <a:endParaRPr b="0" lang="en-US" sz="1800" spc="-1" strike="noStrike">
              <a:latin typeface="Arial"/>
            </a:endParaRPr>
          </a:p>
        </p:txBody>
      </p:sp>
      <p:sp>
        <p:nvSpPr>
          <p:cNvPr id="1174" name="CustomShape 7"/>
          <p:cNvSpPr/>
          <p:nvPr/>
        </p:nvSpPr>
        <p:spPr>
          <a:xfrm>
            <a:off x="38520" y="3573000"/>
            <a:ext cx="4455000" cy="1295280"/>
          </a:xfrm>
          <a:prstGeom prst="rect">
            <a:avLst/>
          </a:prstGeom>
          <a:solidFill>
            <a:schemeClr val="accent3">
              <a:alpha val="50000"/>
            </a:schemeClr>
          </a:solidFill>
          <a:ln w="9360">
            <a:noFill/>
          </a:ln>
        </p:spPr>
        <p:style>
          <a:lnRef idx="0"/>
          <a:fillRef idx="0"/>
          <a:effectRef idx="0"/>
          <a:fontRef idx="minor"/>
        </p:style>
      </p:sp>
      <p:sp>
        <p:nvSpPr>
          <p:cNvPr id="1175" name="CustomShape 8"/>
          <p:cNvSpPr/>
          <p:nvPr/>
        </p:nvSpPr>
        <p:spPr>
          <a:xfrm>
            <a:off x="712800" y="4005000"/>
            <a:ext cx="3106440" cy="637920"/>
          </a:xfrm>
          <a:prstGeom prst="rect">
            <a:avLst/>
          </a:prstGeom>
          <a:solidFill>
            <a:srgbClr val="ffffff"/>
          </a:solidFill>
          <a:ln w="9360">
            <a:noFill/>
          </a:ln>
        </p:spPr>
        <p:style>
          <a:lnRef idx="0"/>
          <a:fillRef idx="0"/>
          <a:effectRef idx="0"/>
          <a:fontRef idx="minor"/>
        </p:style>
        <p:txBody>
          <a:bodyPr lIns="90000" rIns="90000" tIns="45000" bIns="45000"/>
          <a:p>
            <a:pPr algn="ctr">
              <a:lnSpc>
                <a:spcPct val="100000"/>
              </a:lnSpc>
              <a:spcBef>
                <a:spcPts val="901"/>
              </a:spcBef>
            </a:pPr>
            <a:r>
              <a:rPr b="1" lang="en-US" sz="1800" spc="-1" strike="noStrike">
                <a:solidFill>
                  <a:srgbClr val="000000"/>
                </a:solidFill>
                <a:latin typeface="Trebuchet MS"/>
                <a:ea typeface="ヒラギノ角ゴ ProN W3"/>
              </a:rPr>
              <a:t>Define memory objects</a:t>
            </a:r>
            <a:endParaRPr b="0" lang="en-US" sz="1800" spc="-1" strike="noStrike">
              <a:latin typeface="Arial"/>
            </a:endParaRPr>
          </a:p>
        </p:txBody>
      </p:sp>
      <p:sp>
        <p:nvSpPr>
          <p:cNvPr id="1176" name="CustomShape 9"/>
          <p:cNvSpPr/>
          <p:nvPr/>
        </p:nvSpPr>
        <p:spPr>
          <a:xfrm>
            <a:off x="47880" y="4869000"/>
            <a:ext cx="4446000" cy="1263240"/>
          </a:xfrm>
          <a:prstGeom prst="rect">
            <a:avLst/>
          </a:prstGeom>
          <a:solidFill>
            <a:schemeClr val="accent4">
              <a:alpha val="50000"/>
            </a:schemeClr>
          </a:solidFill>
          <a:ln w="9360">
            <a:noFill/>
          </a:ln>
        </p:spPr>
        <p:style>
          <a:lnRef idx="0"/>
          <a:fillRef idx="0"/>
          <a:effectRef idx="0"/>
          <a:fontRef idx="minor"/>
        </p:style>
      </p:sp>
      <p:sp>
        <p:nvSpPr>
          <p:cNvPr id="1177" name="CustomShape 10"/>
          <p:cNvSpPr/>
          <p:nvPr/>
        </p:nvSpPr>
        <p:spPr>
          <a:xfrm>
            <a:off x="936720" y="5301360"/>
            <a:ext cx="2677680" cy="637920"/>
          </a:xfrm>
          <a:prstGeom prst="rect">
            <a:avLst/>
          </a:prstGeom>
          <a:solidFill>
            <a:srgbClr val="ffffff"/>
          </a:solidFill>
          <a:ln w="9360">
            <a:noFill/>
          </a:ln>
        </p:spPr>
        <p:style>
          <a:lnRef idx="0"/>
          <a:fillRef idx="0"/>
          <a:effectRef idx="0"/>
          <a:fontRef idx="minor"/>
        </p:style>
        <p:txBody>
          <a:bodyPr lIns="90000" rIns="90000" tIns="45000" bIns="45000"/>
          <a:p>
            <a:pPr algn="ctr">
              <a:lnSpc>
                <a:spcPct val="100000"/>
              </a:lnSpc>
              <a:spcBef>
                <a:spcPts val="901"/>
              </a:spcBef>
            </a:pPr>
            <a:r>
              <a:rPr b="1" lang="en-US" sz="1800" spc="-1" strike="noStrike">
                <a:solidFill>
                  <a:srgbClr val="000000"/>
                </a:solidFill>
                <a:latin typeface="Trebuchet MS"/>
                <a:ea typeface="ヒラギノ角ゴ ProN W3"/>
              </a:rPr>
              <a:t>Create the program</a:t>
            </a:r>
            <a:endParaRPr b="0" lang="en-US" sz="1800" spc="-1" strike="noStrike">
              <a:latin typeface="Arial"/>
            </a:endParaRPr>
          </a:p>
        </p:txBody>
      </p:sp>
      <p:sp>
        <p:nvSpPr>
          <p:cNvPr id="1178" name="CustomShape 11"/>
          <p:cNvSpPr/>
          <p:nvPr/>
        </p:nvSpPr>
        <p:spPr>
          <a:xfrm>
            <a:off x="5620680" y="1604880"/>
            <a:ext cx="2134080" cy="637920"/>
          </a:xfrm>
          <a:prstGeom prst="rect">
            <a:avLst/>
          </a:prstGeom>
          <a:solidFill>
            <a:srgbClr val="ffffff"/>
          </a:solidFill>
          <a:ln w="9360">
            <a:noFill/>
          </a:ln>
        </p:spPr>
        <p:style>
          <a:lnRef idx="0"/>
          <a:fillRef idx="0"/>
          <a:effectRef idx="0"/>
          <a:fontRef idx="minor"/>
        </p:style>
        <p:txBody>
          <a:bodyPr lIns="90000" rIns="90000" tIns="45000" bIns="45000"/>
          <a:p>
            <a:pPr algn="ctr">
              <a:lnSpc>
                <a:spcPct val="100000"/>
              </a:lnSpc>
              <a:spcBef>
                <a:spcPts val="901"/>
              </a:spcBef>
            </a:pPr>
            <a:r>
              <a:rPr b="1" lang="en-US" sz="1800" spc="-1" strike="noStrike">
                <a:solidFill>
                  <a:srgbClr val="000000"/>
                </a:solidFill>
                <a:latin typeface="Trebuchet MS"/>
                <a:ea typeface="ヒラギノ角ゴ ProN W3"/>
              </a:rPr>
              <a:t>Build the program</a:t>
            </a:r>
            <a:endParaRPr b="0" lang="en-US" sz="1800" spc="-1" strike="noStrike">
              <a:latin typeface="Arial"/>
            </a:endParaRPr>
          </a:p>
        </p:txBody>
      </p:sp>
      <p:sp>
        <p:nvSpPr>
          <p:cNvPr id="1179" name="CustomShape 12"/>
          <p:cNvSpPr/>
          <p:nvPr/>
        </p:nvSpPr>
        <p:spPr>
          <a:xfrm>
            <a:off x="4494600" y="2026800"/>
            <a:ext cx="4469400" cy="2244240"/>
          </a:xfrm>
          <a:prstGeom prst="rect">
            <a:avLst/>
          </a:prstGeom>
          <a:solidFill>
            <a:schemeClr val="accent6">
              <a:alpha val="50000"/>
            </a:schemeClr>
          </a:solidFill>
          <a:ln w="9360">
            <a:noFill/>
          </a:ln>
        </p:spPr>
        <p:style>
          <a:lnRef idx="0"/>
          <a:fillRef idx="0"/>
          <a:effectRef idx="0"/>
          <a:fontRef idx="minor"/>
        </p:style>
      </p:sp>
      <p:sp>
        <p:nvSpPr>
          <p:cNvPr id="1180" name="CustomShape 13"/>
          <p:cNvSpPr/>
          <p:nvPr/>
        </p:nvSpPr>
        <p:spPr>
          <a:xfrm>
            <a:off x="5257080" y="2964600"/>
            <a:ext cx="2875320" cy="637920"/>
          </a:xfrm>
          <a:prstGeom prst="rect">
            <a:avLst/>
          </a:prstGeom>
          <a:solidFill>
            <a:srgbClr val="ffffff"/>
          </a:solidFill>
          <a:ln w="9360">
            <a:noFill/>
          </a:ln>
        </p:spPr>
        <p:style>
          <a:lnRef idx="0"/>
          <a:fillRef idx="0"/>
          <a:effectRef idx="0"/>
          <a:fontRef idx="minor"/>
        </p:style>
        <p:txBody>
          <a:bodyPr lIns="90000" rIns="90000" tIns="45000" bIns="45000"/>
          <a:p>
            <a:pPr algn="ctr">
              <a:lnSpc>
                <a:spcPct val="100000"/>
              </a:lnSpc>
              <a:spcBef>
                <a:spcPts val="901"/>
              </a:spcBef>
            </a:pPr>
            <a:r>
              <a:rPr b="1" lang="en-US" sz="1800" spc="-1" strike="noStrike">
                <a:solidFill>
                  <a:srgbClr val="000000"/>
                </a:solidFill>
                <a:latin typeface="Trebuchet MS"/>
                <a:ea typeface="ヒラギノ角ゴ ProN W3"/>
              </a:rPr>
              <a:t>Create and setup kernel</a:t>
            </a:r>
            <a:endParaRPr b="0" lang="en-US" sz="1800" spc="-1" strike="noStrike">
              <a:latin typeface="Arial"/>
            </a:endParaRPr>
          </a:p>
        </p:txBody>
      </p:sp>
      <p:sp>
        <p:nvSpPr>
          <p:cNvPr id="1181" name="CustomShape 14"/>
          <p:cNvSpPr/>
          <p:nvPr/>
        </p:nvSpPr>
        <p:spPr>
          <a:xfrm>
            <a:off x="4494600" y="4272120"/>
            <a:ext cx="4469400" cy="734040"/>
          </a:xfrm>
          <a:prstGeom prst="rect">
            <a:avLst/>
          </a:prstGeom>
          <a:solidFill>
            <a:schemeClr val="tx2">
              <a:alpha val="50000"/>
            </a:schemeClr>
          </a:solidFill>
          <a:ln w="9360">
            <a:noFill/>
          </a:ln>
        </p:spPr>
        <p:style>
          <a:lnRef idx="0"/>
          <a:fillRef idx="0"/>
          <a:effectRef idx="0"/>
          <a:fontRef idx="minor"/>
        </p:style>
      </p:sp>
      <p:sp>
        <p:nvSpPr>
          <p:cNvPr id="1182" name="CustomShape 15"/>
          <p:cNvSpPr/>
          <p:nvPr/>
        </p:nvSpPr>
        <p:spPr>
          <a:xfrm>
            <a:off x="5525640" y="4455360"/>
            <a:ext cx="2333520" cy="637920"/>
          </a:xfrm>
          <a:prstGeom prst="rect">
            <a:avLst/>
          </a:prstGeom>
          <a:solidFill>
            <a:srgbClr val="ffffff"/>
          </a:solidFill>
          <a:ln w="9360">
            <a:noFill/>
          </a:ln>
        </p:spPr>
        <p:style>
          <a:lnRef idx="0"/>
          <a:fillRef idx="0"/>
          <a:effectRef idx="0"/>
          <a:fontRef idx="minor"/>
        </p:style>
        <p:txBody>
          <a:bodyPr lIns="90000" rIns="90000" tIns="45000" bIns="45000"/>
          <a:p>
            <a:pPr algn="ctr">
              <a:lnSpc>
                <a:spcPct val="100000"/>
              </a:lnSpc>
              <a:spcBef>
                <a:spcPts val="901"/>
              </a:spcBef>
            </a:pPr>
            <a:r>
              <a:rPr b="1" lang="en-US" sz="1800" spc="-1" strike="noStrike">
                <a:solidFill>
                  <a:srgbClr val="000000"/>
                </a:solidFill>
                <a:latin typeface="Trebuchet MS"/>
                <a:ea typeface="ヒラギノ角ゴ ProN W3"/>
              </a:rPr>
              <a:t>Execute the kernel</a:t>
            </a:r>
            <a:endParaRPr b="0" lang="en-US" sz="1800" spc="-1" strike="noStrike">
              <a:latin typeface="Arial"/>
            </a:endParaRPr>
          </a:p>
        </p:txBody>
      </p:sp>
      <p:sp>
        <p:nvSpPr>
          <p:cNvPr id="1183" name="CustomShape 16"/>
          <p:cNvSpPr/>
          <p:nvPr/>
        </p:nvSpPr>
        <p:spPr>
          <a:xfrm>
            <a:off x="4494600" y="5006520"/>
            <a:ext cx="4469400" cy="1125720"/>
          </a:xfrm>
          <a:prstGeom prst="rect">
            <a:avLst/>
          </a:prstGeom>
          <a:solidFill>
            <a:schemeClr val="tx1">
              <a:alpha val="50000"/>
            </a:schemeClr>
          </a:solidFill>
          <a:ln w="9360">
            <a:noFill/>
          </a:ln>
        </p:spPr>
        <p:style>
          <a:lnRef idx="0"/>
          <a:fillRef idx="0"/>
          <a:effectRef idx="0"/>
          <a:fontRef idx="minor"/>
        </p:style>
      </p:sp>
      <p:sp>
        <p:nvSpPr>
          <p:cNvPr id="1184" name="CustomShape 17"/>
          <p:cNvSpPr/>
          <p:nvPr/>
        </p:nvSpPr>
        <p:spPr>
          <a:xfrm>
            <a:off x="5264280" y="5385240"/>
            <a:ext cx="2851920" cy="637920"/>
          </a:xfrm>
          <a:prstGeom prst="rect">
            <a:avLst/>
          </a:prstGeom>
          <a:solidFill>
            <a:srgbClr val="ffffff"/>
          </a:solidFill>
          <a:ln w="9360">
            <a:noFill/>
          </a:ln>
        </p:spPr>
        <p:style>
          <a:lnRef idx="0"/>
          <a:fillRef idx="0"/>
          <a:effectRef idx="0"/>
          <a:fontRef idx="minor"/>
        </p:style>
        <p:txBody>
          <a:bodyPr lIns="90000" rIns="90000" tIns="45000" bIns="45000"/>
          <a:p>
            <a:pPr algn="ctr">
              <a:lnSpc>
                <a:spcPct val="100000"/>
              </a:lnSpc>
              <a:spcBef>
                <a:spcPts val="901"/>
              </a:spcBef>
            </a:pPr>
            <a:r>
              <a:rPr b="1" lang="en-US" sz="1800" spc="-1" strike="noStrike">
                <a:solidFill>
                  <a:srgbClr val="000000"/>
                </a:solidFill>
                <a:latin typeface="Trebuchet MS"/>
                <a:ea typeface="ヒラギノ角ゴ ProN W3"/>
              </a:rPr>
              <a:t>Read results on the host</a:t>
            </a:r>
            <a:endParaRPr b="0" lang="en-US" sz="1800" spc="-1" strike="noStrike">
              <a:latin typeface="Arial"/>
            </a:endParaRPr>
          </a:p>
        </p:txBody>
      </p:sp>
      <p:sp>
        <p:nvSpPr>
          <p:cNvPr id="1185" name="CustomShape 18"/>
          <p:cNvSpPr/>
          <p:nvPr/>
        </p:nvSpPr>
        <p:spPr>
          <a:xfrm>
            <a:off x="74880" y="6132960"/>
            <a:ext cx="8838720" cy="3643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Trebuchet MS"/>
                <a:ea typeface="DejaVu Sans"/>
              </a:rPr>
              <a:t>It’s complicated, but most of this is “boilerplate” and not as bad as it looks.</a:t>
            </a:r>
            <a:endParaRPr b="0" lang="en-US" sz="1800" spc="-1" strike="noStrike">
              <a:latin typeface="Arial"/>
            </a:endParaRPr>
          </a:p>
        </p:txBody>
      </p:sp>
    </p:spTree>
  </p:cSld>
  <p:timing>
    <p:tnLst>
      <p:par>
        <p:cTn id="144" dur="indefinite" restart="never" nodeType="tmRoot">
          <p:childTnLst>
            <p:seq>
              <p:cTn id="145" dur="indefinite" nodeType="mainSeq"/>
              <p:prevCondLst>
                <p:cond delay="0" evt="onPrev">
                  <p:tgtEl>
                    <p:sldTgt/>
                  </p:tgtEl>
                </p:cond>
              </p:prevCondLst>
              <p:nextCondLst>
                <p:cond delay="0"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6" name="CustomShape 1"/>
          <p:cNvSpPr/>
          <p:nvPr/>
        </p:nvSpPr>
        <p:spPr>
          <a:xfrm>
            <a:off x="0" y="274680"/>
            <a:ext cx="914328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Exercise 2: Running the Vadd kernel</a:t>
            </a:r>
            <a:endParaRPr b="0" lang="en-US" sz="4400" spc="-1" strike="noStrike">
              <a:latin typeface="Arial"/>
            </a:endParaRPr>
          </a:p>
        </p:txBody>
      </p:sp>
      <p:sp>
        <p:nvSpPr>
          <p:cNvPr id="1187" name="CustomShape 2"/>
          <p:cNvSpPr/>
          <p:nvPr/>
        </p:nvSpPr>
        <p:spPr>
          <a:xfrm>
            <a:off x="179640" y="1600200"/>
            <a:ext cx="8784360" cy="5140440"/>
          </a:xfrm>
          <a:prstGeom prst="rect">
            <a:avLst/>
          </a:prstGeom>
          <a:noFill/>
          <a:ln>
            <a:noFill/>
          </a:ln>
        </p:spPr>
        <p:style>
          <a:lnRef idx="0"/>
          <a:fillRef idx="0"/>
          <a:effectRef idx="0"/>
          <a:fontRef idx="minor"/>
        </p:style>
        <p:txBody>
          <a:bodyPr lIns="90000" rIns="90000" tIns="45000" bIns="45000">
            <a:normAutofit/>
          </a:bodyPr>
          <a:p>
            <a:pPr marL="343080" indent="-342360">
              <a:lnSpc>
                <a:spcPct val="110000"/>
              </a:lnSpc>
              <a:spcBef>
                <a:spcPts val="641"/>
              </a:spcBef>
              <a:buClr>
                <a:srgbClr val="c0504d"/>
              </a:buClr>
              <a:buFont typeface="Arial"/>
              <a:buChar char="•"/>
            </a:pPr>
            <a:r>
              <a:rPr b="0" lang="en-US" sz="3200" spc="-1" strike="noStrike">
                <a:solidFill>
                  <a:srgbClr val="c0504d"/>
                </a:solidFill>
                <a:latin typeface="Trebuchet MS"/>
              </a:rPr>
              <a:t>Goal: </a:t>
            </a:r>
            <a:endParaRPr b="0" lang="en-US" sz="32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To inspect and verify that you can run an OpenCL kernel</a:t>
            </a:r>
            <a:endParaRPr b="0" lang="en-US" sz="2800" spc="-1" strike="noStrike">
              <a:latin typeface="Arial"/>
            </a:endParaRPr>
          </a:p>
          <a:p>
            <a:pPr marL="343080" indent="-342360">
              <a:lnSpc>
                <a:spcPct val="110000"/>
              </a:lnSpc>
              <a:spcBef>
                <a:spcPts val="641"/>
              </a:spcBef>
              <a:buClr>
                <a:srgbClr val="c0504d"/>
              </a:buClr>
              <a:buFont typeface="Arial"/>
              <a:buChar char="•"/>
            </a:pPr>
            <a:r>
              <a:rPr b="0" lang="en-US" sz="3200" spc="-1" strike="noStrike">
                <a:solidFill>
                  <a:srgbClr val="c0504d"/>
                </a:solidFill>
                <a:latin typeface="Trebuchet MS"/>
              </a:rPr>
              <a:t>Procedure: </a:t>
            </a:r>
            <a:endParaRPr b="0" lang="en-US" sz="32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Take the provided C Vadd program. It will run a simple kernel to add two vectors together. </a:t>
            </a:r>
            <a:endParaRPr b="0" lang="en-US" sz="28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Look at the host code and identify the API calls in the host code. Compare them against the API descriptions on the OpenCL reference card.</a:t>
            </a:r>
            <a:endParaRPr b="0" lang="en-US" sz="28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There are some helper files which time the execution, output device information neatly and check errors.</a:t>
            </a:r>
            <a:endParaRPr b="0" lang="en-US" sz="2800" spc="-1" strike="noStrike">
              <a:latin typeface="Arial"/>
            </a:endParaRPr>
          </a:p>
          <a:p>
            <a:pPr marL="343080" indent="-342360">
              <a:lnSpc>
                <a:spcPct val="110000"/>
              </a:lnSpc>
              <a:spcBef>
                <a:spcPts val="641"/>
              </a:spcBef>
              <a:buClr>
                <a:srgbClr val="c0504d"/>
              </a:buClr>
              <a:buFont typeface="Arial"/>
              <a:buChar char="•"/>
            </a:pPr>
            <a:r>
              <a:rPr b="0" lang="en-US" sz="3200" spc="-1" strike="noStrike">
                <a:solidFill>
                  <a:srgbClr val="c0504d"/>
                </a:solidFill>
                <a:latin typeface="Trebuchet MS"/>
              </a:rPr>
              <a:t>Expected output:</a:t>
            </a:r>
            <a:endParaRPr b="0" lang="en-US" sz="32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A message verifying that the vector addition completed successfully</a:t>
            </a:r>
            <a:endParaRPr b="0" lang="en-US" sz="2800" spc="-1" strike="noStrike">
              <a:latin typeface="Arial"/>
            </a:endParaRPr>
          </a:p>
        </p:txBody>
      </p:sp>
    </p:spTree>
  </p:cSld>
  <p:timing>
    <p:tnLst>
      <p:par>
        <p:cTn id="146" dur="indefinite" restart="never" nodeType="tmRoot">
          <p:childTnLst>
            <p:seq>
              <p:cTn id="147" dur="indefinite" nodeType="mainSeq"/>
              <p:prevCondLst>
                <p:cond delay="0" evt="onPrev">
                  <p:tgtEl>
                    <p:sldTgt/>
                  </p:tgtEl>
                </p:cond>
              </p:prevCondLst>
              <p:nextCondLst>
                <p:cond delay="0"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8" name="CustomShape 1"/>
          <p:cNvSpPr/>
          <p:nvPr/>
        </p:nvSpPr>
        <p:spPr>
          <a:xfrm>
            <a:off x="722160" y="4406760"/>
            <a:ext cx="7771680" cy="1361520"/>
          </a:xfrm>
          <a:prstGeom prst="rect">
            <a:avLst/>
          </a:prstGeom>
          <a:noFill/>
          <a:ln>
            <a:noFill/>
          </a:ln>
        </p:spPr>
        <p:style>
          <a:lnRef idx="0"/>
          <a:fillRef idx="0"/>
          <a:effectRef idx="0"/>
          <a:fontRef idx="minor"/>
        </p:style>
        <p:txBody>
          <a:bodyPr lIns="90000" rIns="90000" tIns="45000" bIns="45000"/>
          <a:p>
            <a:pPr>
              <a:lnSpc>
                <a:spcPct val="100000"/>
              </a:lnSpc>
            </a:pPr>
            <a:r>
              <a:rPr b="1" lang="en-US" sz="4000" spc="-1" strike="noStrike" cap="all">
                <a:solidFill>
                  <a:srgbClr val="000000"/>
                </a:solidFill>
                <a:latin typeface="Trebuchet MS"/>
              </a:rPr>
              <a:t>Overview of OpenCL APIs</a:t>
            </a:r>
            <a:endParaRPr b="0" lang="en-US" sz="4000" spc="-1" strike="noStrike">
              <a:latin typeface="Arial"/>
            </a:endParaRPr>
          </a:p>
        </p:txBody>
      </p:sp>
      <p:sp>
        <p:nvSpPr>
          <p:cNvPr id="1189" name="CustomShape 2"/>
          <p:cNvSpPr/>
          <p:nvPr/>
        </p:nvSpPr>
        <p:spPr>
          <a:xfrm>
            <a:off x="722160" y="2906640"/>
            <a:ext cx="7771680" cy="1499400"/>
          </a:xfrm>
          <a:prstGeom prst="rect">
            <a:avLst/>
          </a:prstGeom>
          <a:noFill/>
          <a:ln>
            <a:noFill/>
          </a:ln>
        </p:spPr>
        <p:style>
          <a:lnRef idx="0"/>
          <a:fillRef idx="0"/>
          <a:effectRef idx="0"/>
          <a:fontRef idx="minor"/>
        </p:style>
        <p:txBody>
          <a:bodyPr lIns="90000" rIns="90000" tIns="45000" bIns="45000" anchor="b"/>
          <a:p>
            <a:pPr>
              <a:lnSpc>
                <a:spcPct val="100000"/>
              </a:lnSpc>
              <a:spcBef>
                <a:spcPts val="400"/>
              </a:spcBef>
            </a:pPr>
            <a:r>
              <a:rPr b="0" lang="en-US" sz="2000" spc="-1" strike="noStrike">
                <a:solidFill>
                  <a:srgbClr val="000000"/>
                </a:solidFill>
                <a:latin typeface="Trebuchet MS"/>
              </a:rPr>
              <a:t>章节 </a:t>
            </a:r>
            <a:r>
              <a:rPr b="0" lang="en-US" sz="2000" spc="-1" strike="noStrike">
                <a:solidFill>
                  <a:srgbClr val="000000"/>
                </a:solidFill>
                <a:latin typeface="Trebuchet MS"/>
              </a:rPr>
              <a:t>4</a:t>
            </a:r>
            <a:endParaRPr b="0" lang="en-US" sz="2000" spc="-1" strike="noStrike">
              <a:latin typeface="Arial"/>
            </a:endParaRPr>
          </a:p>
        </p:txBody>
      </p:sp>
    </p:spTree>
  </p:cSld>
  <p:timing>
    <p:tnLst>
      <p:par>
        <p:cTn id="148" dur="indefinite" restart="never" nodeType="tmRoot">
          <p:childTnLst>
            <p:seq>
              <p:cTn id="149"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多种平台支持！</a:t>
            </a:r>
            <a:endParaRPr b="0" lang="en-US" sz="4400" spc="-1" strike="noStrike">
              <a:latin typeface="Arial"/>
            </a:endParaRPr>
          </a:p>
        </p:txBody>
      </p:sp>
      <p:sp>
        <p:nvSpPr>
          <p:cNvPr id="444"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OpenCL </a:t>
            </a:r>
            <a:r>
              <a:rPr b="0" lang="en-US" sz="3200" spc="-1" strike="noStrike">
                <a:solidFill>
                  <a:srgbClr val="000000"/>
                </a:solidFill>
                <a:latin typeface="Trebuchet MS"/>
              </a:rPr>
              <a:t>可以运行在很多平台上</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为了和每个设备所用的库函数协调合作，运行环境（</a:t>
            </a:r>
            <a:r>
              <a:rPr b="0" lang="en-US" sz="3200" spc="-1" strike="noStrike">
                <a:solidFill>
                  <a:srgbClr val="000000"/>
                </a:solidFill>
                <a:latin typeface="Trebuchet MS"/>
              </a:rPr>
              <a:t>runtime</a:t>
            </a:r>
            <a:r>
              <a:rPr b="0" lang="en-US" sz="3200" spc="-1" strike="noStrike">
                <a:solidFill>
                  <a:srgbClr val="000000"/>
                </a:solidFill>
                <a:latin typeface="Trebuchet MS"/>
              </a:rPr>
              <a:t>）使用 </a:t>
            </a:r>
            <a:r>
              <a:rPr b="0" lang="en-US" sz="3200" spc="-1" strike="noStrike">
                <a:solidFill>
                  <a:srgbClr val="000000"/>
                </a:solidFill>
                <a:latin typeface="Trebuchet MS"/>
              </a:rPr>
              <a:t>ICD </a:t>
            </a:r>
            <a:r>
              <a:rPr b="0" lang="en-US" sz="3200" spc="-1" strike="noStrike">
                <a:solidFill>
                  <a:srgbClr val="000000"/>
                </a:solidFill>
                <a:latin typeface="Trebuchet MS"/>
              </a:rPr>
              <a:t>进行区分</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如果你针对通用运行环境（</a:t>
            </a:r>
            <a:r>
              <a:rPr b="0" lang="en-US" sz="3200" spc="-1" strike="noStrike">
                <a:solidFill>
                  <a:srgbClr val="000000"/>
                </a:solidFill>
                <a:latin typeface="Trebuchet MS"/>
              </a:rPr>
              <a:t>generic runtime</a:t>
            </a:r>
            <a:r>
              <a:rPr b="0" lang="en-US" sz="3200" spc="-1" strike="noStrike">
                <a:solidFill>
                  <a:srgbClr val="000000"/>
                </a:solidFill>
                <a:latin typeface="Trebuchet MS"/>
              </a:rPr>
              <a:t>）来编译代码</a:t>
            </a:r>
            <a:r>
              <a:rPr b="0" lang="en-US" sz="3200" spc="-1" strike="noStrike">
                <a:solidFill>
                  <a:srgbClr val="000000"/>
                </a:solidFill>
                <a:latin typeface="Trebuchet MS"/>
              </a:rPr>
              <a:t>, ICD </a:t>
            </a:r>
            <a:r>
              <a:rPr b="0" lang="en-US" sz="3200" spc="-1" strike="noStrike">
                <a:solidFill>
                  <a:srgbClr val="000000"/>
                </a:solidFill>
                <a:latin typeface="Trebuchet MS"/>
              </a:rPr>
              <a:t>就会在需要的时候加载正确的平台运行环境（ </a:t>
            </a:r>
            <a:r>
              <a:rPr b="0" lang="en-US" sz="3200" spc="-1" strike="noStrike">
                <a:solidFill>
                  <a:srgbClr val="000000"/>
                </a:solidFill>
                <a:latin typeface="Trebuchet MS"/>
              </a:rPr>
              <a:t>platform runtime </a:t>
            </a:r>
            <a:r>
              <a:rPr b="0" lang="en-US" sz="3200" spc="-1" strike="noStrike">
                <a:solidFill>
                  <a:srgbClr val="000000"/>
                </a:solidFill>
                <a:latin typeface="Trebuchet MS"/>
              </a:rPr>
              <a:t>） </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这些运行环境可以在</a:t>
            </a:r>
            <a:r>
              <a:rPr b="0" lang="en-US" sz="3200" spc="-1" strike="noStrike">
                <a:solidFill>
                  <a:srgbClr val="000000"/>
                </a:solidFill>
                <a:latin typeface="Trebuchet MS"/>
              </a:rPr>
              <a:t>/etc/OpenCL/vendors </a:t>
            </a:r>
            <a:r>
              <a:rPr b="0" lang="en-US" sz="3200" spc="-1" strike="noStrike">
                <a:solidFill>
                  <a:srgbClr val="000000"/>
                </a:solidFill>
                <a:latin typeface="Trebuchet MS"/>
              </a:rPr>
              <a:t>这个目录下找到</a:t>
            </a:r>
            <a:endParaRPr b="0" lang="en-US" sz="3200" spc="-1" strike="noStrike">
              <a:latin typeface="Arial"/>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0"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Host programs can be “ugly”</a:t>
            </a:r>
            <a:endParaRPr b="0" lang="en-US" sz="4400" spc="-1" strike="noStrike">
              <a:latin typeface="Arial"/>
            </a:endParaRPr>
          </a:p>
        </p:txBody>
      </p:sp>
      <p:sp>
        <p:nvSpPr>
          <p:cNvPr id="1191" name="CustomShape 2"/>
          <p:cNvSpPr/>
          <p:nvPr/>
        </p:nvSpPr>
        <p:spPr>
          <a:xfrm>
            <a:off x="457200" y="1600200"/>
            <a:ext cx="8578440" cy="452520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OpenCL’s goal is extreme portability, so it exposes </a:t>
            </a:r>
            <a:r>
              <a:rPr b="1" i="1" lang="en-US" sz="3200" spc="-1" strike="noStrike">
                <a:solidFill>
                  <a:srgbClr val="9bbb59"/>
                </a:solidFill>
                <a:latin typeface="Trebuchet MS"/>
              </a:rPr>
              <a:t>everything</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(i.e. it is quite verbose!).</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But most of the host code is the same from one application to the next – the re-use  makes the verbosity a non-issue.</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You can package common API combinations into functions or even C++ or Python classes to make the reuse more convenient.</a:t>
            </a:r>
            <a:endParaRPr b="0" lang="en-US" sz="3200" spc="-1" strike="noStrike">
              <a:latin typeface="Arial"/>
            </a:endParaRPr>
          </a:p>
          <a:p>
            <a:pPr>
              <a:lnSpc>
                <a:spcPct val="100000"/>
              </a:lnSpc>
              <a:spcBef>
                <a:spcPts val="641"/>
              </a:spcBef>
            </a:pPr>
            <a:endParaRPr b="0" lang="en-US" sz="3200" spc="-1" strike="noStrike">
              <a:latin typeface="Arial"/>
            </a:endParaRPr>
          </a:p>
        </p:txBody>
      </p:sp>
    </p:spTree>
  </p:cSld>
  <p:timing>
    <p:tnLst>
      <p:par>
        <p:cTn id="150" dur="indefinite" restart="never" nodeType="tmRoot">
          <p:childTnLst>
            <p:seq>
              <p:cTn id="151" dur="indefinite" nodeType="mainSeq"/>
              <p:prevCondLst>
                <p:cond delay="0" evt="onPrev">
                  <p:tgtEl>
                    <p:sldTgt/>
                  </p:tgtEl>
                </p:cond>
              </p:prevCondLst>
              <p:nextCondLst>
                <p:cond delay="0"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2"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The C++ Interface</a:t>
            </a:r>
            <a:endParaRPr b="0" lang="en-US" sz="4400" spc="-1" strike="noStrike">
              <a:latin typeface="Arial"/>
            </a:endParaRPr>
          </a:p>
        </p:txBody>
      </p:sp>
      <p:sp>
        <p:nvSpPr>
          <p:cNvPr id="1193" name="CustomShape 2"/>
          <p:cNvSpPr/>
          <p:nvPr/>
        </p:nvSpPr>
        <p:spPr>
          <a:xfrm>
            <a:off x="179640" y="1456200"/>
            <a:ext cx="8784360" cy="506844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Khronos has defined a common C++ header file containing a high level interface to OpenCL, </a:t>
            </a:r>
            <a:r>
              <a:rPr b="0" lang="en-US" sz="3200" spc="-1" strike="noStrike">
                <a:solidFill>
                  <a:srgbClr val="f79646"/>
                </a:solidFill>
                <a:latin typeface="Trebuchet MS"/>
              </a:rPr>
              <a:t>cl.hpp</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This interface is dramatically easier to work with</a:t>
            </a:r>
            <a:r>
              <a:rPr b="0" lang="en-US" sz="3200" spc="-1" strike="noStrike" baseline="30000">
                <a:solidFill>
                  <a:srgbClr val="000000"/>
                </a:solidFill>
                <a:latin typeface="Trebuchet MS"/>
              </a:rPr>
              <a:t>1</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Key features:</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Uses common defaults for the platform and command-queue, saving the programmer from extra coding for the most common use cases</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Simplifies the basic API by bundling key parameters with the objects rather than requiring verbose and repetitive argument lists</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Ability to “call” a kernel from the host, like a regular function</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Error checking can be performed with C++ exceptions</a:t>
            </a:r>
            <a:endParaRPr b="0" lang="en-US" sz="2800" spc="-1" strike="noStrike">
              <a:latin typeface="Arial"/>
            </a:endParaRPr>
          </a:p>
        </p:txBody>
      </p:sp>
      <p:sp>
        <p:nvSpPr>
          <p:cNvPr id="1194" name="CustomShape 3"/>
          <p:cNvSpPr/>
          <p:nvPr/>
        </p:nvSpPr>
        <p:spPr>
          <a:xfrm>
            <a:off x="4990320" y="6488640"/>
            <a:ext cx="4332240" cy="3643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baseline="30000">
                <a:solidFill>
                  <a:srgbClr val="000000"/>
                </a:solidFill>
                <a:latin typeface="Trebuchet MS"/>
                <a:ea typeface="DejaVu Sans"/>
              </a:rPr>
              <a:t>1</a:t>
            </a:r>
            <a:r>
              <a:rPr b="0" lang="en-US" sz="1800" spc="-1" strike="noStrike">
                <a:solidFill>
                  <a:srgbClr val="000000"/>
                </a:solidFill>
                <a:latin typeface="Trebuchet MS"/>
                <a:ea typeface="DejaVu Sans"/>
              </a:rPr>
              <a:t> especially for C++ programmers…</a:t>
            </a:r>
            <a:endParaRPr b="0" lang="en-US" sz="1800" spc="-1" strike="noStrike">
              <a:latin typeface="Arial"/>
            </a:endParaRPr>
          </a:p>
        </p:txBody>
      </p:sp>
    </p:spTree>
  </p:cSld>
  <p:timing>
    <p:tnLst>
      <p:par>
        <p:cTn id="152" dur="indefinite" restart="never" nodeType="tmRoot">
          <p:childTnLst>
            <p:seq>
              <p:cTn id="153" dur="indefinite" nodeType="mainSeq"/>
              <p:prevCondLst>
                <p:cond delay="0" evt="onPrev">
                  <p:tgtEl>
                    <p:sldTgt/>
                  </p:tgtEl>
                </p:cond>
              </p:prevCondLst>
              <p:nextCondLst>
                <p:cond delay="0"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5" name="CustomShape 1"/>
          <p:cNvSpPr/>
          <p:nvPr/>
        </p:nvSpPr>
        <p:spPr>
          <a:xfrm>
            <a:off x="107640" y="274680"/>
            <a:ext cx="8928360" cy="99324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C++ Interface:</a:t>
            </a:r>
            <a:br/>
            <a:r>
              <a:rPr b="0" lang="en-US" sz="4400" spc="-1" strike="noStrike">
                <a:solidFill>
                  <a:srgbClr val="000000"/>
                </a:solidFill>
                <a:latin typeface="Trebuchet MS"/>
              </a:rPr>
              <a:t>setting up the host program</a:t>
            </a:r>
            <a:endParaRPr b="0" lang="en-US" sz="4400" spc="-1" strike="noStrike">
              <a:latin typeface="Arial"/>
            </a:endParaRPr>
          </a:p>
        </p:txBody>
      </p:sp>
      <p:sp>
        <p:nvSpPr>
          <p:cNvPr id="1196" name="CustomShape 2"/>
          <p:cNvSpPr/>
          <p:nvPr/>
        </p:nvSpPr>
        <p:spPr>
          <a:xfrm>
            <a:off x="179640" y="1744200"/>
            <a:ext cx="8963640" cy="3988440"/>
          </a:xfrm>
          <a:prstGeom prst="rect">
            <a:avLst/>
          </a:prstGeom>
          <a:noFill/>
          <a:ln>
            <a:noFill/>
          </a:ln>
        </p:spPr>
        <p:style>
          <a:lnRef idx="0"/>
          <a:fillRef idx="0"/>
          <a:effectRef idx="0"/>
          <a:fontRef idx="minor"/>
        </p:style>
        <p:txBody>
          <a:bodyPr lIns="90000" rIns="90000" tIns="45000" bIns="45000">
            <a:normAutofit/>
          </a:bodyPr>
          <a:p>
            <a:pPr marL="343080" indent="-342360">
              <a:lnSpc>
                <a:spcPct val="110000"/>
              </a:lnSpc>
              <a:spcBef>
                <a:spcPts val="641"/>
              </a:spcBef>
              <a:buClr>
                <a:srgbClr val="000000"/>
              </a:buClr>
              <a:buFont typeface="Arial"/>
              <a:buChar char="•"/>
            </a:pPr>
            <a:r>
              <a:rPr b="0" lang="en-US" sz="3200" spc="-1" strike="noStrike">
                <a:solidFill>
                  <a:srgbClr val="000000"/>
                </a:solidFill>
                <a:latin typeface="Trebuchet MS"/>
              </a:rPr>
              <a:t>Enable OpenCL API </a:t>
            </a:r>
            <a:r>
              <a:rPr b="0" lang="en-US" sz="3200" spc="-1" strike="noStrike">
                <a:solidFill>
                  <a:srgbClr val="f79646"/>
                </a:solidFill>
                <a:latin typeface="Trebuchet MS"/>
              </a:rPr>
              <a:t>Exceptions</a:t>
            </a:r>
            <a:r>
              <a:rPr b="0" lang="en-US" sz="3200" spc="-1" strike="noStrike">
                <a:solidFill>
                  <a:srgbClr val="000000"/>
                </a:solidFill>
                <a:latin typeface="Trebuchet MS"/>
              </a:rPr>
              <a:t>. Do this </a:t>
            </a:r>
            <a:r>
              <a:rPr b="0" lang="en-US" sz="3200" spc="-1" strike="noStrike">
                <a:solidFill>
                  <a:srgbClr val="f79646"/>
                </a:solidFill>
                <a:latin typeface="Trebuchet MS"/>
              </a:rPr>
              <a:t>before </a:t>
            </a:r>
            <a:r>
              <a:rPr b="0" lang="en-US" sz="3200" spc="-1" strike="noStrike">
                <a:solidFill>
                  <a:srgbClr val="000000"/>
                </a:solidFill>
                <a:latin typeface="Trebuchet MS"/>
              </a:rPr>
              <a:t>including the header file</a:t>
            </a:r>
            <a:endParaRPr b="0" lang="en-US" sz="3200" spc="-1" strike="noStrike">
              <a:latin typeface="Arial"/>
            </a:endParaRPr>
          </a:p>
          <a:p>
            <a:pPr marL="457200">
              <a:lnSpc>
                <a:spcPct val="110000"/>
              </a:lnSpc>
              <a:spcBef>
                <a:spcPts val="561"/>
              </a:spcBef>
            </a:pPr>
            <a:r>
              <a:rPr b="0" lang="en-US" sz="2800" spc="-1" strike="noStrike">
                <a:solidFill>
                  <a:srgbClr val="738ac8"/>
                </a:solidFill>
                <a:latin typeface="Courier New Bold"/>
              </a:rPr>
              <a:t>#define __CL_ENABLE_EXCEPTIONS</a:t>
            </a:r>
            <a:endParaRPr b="0" lang="en-US" sz="2800" spc="-1" strike="noStrike">
              <a:latin typeface="Arial"/>
            </a:endParaRPr>
          </a:p>
          <a:p>
            <a:pPr marL="457200">
              <a:lnSpc>
                <a:spcPct val="110000"/>
              </a:lnSpc>
              <a:spcBef>
                <a:spcPts val="561"/>
              </a:spcBef>
            </a:pPr>
            <a:endParaRPr b="0" lang="en-US" sz="2800" spc="-1" strike="noStrike">
              <a:latin typeface="Arial"/>
            </a:endParaRPr>
          </a:p>
          <a:p>
            <a:pPr marL="357120" indent="-356400">
              <a:lnSpc>
                <a:spcPct val="110000"/>
              </a:lnSpc>
              <a:spcBef>
                <a:spcPts val="641"/>
              </a:spcBef>
              <a:buClr>
                <a:srgbClr val="000000"/>
              </a:buClr>
              <a:buFont typeface="Arial"/>
              <a:buChar char="•"/>
            </a:pPr>
            <a:r>
              <a:rPr b="0" lang="en-US" sz="3200" spc="-1" strike="noStrike">
                <a:solidFill>
                  <a:srgbClr val="000000"/>
                </a:solidFill>
                <a:latin typeface="Trebuchet MS"/>
              </a:rPr>
              <a:t>Include key header files … both standard and custom</a:t>
            </a:r>
            <a:endParaRPr b="0" lang="en-US" sz="3200" spc="-1" strike="noStrike">
              <a:latin typeface="Arial"/>
            </a:endParaRPr>
          </a:p>
          <a:p>
            <a:pPr marL="457200">
              <a:lnSpc>
                <a:spcPct val="110000"/>
              </a:lnSpc>
              <a:spcBef>
                <a:spcPts val="519"/>
              </a:spcBef>
            </a:pPr>
            <a:r>
              <a:rPr b="0" lang="en-US" sz="2600" spc="-1" strike="noStrike">
                <a:solidFill>
                  <a:srgbClr val="738ac8"/>
                </a:solidFill>
                <a:latin typeface="Courier New Bold"/>
              </a:rPr>
              <a:t>#include &lt;CL/cl.hpp&gt;   // Khronos C++ Wrapper API</a:t>
            </a:r>
            <a:endParaRPr b="0" lang="en-US" sz="2600" spc="-1" strike="noStrike">
              <a:latin typeface="Arial"/>
            </a:endParaRPr>
          </a:p>
          <a:p>
            <a:pPr marL="457200">
              <a:lnSpc>
                <a:spcPct val="110000"/>
              </a:lnSpc>
              <a:spcBef>
                <a:spcPts val="519"/>
              </a:spcBef>
            </a:pPr>
            <a:r>
              <a:rPr b="0" lang="en-US" sz="2600" spc="-1" strike="noStrike">
                <a:solidFill>
                  <a:srgbClr val="738ac8"/>
                </a:solidFill>
                <a:latin typeface="Courier New Bold"/>
              </a:rPr>
              <a:t>#include &lt;cstdio&gt;      // For C style </a:t>
            </a:r>
            <a:endParaRPr b="0" lang="en-US" sz="2600" spc="-1" strike="noStrike">
              <a:latin typeface="Arial"/>
            </a:endParaRPr>
          </a:p>
          <a:p>
            <a:pPr marL="457200">
              <a:lnSpc>
                <a:spcPct val="110000"/>
              </a:lnSpc>
              <a:spcBef>
                <a:spcPts val="519"/>
              </a:spcBef>
            </a:pPr>
            <a:r>
              <a:rPr b="0" lang="en-US" sz="2600" spc="-1" strike="noStrike">
                <a:solidFill>
                  <a:srgbClr val="738ac8"/>
                </a:solidFill>
                <a:latin typeface="Courier New Bold"/>
              </a:rPr>
              <a:t>#include &lt;iostream&gt;    // For C++ style IO</a:t>
            </a:r>
            <a:endParaRPr b="0" lang="en-US" sz="2600" spc="-1" strike="noStrike">
              <a:latin typeface="Arial"/>
            </a:endParaRPr>
          </a:p>
          <a:p>
            <a:pPr marL="457200">
              <a:lnSpc>
                <a:spcPct val="110000"/>
              </a:lnSpc>
              <a:spcBef>
                <a:spcPts val="519"/>
              </a:spcBef>
            </a:pPr>
            <a:r>
              <a:rPr b="0" lang="en-US" sz="2600" spc="-1" strike="noStrike">
                <a:solidFill>
                  <a:srgbClr val="738ac8"/>
                </a:solidFill>
                <a:latin typeface="Courier New Bold"/>
              </a:rPr>
              <a:t>#include &lt;vector&gt;      // For C++ vector types</a:t>
            </a:r>
            <a:endParaRPr b="0" lang="en-US" sz="2600" spc="-1" strike="noStrike">
              <a:latin typeface="Arial"/>
            </a:endParaRPr>
          </a:p>
          <a:p>
            <a:pPr marL="457200">
              <a:lnSpc>
                <a:spcPct val="110000"/>
              </a:lnSpc>
              <a:spcBef>
                <a:spcPts val="561"/>
              </a:spcBef>
            </a:pPr>
            <a:endParaRPr b="0" lang="en-US" sz="2600" spc="-1" strike="noStrike">
              <a:latin typeface="Arial"/>
            </a:endParaRPr>
          </a:p>
        </p:txBody>
      </p:sp>
      <p:sp>
        <p:nvSpPr>
          <p:cNvPr id="1197" name="CustomShape 3"/>
          <p:cNvSpPr/>
          <p:nvPr/>
        </p:nvSpPr>
        <p:spPr>
          <a:xfrm>
            <a:off x="5148000" y="5661360"/>
            <a:ext cx="3671640" cy="9129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4f81bd"/>
                </a:solidFill>
                <a:latin typeface="Trebuchet MS"/>
                <a:ea typeface="DejaVu Sans"/>
              </a:rPr>
              <a:t>For information about C++, see the appendix:</a:t>
            </a:r>
            <a:endParaRPr b="0" lang="en-US" sz="1800" spc="-1" strike="noStrike">
              <a:latin typeface="Arial"/>
            </a:endParaRPr>
          </a:p>
          <a:p>
            <a:pPr>
              <a:lnSpc>
                <a:spcPct val="100000"/>
              </a:lnSpc>
            </a:pPr>
            <a:r>
              <a:rPr b="0" lang="en-US" sz="1800" spc="-1" strike="noStrike">
                <a:solidFill>
                  <a:srgbClr val="4f81bd"/>
                </a:solidFill>
                <a:latin typeface="Trebuchet MS"/>
                <a:ea typeface="DejaVu Sans"/>
              </a:rPr>
              <a:t>“</a:t>
            </a:r>
            <a:r>
              <a:rPr b="0" lang="en-US" sz="1800" spc="-1" strike="noStrike">
                <a:solidFill>
                  <a:srgbClr val="4f81bd"/>
                </a:solidFill>
                <a:latin typeface="Trebuchet MS"/>
                <a:ea typeface="DejaVu Sans"/>
              </a:rPr>
              <a:t>C++ for C programmers”.</a:t>
            </a:r>
            <a:endParaRPr b="0" lang="en-US" sz="1800" spc="-1" strike="noStrike">
              <a:latin typeface="Arial"/>
            </a:endParaRPr>
          </a:p>
        </p:txBody>
      </p:sp>
    </p:spTree>
  </p:cSld>
  <p:timing>
    <p:tnLst>
      <p:par>
        <p:cTn id="154" dur="indefinite" restart="never" nodeType="tmRoot">
          <p:childTnLst>
            <p:seq>
              <p:cTn id="155" dur="indefinite" nodeType="mainSeq"/>
              <p:prevCondLst>
                <p:cond delay="0" evt="onPrev">
                  <p:tgtEl>
                    <p:sldTgt/>
                  </p:tgtEl>
                </p:cond>
              </p:prevCondLst>
              <p:nextCondLst>
                <p:cond delay="0"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8" name="CustomShape 1"/>
          <p:cNvSpPr/>
          <p:nvPr/>
        </p:nvSpPr>
        <p:spPr>
          <a:xfrm>
            <a:off x="3753360" y="898560"/>
            <a:ext cx="5311080" cy="5958720"/>
          </a:xfrm>
          <a:prstGeom prst="rect">
            <a:avLst/>
          </a:prstGeom>
          <a:noFill/>
          <a:ln>
            <a:noFill/>
          </a:ln>
        </p:spPr>
        <p:style>
          <a:lnRef idx="0"/>
          <a:fillRef idx="0"/>
          <a:effectRef idx="0"/>
          <a:fontRef idx="minor"/>
        </p:style>
        <p:txBody>
          <a:bodyPr lIns="90000" rIns="90000" tIns="45000" bIns="45000"/>
          <a:p>
            <a:pPr>
              <a:lnSpc>
                <a:spcPct val="100000"/>
              </a:lnSpc>
              <a:spcBef>
                <a:spcPts val="320"/>
              </a:spcBef>
            </a:pPr>
            <a:r>
              <a:rPr b="1" lang="en-US" sz="1600" spc="-1" strike="noStrike">
                <a:solidFill>
                  <a:srgbClr val="000000"/>
                </a:solidFill>
                <a:latin typeface="Courier New"/>
              </a:rPr>
              <a:t>// Create buffers</a:t>
            </a:r>
            <a:endParaRPr b="0" lang="en-US" sz="1600" spc="-1" strike="noStrike">
              <a:latin typeface="Arial"/>
            </a:endParaRPr>
          </a:p>
          <a:p>
            <a:pPr>
              <a:lnSpc>
                <a:spcPct val="100000"/>
              </a:lnSpc>
              <a:spcBef>
                <a:spcPts val="320"/>
              </a:spcBef>
            </a:pPr>
            <a:r>
              <a:rPr b="1" lang="en-US" sz="1600" spc="-1" strike="noStrike">
                <a:solidFill>
                  <a:srgbClr val="000000"/>
                </a:solidFill>
                <a:latin typeface="Courier New"/>
              </a:rPr>
              <a:t>// True indicates CL_MEM_READ_ONLY</a:t>
            </a:r>
            <a:endParaRPr b="0" lang="en-US" sz="1600" spc="-1" strike="noStrike">
              <a:latin typeface="Arial"/>
            </a:endParaRPr>
          </a:p>
          <a:p>
            <a:pPr>
              <a:lnSpc>
                <a:spcPct val="100000"/>
              </a:lnSpc>
              <a:spcBef>
                <a:spcPts val="320"/>
              </a:spcBef>
            </a:pPr>
            <a:r>
              <a:rPr b="1" lang="en-US" sz="1600" spc="-1" strike="noStrike">
                <a:solidFill>
                  <a:srgbClr val="000000"/>
                </a:solidFill>
                <a:latin typeface="Courier New"/>
              </a:rPr>
              <a:t>// False indicates CL_MEM_READ_WRITE</a:t>
            </a:r>
            <a:endParaRPr b="0" lang="en-US" sz="1600" spc="-1" strike="noStrike">
              <a:latin typeface="Arial"/>
            </a:endParaRPr>
          </a:p>
          <a:p>
            <a:pPr marL="800280">
              <a:lnSpc>
                <a:spcPct val="100000"/>
              </a:lnSpc>
              <a:spcBef>
                <a:spcPts val="159"/>
              </a:spcBef>
            </a:pPr>
            <a:endParaRPr b="0" lang="en-US" sz="1600" spc="-1" strike="noStrike">
              <a:latin typeface="Arial"/>
            </a:endParaRPr>
          </a:p>
          <a:p>
            <a:pPr marL="800280">
              <a:lnSpc>
                <a:spcPct val="100000"/>
              </a:lnSpc>
              <a:spcBef>
                <a:spcPts val="320"/>
              </a:spcBef>
            </a:pPr>
            <a:r>
              <a:rPr b="1" lang="en-US" sz="1600" spc="-1" strike="noStrike">
                <a:solidFill>
                  <a:srgbClr val="000000"/>
                </a:solidFill>
                <a:latin typeface="Courier New"/>
              </a:rPr>
              <a:t>d_a = cl::</a:t>
            </a:r>
            <a:r>
              <a:rPr b="1" lang="en-US" sz="1600" spc="-1" strike="noStrike">
                <a:solidFill>
                  <a:srgbClr val="34411b"/>
                </a:solidFill>
                <a:latin typeface="Courier New"/>
              </a:rPr>
              <a:t>Buffer</a:t>
            </a:r>
            <a:r>
              <a:rPr b="1" lang="en-US" sz="1600" spc="-1" strike="noStrike">
                <a:solidFill>
                  <a:srgbClr val="000000"/>
                </a:solidFill>
                <a:latin typeface="Courier New"/>
              </a:rPr>
              <a:t>(context, </a:t>
            </a:r>
            <a:br/>
            <a:r>
              <a:rPr b="1" lang="en-US" sz="1600" spc="-1" strike="noStrike">
                <a:solidFill>
                  <a:srgbClr val="000000"/>
                </a:solidFill>
                <a:latin typeface="Courier New"/>
              </a:rPr>
              <a:t>        h_a.begin(), h_a.end(), </a:t>
            </a:r>
            <a:r>
              <a:rPr b="1" lang="en-US" sz="1600" spc="-1" strike="noStrike">
                <a:solidFill>
                  <a:srgbClr val="4f81bd"/>
                </a:solidFill>
                <a:latin typeface="Courier New"/>
              </a:rPr>
              <a:t>true</a:t>
            </a:r>
            <a:r>
              <a:rPr b="1" lang="en-US" sz="1600" spc="-1" strike="noStrike">
                <a:solidFill>
                  <a:srgbClr val="000000"/>
                </a:solidFill>
                <a:latin typeface="Courier New"/>
              </a:rPr>
              <a:t>);</a:t>
            </a:r>
            <a:endParaRPr b="0" lang="en-US" sz="1600" spc="-1" strike="noStrike">
              <a:latin typeface="Arial"/>
            </a:endParaRPr>
          </a:p>
          <a:p>
            <a:pPr marL="800280">
              <a:lnSpc>
                <a:spcPct val="100000"/>
              </a:lnSpc>
              <a:spcBef>
                <a:spcPts val="159"/>
              </a:spcBef>
            </a:pPr>
            <a:endParaRPr b="0" lang="en-US" sz="1600" spc="-1" strike="noStrike">
              <a:latin typeface="Arial"/>
            </a:endParaRPr>
          </a:p>
          <a:p>
            <a:pPr marL="800280">
              <a:lnSpc>
                <a:spcPct val="100000"/>
              </a:lnSpc>
              <a:spcBef>
                <a:spcPts val="320"/>
              </a:spcBef>
            </a:pPr>
            <a:r>
              <a:rPr b="1" lang="en-US" sz="1600" spc="-1" strike="noStrike">
                <a:solidFill>
                  <a:srgbClr val="000000"/>
                </a:solidFill>
                <a:latin typeface="Courier New"/>
              </a:rPr>
              <a:t>d_b = cl::</a:t>
            </a:r>
            <a:r>
              <a:rPr b="1" lang="en-US" sz="1600" spc="-1" strike="noStrike">
                <a:solidFill>
                  <a:srgbClr val="34411b"/>
                </a:solidFill>
                <a:latin typeface="Courier New"/>
              </a:rPr>
              <a:t>Buffer</a:t>
            </a:r>
            <a:r>
              <a:rPr b="1" lang="en-US" sz="1600" spc="-1" strike="noStrike">
                <a:solidFill>
                  <a:srgbClr val="000000"/>
                </a:solidFill>
                <a:latin typeface="Courier New"/>
              </a:rPr>
              <a:t>(context, </a:t>
            </a:r>
            <a:br/>
            <a:r>
              <a:rPr b="1" lang="en-US" sz="1600" spc="-1" strike="noStrike">
                <a:solidFill>
                  <a:srgbClr val="000000"/>
                </a:solidFill>
                <a:latin typeface="Courier New"/>
              </a:rPr>
              <a:t>        h_b.begin(), h_b.end(), </a:t>
            </a:r>
            <a:r>
              <a:rPr b="1" lang="en-US" sz="1600" spc="-1" strike="noStrike">
                <a:solidFill>
                  <a:srgbClr val="4f81bd"/>
                </a:solidFill>
                <a:latin typeface="Courier New"/>
              </a:rPr>
              <a:t>true</a:t>
            </a:r>
            <a:r>
              <a:rPr b="1" lang="en-US" sz="1600" spc="-1" strike="noStrike">
                <a:solidFill>
                  <a:srgbClr val="000000"/>
                </a:solidFill>
                <a:latin typeface="Courier New"/>
              </a:rPr>
              <a:t>);</a:t>
            </a:r>
            <a:endParaRPr b="0" lang="en-US" sz="1600" spc="-1" strike="noStrike">
              <a:latin typeface="Arial"/>
            </a:endParaRPr>
          </a:p>
          <a:p>
            <a:pPr marL="800280">
              <a:lnSpc>
                <a:spcPct val="100000"/>
              </a:lnSpc>
              <a:spcBef>
                <a:spcPts val="159"/>
              </a:spcBef>
            </a:pPr>
            <a:endParaRPr b="0" lang="en-US" sz="1600" spc="-1" strike="noStrike">
              <a:latin typeface="Arial"/>
            </a:endParaRPr>
          </a:p>
          <a:p>
            <a:pPr marL="800280">
              <a:lnSpc>
                <a:spcPct val="100000"/>
              </a:lnSpc>
              <a:spcBef>
                <a:spcPts val="320"/>
              </a:spcBef>
            </a:pPr>
            <a:r>
              <a:rPr b="1" lang="en-US" sz="1600" spc="-1" strike="noStrike">
                <a:solidFill>
                  <a:srgbClr val="000000"/>
                </a:solidFill>
                <a:latin typeface="Courier New"/>
              </a:rPr>
              <a:t>d_c = cl::Buffer(context,</a:t>
            </a:r>
            <a:br/>
            <a:r>
              <a:rPr b="1" lang="en-US" sz="1600" spc="-1" strike="noStrike">
                <a:solidFill>
                  <a:srgbClr val="000000"/>
                </a:solidFill>
                <a:latin typeface="Courier New"/>
              </a:rPr>
              <a:t>        CL_MEM_READ_WRITE,  </a:t>
            </a:r>
            <a:br/>
            <a:r>
              <a:rPr b="1" lang="en-US" sz="1600" spc="-1" strike="noStrike">
                <a:solidFill>
                  <a:srgbClr val="000000"/>
                </a:solidFill>
                <a:latin typeface="Courier New"/>
              </a:rPr>
              <a:t>        sizeof(float) * LENGTH);</a:t>
            </a:r>
            <a:endParaRPr b="0" lang="en-US" sz="1600" spc="-1" strike="noStrike">
              <a:latin typeface="Arial"/>
            </a:endParaRPr>
          </a:p>
          <a:p>
            <a:pPr marL="800280">
              <a:lnSpc>
                <a:spcPct val="100000"/>
              </a:lnSpc>
              <a:spcBef>
                <a:spcPts val="159"/>
              </a:spcBef>
            </a:pPr>
            <a:endParaRPr b="0" lang="en-US" sz="1600" spc="-1" strike="noStrike">
              <a:latin typeface="Arial"/>
            </a:endParaRPr>
          </a:p>
          <a:p>
            <a:pPr marL="800280">
              <a:lnSpc>
                <a:spcPct val="100000"/>
              </a:lnSpc>
              <a:spcBef>
                <a:spcPts val="320"/>
              </a:spcBef>
            </a:pPr>
            <a:r>
              <a:rPr b="1" lang="en-US" sz="1600" spc="-1" strike="noStrike">
                <a:solidFill>
                  <a:srgbClr val="000000"/>
                </a:solidFill>
                <a:latin typeface="Courier New"/>
              </a:rPr>
              <a:t>// Enqueue the kernel</a:t>
            </a:r>
            <a:endParaRPr b="0" lang="en-US" sz="1600" spc="-1" strike="noStrike">
              <a:latin typeface="Arial"/>
            </a:endParaRPr>
          </a:p>
          <a:p>
            <a:pPr marL="800280">
              <a:lnSpc>
                <a:spcPct val="100000"/>
              </a:lnSpc>
              <a:spcBef>
                <a:spcPts val="320"/>
              </a:spcBef>
            </a:pPr>
            <a:r>
              <a:rPr b="1" lang="en-US" sz="1600" spc="-1" strike="noStrike">
                <a:solidFill>
                  <a:srgbClr val="000000"/>
                </a:solidFill>
                <a:latin typeface="Courier New"/>
              </a:rPr>
              <a:t>vadd(cl::</a:t>
            </a:r>
            <a:r>
              <a:rPr b="1" lang="en-US" sz="1600" spc="-1" strike="noStrike">
                <a:solidFill>
                  <a:srgbClr val="34411b"/>
                </a:solidFill>
                <a:latin typeface="Courier New"/>
              </a:rPr>
              <a:t>EnqueueArgs</a:t>
            </a:r>
            <a:r>
              <a:rPr b="1" lang="en-US" sz="1600" spc="-1" strike="noStrike">
                <a:solidFill>
                  <a:srgbClr val="000000"/>
                </a:solidFill>
                <a:latin typeface="Courier New"/>
              </a:rPr>
              <a:t>(</a:t>
            </a:r>
            <a:endParaRPr b="0" lang="en-US" sz="1600" spc="-1" strike="noStrike">
              <a:latin typeface="Arial"/>
            </a:endParaRPr>
          </a:p>
          <a:p>
            <a:pPr marL="800280">
              <a:lnSpc>
                <a:spcPct val="100000"/>
              </a:lnSpc>
              <a:spcBef>
                <a:spcPts val="320"/>
              </a:spcBef>
            </a:pPr>
            <a:r>
              <a:rPr b="1" lang="en-US" sz="1600" spc="-1" strike="noStrike">
                <a:solidFill>
                  <a:srgbClr val="000000"/>
                </a:solidFill>
                <a:latin typeface="Courier New"/>
              </a:rPr>
              <a:t>                </a:t>
            </a:r>
            <a:r>
              <a:rPr b="1" lang="en-US" sz="1600" spc="-1" strike="noStrike">
                <a:solidFill>
                  <a:srgbClr val="000000"/>
                </a:solidFill>
                <a:latin typeface="Courier New"/>
              </a:rPr>
              <a:t>queue</a:t>
            </a:r>
            <a:r>
              <a:rPr b="1" lang="en-US" sz="1600" spc="-1" strike="noStrike">
                <a:solidFill>
                  <a:srgbClr val="9bbb59"/>
                </a:solidFill>
                <a:latin typeface="Courier New"/>
              </a:rPr>
              <a:t>, </a:t>
            </a:r>
            <a:endParaRPr b="0" lang="en-US" sz="1600" spc="-1" strike="noStrike">
              <a:latin typeface="Arial"/>
            </a:endParaRPr>
          </a:p>
          <a:p>
            <a:pPr marL="800280">
              <a:lnSpc>
                <a:spcPct val="100000"/>
              </a:lnSpc>
              <a:spcBef>
                <a:spcPts val="320"/>
              </a:spcBef>
            </a:pPr>
            <a:r>
              <a:rPr b="1" lang="en-US" sz="1600" spc="-1" strike="noStrike">
                <a:solidFill>
                  <a:srgbClr val="9bbb59"/>
                </a:solidFill>
                <a:latin typeface="Courier New"/>
              </a:rPr>
              <a:t>                </a:t>
            </a:r>
            <a:r>
              <a:rPr b="1" lang="en-US" sz="1600" spc="-1" strike="noStrike">
                <a:solidFill>
                  <a:srgbClr val="000000"/>
                </a:solidFill>
                <a:latin typeface="Courier New"/>
              </a:rPr>
              <a:t>cl::</a:t>
            </a:r>
            <a:r>
              <a:rPr b="1" lang="en-US" sz="1600" spc="-1" strike="noStrike">
                <a:solidFill>
                  <a:srgbClr val="34411b"/>
                </a:solidFill>
                <a:latin typeface="Courier New"/>
              </a:rPr>
              <a:t>NDRange</a:t>
            </a:r>
            <a:r>
              <a:rPr b="1" lang="en-US" sz="1600" spc="-1" strike="noStrike">
                <a:solidFill>
                  <a:srgbClr val="000000"/>
                </a:solidFill>
                <a:latin typeface="Courier New"/>
              </a:rPr>
              <a:t>(count)),</a:t>
            </a:r>
            <a:endParaRPr b="0" lang="en-US" sz="1600" spc="-1" strike="noStrike">
              <a:latin typeface="Arial"/>
            </a:endParaRPr>
          </a:p>
          <a:p>
            <a:pPr marL="800280">
              <a:lnSpc>
                <a:spcPct val="100000"/>
              </a:lnSpc>
              <a:spcBef>
                <a:spcPts val="320"/>
              </a:spcBef>
            </a:pPr>
            <a:r>
              <a:rPr b="1" lang="en-US" sz="1600" spc="-1" strike="noStrike">
                <a:solidFill>
                  <a:srgbClr val="000000"/>
                </a:solidFill>
                <a:latin typeface="Courier New"/>
              </a:rPr>
              <a:t>        </a:t>
            </a:r>
            <a:r>
              <a:rPr b="1" lang="en-US" sz="1600" spc="-1" strike="noStrike">
                <a:solidFill>
                  <a:srgbClr val="000000"/>
                </a:solidFill>
                <a:latin typeface="Courier New"/>
              </a:rPr>
              <a:t>d_a, d_b, d_c, count);</a:t>
            </a:r>
            <a:endParaRPr b="0" lang="en-US" sz="1600" spc="-1" strike="noStrike">
              <a:latin typeface="Arial"/>
            </a:endParaRPr>
          </a:p>
          <a:p>
            <a:pPr marL="800280">
              <a:lnSpc>
                <a:spcPct val="100000"/>
              </a:lnSpc>
              <a:spcBef>
                <a:spcPts val="159"/>
              </a:spcBef>
            </a:pPr>
            <a:endParaRPr b="0" lang="en-US" sz="1600" spc="-1" strike="noStrike">
              <a:latin typeface="Arial"/>
            </a:endParaRPr>
          </a:p>
          <a:p>
            <a:pPr marL="800280">
              <a:lnSpc>
                <a:spcPct val="100000"/>
              </a:lnSpc>
              <a:spcBef>
                <a:spcPts val="320"/>
              </a:spcBef>
            </a:pPr>
            <a:r>
              <a:rPr b="1" lang="en-US" sz="1600" spc="-1" strike="noStrike">
                <a:solidFill>
                  <a:srgbClr val="000000"/>
                </a:solidFill>
                <a:latin typeface="Courier New"/>
              </a:rPr>
              <a:t>cl::</a:t>
            </a:r>
            <a:r>
              <a:rPr b="1" lang="en-US" sz="1600" spc="-1" strike="noStrike">
                <a:solidFill>
                  <a:srgbClr val="34411b"/>
                </a:solidFill>
                <a:latin typeface="Courier New"/>
              </a:rPr>
              <a:t>copy</a:t>
            </a:r>
            <a:r>
              <a:rPr b="1" lang="en-US" sz="1600" spc="-1" strike="noStrike">
                <a:solidFill>
                  <a:srgbClr val="000000"/>
                </a:solidFill>
                <a:latin typeface="Courier New"/>
              </a:rPr>
              <a:t>(queue, </a:t>
            </a:r>
            <a:br/>
            <a:r>
              <a:rPr b="1" lang="en-US" sz="1600" spc="-1" strike="noStrike">
                <a:solidFill>
                  <a:srgbClr val="000000"/>
                </a:solidFill>
                <a:latin typeface="Courier New"/>
              </a:rPr>
              <a:t>      d_c, h_c.begin(), h_c.end());</a:t>
            </a:r>
            <a:endParaRPr b="0" lang="en-US" sz="1600" spc="-1" strike="noStrike">
              <a:latin typeface="Arial"/>
            </a:endParaRPr>
          </a:p>
        </p:txBody>
      </p:sp>
      <p:sp>
        <p:nvSpPr>
          <p:cNvPr id="1199" name="CustomShape 2"/>
          <p:cNvSpPr/>
          <p:nvPr/>
        </p:nvSpPr>
        <p:spPr>
          <a:xfrm>
            <a:off x="49320" y="933840"/>
            <a:ext cx="3875400" cy="5734080"/>
          </a:xfrm>
          <a:prstGeom prst="rect">
            <a:avLst/>
          </a:prstGeom>
          <a:noFill/>
          <a:ln>
            <a:noFill/>
          </a:ln>
        </p:spPr>
        <p:style>
          <a:lnRef idx="0"/>
          <a:fillRef idx="0"/>
          <a:effectRef idx="0"/>
          <a:fontRef idx="minor"/>
        </p:style>
        <p:txBody>
          <a:bodyPr lIns="90000" rIns="90000" tIns="45000" bIns="45000"/>
          <a:p>
            <a:pPr>
              <a:lnSpc>
                <a:spcPct val="100000"/>
              </a:lnSpc>
              <a:spcBef>
                <a:spcPts val="320"/>
              </a:spcBef>
            </a:pPr>
            <a:r>
              <a:rPr b="1" lang="en-US" sz="1600" spc="-1" strike="noStrike">
                <a:solidFill>
                  <a:srgbClr val="000000"/>
                </a:solidFill>
                <a:latin typeface="Courier New"/>
              </a:rPr>
              <a:t>std::vector&lt;</a:t>
            </a:r>
            <a:r>
              <a:rPr b="1" lang="en-US" sz="1600" spc="-1" strike="noStrike">
                <a:solidFill>
                  <a:srgbClr val="c0504d"/>
                </a:solidFill>
                <a:latin typeface="Courier New"/>
              </a:rPr>
              <a:t>float</a:t>
            </a:r>
            <a:r>
              <a:rPr b="1" lang="en-US" sz="1600" spc="-1" strike="noStrike">
                <a:solidFill>
                  <a:srgbClr val="000000"/>
                </a:solidFill>
                <a:latin typeface="Courier New"/>
              </a:rPr>
              <a:t>&gt;</a:t>
            </a:r>
            <a:endParaRPr b="0" lang="en-US" sz="1600" spc="-1" strike="noStrike">
              <a:latin typeface="Arial"/>
            </a:endParaRPr>
          </a:p>
          <a:p>
            <a:pPr>
              <a:lnSpc>
                <a:spcPct val="100000"/>
              </a:lnSpc>
              <a:spcBef>
                <a:spcPts val="320"/>
              </a:spcBef>
            </a:pPr>
            <a:r>
              <a:rPr b="1" lang="en-US" sz="1600" spc="-1" strike="noStrike">
                <a:solidFill>
                  <a:srgbClr val="000000"/>
                </a:solidFill>
                <a:latin typeface="Courier New"/>
              </a:rPr>
              <a:t>  </a:t>
            </a:r>
            <a:r>
              <a:rPr b="1" lang="en-US" sz="1600" spc="-1" strike="noStrike">
                <a:solidFill>
                  <a:srgbClr val="000000"/>
                </a:solidFill>
                <a:latin typeface="Courier New"/>
              </a:rPr>
              <a:t>h_a(N), h_b(N), h_c(N);</a:t>
            </a:r>
            <a:endParaRPr b="0" lang="en-US" sz="1600" spc="-1" strike="noStrike">
              <a:latin typeface="Arial"/>
            </a:endParaRPr>
          </a:p>
          <a:p>
            <a:pPr>
              <a:lnSpc>
                <a:spcPct val="100000"/>
              </a:lnSpc>
              <a:spcBef>
                <a:spcPts val="320"/>
              </a:spcBef>
            </a:pPr>
            <a:r>
              <a:rPr b="1" lang="en-US" sz="1600" spc="-1" strike="noStrike">
                <a:solidFill>
                  <a:srgbClr val="000000"/>
                </a:solidFill>
                <a:latin typeface="Courier New"/>
              </a:rPr>
              <a:t>// initialize host vectors…</a:t>
            </a:r>
            <a:endParaRPr b="0" lang="en-US" sz="1600" spc="-1" strike="noStrike">
              <a:latin typeface="Arial"/>
            </a:endParaRPr>
          </a:p>
          <a:p>
            <a:pPr>
              <a:lnSpc>
                <a:spcPct val="100000"/>
              </a:lnSpc>
              <a:spcBef>
                <a:spcPts val="320"/>
              </a:spcBef>
            </a:pPr>
            <a:endParaRPr b="0" lang="en-US" sz="1600" spc="-1" strike="noStrike">
              <a:latin typeface="Arial"/>
            </a:endParaRPr>
          </a:p>
          <a:p>
            <a:pPr>
              <a:lnSpc>
                <a:spcPct val="100000"/>
              </a:lnSpc>
              <a:spcBef>
                <a:spcPts val="320"/>
              </a:spcBef>
            </a:pPr>
            <a:r>
              <a:rPr b="1" lang="en-US" sz="1600" spc="-1" strike="noStrike">
                <a:solidFill>
                  <a:srgbClr val="000000"/>
                </a:solidFill>
                <a:latin typeface="Courier New"/>
              </a:rPr>
              <a:t>cl::</a:t>
            </a:r>
            <a:r>
              <a:rPr b="1" lang="en-US" sz="1600" spc="-1" strike="noStrike">
                <a:solidFill>
                  <a:srgbClr val="34411b"/>
                </a:solidFill>
                <a:latin typeface="Courier New"/>
              </a:rPr>
              <a:t>Buffer </a:t>
            </a:r>
            <a:r>
              <a:rPr b="1" lang="en-US" sz="1600" spc="-1" strike="noStrike">
                <a:solidFill>
                  <a:srgbClr val="000000"/>
                </a:solidFill>
                <a:latin typeface="Courier New"/>
              </a:rPr>
              <a:t>d_a, d_b, d_c;</a:t>
            </a:r>
            <a:endParaRPr b="0" lang="en-US" sz="1600" spc="-1" strike="noStrike">
              <a:latin typeface="Arial"/>
            </a:endParaRPr>
          </a:p>
          <a:p>
            <a:pPr marL="800280">
              <a:lnSpc>
                <a:spcPct val="100000"/>
              </a:lnSpc>
              <a:spcBef>
                <a:spcPts val="159"/>
              </a:spcBef>
            </a:pPr>
            <a:endParaRPr b="0" lang="en-US" sz="1600" spc="-1" strike="noStrike">
              <a:latin typeface="Arial"/>
            </a:endParaRPr>
          </a:p>
          <a:p>
            <a:pPr marL="800280">
              <a:lnSpc>
                <a:spcPct val="100000"/>
              </a:lnSpc>
              <a:spcBef>
                <a:spcPts val="320"/>
              </a:spcBef>
            </a:pPr>
            <a:r>
              <a:rPr b="1" lang="en-US" sz="1600" spc="-1" strike="noStrike">
                <a:solidFill>
                  <a:srgbClr val="000000"/>
                </a:solidFill>
                <a:latin typeface="Courier New"/>
              </a:rPr>
              <a:t>cl::</a:t>
            </a:r>
            <a:r>
              <a:rPr b="1" lang="en-US" sz="1600" spc="-1" strike="noStrike">
                <a:solidFill>
                  <a:srgbClr val="34411b"/>
                </a:solidFill>
                <a:latin typeface="Courier New"/>
              </a:rPr>
              <a:t>Context </a:t>
            </a:r>
            <a:r>
              <a:rPr b="1" lang="en-US" sz="1600" spc="-1" strike="noStrike">
                <a:solidFill>
                  <a:srgbClr val="000000"/>
                </a:solidFill>
                <a:latin typeface="Courier New"/>
              </a:rPr>
              <a:t> context( </a:t>
            </a:r>
            <a:br/>
            <a:r>
              <a:rPr b="1" lang="en-US" sz="1600" spc="-1" strike="noStrike">
                <a:solidFill>
                  <a:srgbClr val="000000"/>
                </a:solidFill>
                <a:latin typeface="Courier New"/>
              </a:rPr>
              <a:t>   CL_DEVICE_TYPE_DEFAULT);</a:t>
            </a:r>
            <a:br/>
            <a:endParaRPr b="0" lang="en-US" sz="1600" spc="-1" strike="noStrike">
              <a:latin typeface="Arial"/>
            </a:endParaRPr>
          </a:p>
          <a:p>
            <a:pPr marL="800280">
              <a:lnSpc>
                <a:spcPct val="100000"/>
              </a:lnSpc>
              <a:spcBef>
                <a:spcPts val="320"/>
              </a:spcBef>
            </a:pPr>
            <a:r>
              <a:rPr b="1" lang="en-US" sz="1600" spc="-1" strike="noStrike">
                <a:solidFill>
                  <a:srgbClr val="000000"/>
                </a:solidFill>
                <a:latin typeface="Courier New"/>
              </a:rPr>
              <a:t>cl::</a:t>
            </a:r>
            <a:r>
              <a:rPr b="1" lang="en-US" sz="1600" spc="-1" strike="noStrike">
                <a:solidFill>
                  <a:srgbClr val="34411b"/>
                </a:solidFill>
                <a:latin typeface="Courier New"/>
              </a:rPr>
              <a:t>CommandQueue</a:t>
            </a:r>
            <a:r>
              <a:rPr b="1" lang="en-US" sz="1600" spc="-1" strike="noStrike">
                <a:solidFill>
                  <a:srgbClr val="9bbb59"/>
                </a:solidFill>
                <a:latin typeface="Courier New"/>
              </a:rPr>
              <a:t> </a:t>
            </a:r>
            <a:br/>
            <a:r>
              <a:rPr b="1" lang="en-US" sz="1600" spc="-1" strike="noStrike">
                <a:solidFill>
                  <a:srgbClr val="9bbb59"/>
                </a:solidFill>
                <a:latin typeface="Courier New"/>
              </a:rPr>
              <a:t>   </a:t>
            </a:r>
            <a:r>
              <a:rPr b="1" lang="en-US" sz="1600" spc="-1" strike="noStrike">
                <a:solidFill>
                  <a:srgbClr val="000000"/>
                </a:solidFill>
                <a:latin typeface="Courier New"/>
              </a:rPr>
              <a:t>queue(context);</a:t>
            </a:r>
            <a:endParaRPr b="0" lang="en-US" sz="1600" spc="-1" strike="noStrike">
              <a:latin typeface="Arial"/>
            </a:endParaRPr>
          </a:p>
          <a:p>
            <a:pPr marL="399960">
              <a:lnSpc>
                <a:spcPct val="100000"/>
              </a:lnSpc>
              <a:spcBef>
                <a:spcPts val="241"/>
              </a:spcBef>
            </a:pPr>
            <a:endParaRPr b="0" lang="en-US" sz="1600" spc="-1" strike="noStrike">
              <a:latin typeface="Arial"/>
            </a:endParaRPr>
          </a:p>
          <a:p>
            <a:pPr marL="399960">
              <a:lnSpc>
                <a:spcPct val="100000"/>
              </a:lnSpc>
              <a:spcBef>
                <a:spcPts val="320"/>
              </a:spcBef>
            </a:pPr>
            <a:r>
              <a:rPr b="1" lang="en-US" sz="1600" spc="-1" strike="noStrike">
                <a:solidFill>
                  <a:srgbClr val="000000"/>
                </a:solidFill>
                <a:latin typeface="Courier New"/>
              </a:rPr>
              <a:t>cl::</a:t>
            </a:r>
            <a:r>
              <a:rPr b="1" lang="en-US" sz="1600" spc="-1" strike="noStrike">
                <a:solidFill>
                  <a:srgbClr val="34411b"/>
                </a:solidFill>
                <a:latin typeface="Courier New"/>
              </a:rPr>
              <a:t>Program</a:t>
            </a:r>
            <a:r>
              <a:rPr b="1" lang="en-US" sz="1600" spc="-1" strike="noStrike">
                <a:solidFill>
                  <a:srgbClr val="000000"/>
                </a:solidFill>
                <a:latin typeface="Courier New"/>
              </a:rPr>
              <a:t>  program(</a:t>
            </a:r>
            <a:endParaRPr b="0" lang="en-US" sz="1600" spc="-1" strike="noStrike">
              <a:latin typeface="Arial"/>
            </a:endParaRPr>
          </a:p>
          <a:p>
            <a:pPr marL="399960">
              <a:lnSpc>
                <a:spcPct val="100000"/>
              </a:lnSpc>
              <a:spcBef>
                <a:spcPts val="320"/>
              </a:spcBef>
            </a:pPr>
            <a:r>
              <a:rPr b="1" lang="en-US" sz="1600" spc="-1" strike="noStrike">
                <a:solidFill>
                  <a:srgbClr val="000000"/>
                </a:solidFill>
                <a:latin typeface="Courier New"/>
              </a:rPr>
              <a:t>  </a:t>
            </a:r>
            <a:r>
              <a:rPr b="1" lang="en-US" sz="1600" spc="-1" strike="noStrike">
                <a:solidFill>
                  <a:srgbClr val="000000"/>
                </a:solidFill>
                <a:latin typeface="Courier New"/>
              </a:rPr>
              <a:t>context,</a:t>
            </a:r>
            <a:endParaRPr b="0" lang="en-US" sz="1600" spc="-1" strike="noStrike">
              <a:latin typeface="Arial"/>
            </a:endParaRPr>
          </a:p>
          <a:p>
            <a:pPr marL="399960">
              <a:lnSpc>
                <a:spcPct val="100000"/>
              </a:lnSpc>
              <a:spcBef>
                <a:spcPts val="320"/>
              </a:spcBef>
            </a:pPr>
            <a:r>
              <a:rPr b="1" lang="en-US" sz="1600" spc="-1" strike="noStrike">
                <a:solidFill>
                  <a:srgbClr val="000000"/>
                </a:solidFill>
                <a:latin typeface="Courier New"/>
              </a:rPr>
              <a:t>  </a:t>
            </a:r>
            <a:r>
              <a:rPr b="1" lang="en-US" sz="1600" spc="-1" strike="noStrike">
                <a:solidFill>
                  <a:srgbClr val="17375e"/>
                </a:solidFill>
                <a:latin typeface="Courier New"/>
              </a:rPr>
              <a:t>loadprogram</a:t>
            </a:r>
            <a:r>
              <a:rPr b="1" lang="en-US" sz="1600" spc="-1" strike="noStrike">
                <a:solidFill>
                  <a:srgbClr val="000000"/>
                </a:solidFill>
                <a:latin typeface="Courier New"/>
              </a:rPr>
              <a:t>(“vadd.cl”),</a:t>
            </a:r>
            <a:r>
              <a:rPr b="1" lang="en-US" sz="1600" spc="-1" strike="noStrike">
                <a:solidFill>
                  <a:srgbClr val="4f81bd"/>
                </a:solidFill>
                <a:latin typeface="Courier New"/>
              </a:rPr>
              <a:t> </a:t>
            </a:r>
            <a:endParaRPr b="0" lang="en-US" sz="1600" spc="-1" strike="noStrike">
              <a:latin typeface="Arial"/>
            </a:endParaRPr>
          </a:p>
          <a:p>
            <a:pPr marL="399960">
              <a:lnSpc>
                <a:spcPct val="100000"/>
              </a:lnSpc>
              <a:spcBef>
                <a:spcPts val="320"/>
              </a:spcBef>
            </a:pPr>
            <a:r>
              <a:rPr b="1" lang="en-US" sz="1600" spc="-1" strike="noStrike">
                <a:solidFill>
                  <a:srgbClr val="4f81bd"/>
                </a:solidFill>
                <a:latin typeface="Courier New"/>
              </a:rPr>
              <a:t>  </a:t>
            </a:r>
            <a:r>
              <a:rPr b="1" lang="en-US" sz="1600" spc="-1" strike="noStrike">
                <a:solidFill>
                  <a:srgbClr val="4f81bd"/>
                </a:solidFill>
                <a:latin typeface="Courier New"/>
              </a:rPr>
              <a:t>true</a:t>
            </a:r>
            <a:r>
              <a:rPr b="1" lang="en-US" sz="1600" spc="-1" strike="noStrike">
                <a:solidFill>
                  <a:srgbClr val="000000"/>
                </a:solidFill>
                <a:latin typeface="Courier New"/>
              </a:rPr>
              <a:t>);</a:t>
            </a:r>
            <a:endParaRPr b="0" lang="en-US" sz="1600" spc="-1" strike="noStrike">
              <a:latin typeface="Arial"/>
            </a:endParaRPr>
          </a:p>
          <a:p>
            <a:pPr marL="800280">
              <a:lnSpc>
                <a:spcPct val="100000"/>
              </a:lnSpc>
              <a:spcBef>
                <a:spcPts val="159"/>
              </a:spcBef>
            </a:pPr>
            <a:endParaRPr b="0" lang="en-US" sz="1600" spc="-1" strike="noStrike">
              <a:latin typeface="Arial"/>
            </a:endParaRPr>
          </a:p>
          <a:p>
            <a:pPr marL="800280">
              <a:lnSpc>
                <a:spcPct val="100000"/>
              </a:lnSpc>
              <a:spcBef>
                <a:spcPts val="320"/>
              </a:spcBef>
            </a:pPr>
            <a:r>
              <a:rPr b="1" lang="en-US" sz="1600" spc="-1" strike="noStrike">
                <a:solidFill>
                  <a:srgbClr val="000000"/>
                </a:solidFill>
                <a:latin typeface="Courier New"/>
              </a:rPr>
              <a:t>// Create the kernel functor</a:t>
            </a:r>
            <a:endParaRPr b="0" lang="en-US" sz="1600" spc="-1" strike="noStrike">
              <a:latin typeface="Arial"/>
            </a:endParaRPr>
          </a:p>
          <a:p>
            <a:pPr marL="800280">
              <a:lnSpc>
                <a:spcPct val="100000"/>
              </a:lnSpc>
              <a:spcBef>
                <a:spcPts val="320"/>
              </a:spcBef>
            </a:pPr>
            <a:r>
              <a:rPr b="1" lang="en-US" sz="1600" spc="-1" strike="noStrike">
                <a:solidFill>
                  <a:srgbClr val="000000"/>
                </a:solidFill>
                <a:latin typeface="Courier New"/>
              </a:rPr>
              <a:t>cl::</a:t>
            </a:r>
            <a:r>
              <a:rPr b="1" lang="en-US" sz="1600" spc="-1" strike="noStrike">
                <a:solidFill>
                  <a:srgbClr val="34411b"/>
                </a:solidFill>
                <a:latin typeface="Courier New"/>
              </a:rPr>
              <a:t>make_kernel&lt;</a:t>
            </a:r>
            <a:r>
              <a:rPr b="1" lang="en-US" sz="1600" spc="-1" strike="noStrike">
                <a:solidFill>
                  <a:srgbClr val="000000"/>
                </a:solidFill>
                <a:latin typeface="Courier New"/>
              </a:rPr>
              <a:t>cl::</a:t>
            </a:r>
            <a:r>
              <a:rPr b="1" lang="en-US" sz="1600" spc="-1" strike="noStrike">
                <a:solidFill>
                  <a:srgbClr val="34411b"/>
                </a:solidFill>
                <a:latin typeface="Courier New"/>
              </a:rPr>
              <a:t>Buffer,</a:t>
            </a:r>
            <a:br/>
            <a:r>
              <a:rPr b="1" lang="en-US" sz="1600" spc="-1" strike="noStrike">
                <a:solidFill>
                  <a:srgbClr val="000000"/>
                </a:solidFill>
                <a:latin typeface="Courier New"/>
              </a:rPr>
              <a:t> cl::</a:t>
            </a:r>
            <a:r>
              <a:rPr b="1" lang="en-US" sz="1600" spc="-1" strike="noStrike">
                <a:solidFill>
                  <a:srgbClr val="34411b"/>
                </a:solidFill>
                <a:latin typeface="Courier New"/>
              </a:rPr>
              <a:t>Buffer,</a:t>
            </a:r>
            <a:r>
              <a:rPr b="1" lang="en-US" sz="1600" spc="-1" strike="noStrike">
                <a:solidFill>
                  <a:srgbClr val="000000"/>
                </a:solidFill>
                <a:latin typeface="Courier New"/>
              </a:rPr>
              <a:t> cl::</a:t>
            </a:r>
            <a:r>
              <a:rPr b="1" lang="en-US" sz="1600" spc="-1" strike="noStrike">
                <a:solidFill>
                  <a:srgbClr val="34411b"/>
                </a:solidFill>
                <a:latin typeface="Courier New"/>
              </a:rPr>
              <a:t>Buffer, int</a:t>
            </a:r>
            <a:r>
              <a:rPr b="1" lang="en-US" sz="1600" spc="-1" strike="noStrike">
                <a:solidFill>
                  <a:srgbClr val="000000"/>
                </a:solidFill>
                <a:latin typeface="Courier New"/>
              </a:rPr>
              <a:t>&gt;  </a:t>
            </a:r>
            <a:endParaRPr b="0" lang="en-US" sz="1600" spc="-1" strike="noStrike">
              <a:latin typeface="Arial"/>
            </a:endParaRPr>
          </a:p>
          <a:p>
            <a:pPr marL="800280">
              <a:lnSpc>
                <a:spcPct val="100000"/>
              </a:lnSpc>
              <a:spcBef>
                <a:spcPts val="320"/>
              </a:spcBef>
            </a:pPr>
            <a:r>
              <a:rPr b="1" lang="en-US" sz="1600" spc="-1" strike="noStrike">
                <a:solidFill>
                  <a:srgbClr val="000000"/>
                </a:solidFill>
                <a:latin typeface="Courier New"/>
              </a:rPr>
              <a:t> </a:t>
            </a:r>
            <a:r>
              <a:rPr b="1" lang="en-US" sz="1600" spc="-1" strike="noStrike">
                <a:solidFill>
                  <a:srgbClr val="000000"/>
                </a:solidFill>
                <a:latin typeface="Courier New"/>
              </a:rPr>
              <a:t>vadd(program, “vadd”);</a:t>
            </a:r>
            <a:endParaRPr b="0" lang="en-US" sz="1600" spc="-1" strike="noStrike">
              <a:latin typeface="Arial"/>
            </a:endParaRPr>
          </a:p>
          <a:p>
            <a:pPr marL="800280">
              <a:lnSpc>
                <a:spcPct val="100000"/>
              </a:lnSpc>
              <a:spcBef>
                <a:spcPts val="320"/>
              </a:spcBef>
            </a:pPr>
            <a:endParaRPr b="0" lang="en-US" sz="1600" spc="-1" strike="noStrike">
              <a:latin typeface="Arial"/>
            </a:endParaRPr>
          </a:p>
        </p:txBody>
      </p:sp>
      <p:sp>
        <p:nvSpPr>
          <p:cNvPr id="1200" name="CustomShape 3"/>
          <p:cNvSpPr/>
          <p:nvPr/>
        </p:nvSpPr>
        <p:spPr>
          <a:xfrm>
            <a:off x="0" y="-27360"/>
            <a:ext cx="914328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C++ interface: The vadd host program</a:t>
            </a:r>
            <a:endParaRPr b="0" lang="en-US" sz="4400" spc="-1" strike="noStrike">
              <a:latin typeface="Arial"/>
            </a:endParaRPr>
          </a:p>
        </p:txBody>
      </p:sp>
      <p:sp>
        <p:nvSpPr>
          <p:cNvPr id="1201" name="Line 4"/>
          <p:cNvSpPr/>
          <p:nvPr/>
        </p:nvSpPr>
        <p:spPr>
          <a:xfrm>
            <a:off x="3753360" y="961560"/>
            <a:ext cx="360" cy="551772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Tree>
  </p:cSld>
  <p:timing>
    <p:tnLst>
      <p:par>
        <p:cTn id="156" dur="indefinite" restart="never" nodeType="tmRoot">
          <p:childTnLst>
            <p:seq>
              <p:cTn id="157" dur="indefinite" nodeType="mainSeq"/>
              <p:prevCondLst>
                <p:cond delay="0" evt="onPrev">
                  <p:tgtEl>
                    <p:sldTgt/>
                  </p:tgtEl>
                </p:cond>
              </p:prevCondLst>
              <p:nextCondLst>
                <p:cond delay="0"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2" name="CustomShape 1"/>
          <p:cNvSpPr/>
          <p:nvPr/>
        </p:nvSpPr>
        <p:spPr>
          <a:xfrm>
            <a:off x="457200" y="-1836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The C++ Buffer Constructor</a:t>
            </a:r>
            <a:endParaRPr b="0" lang="en-US" sz="4400" spc="-1" strike="noStrike">
              <a:latin typeface="Arial"/>
            </a:endParaRPr>
          </a:p>
        </p:txBody>
      </p:sp>
      <p:sp>
        <p:nvSpPr>
          <p:cNvPr id="1203" name="CustomShape 2"/>
          <p:cNvSpPr/>
          <p:nvPr/>
        </p:nvSpPr>
        <p:spPr>
          <a:xfrm>
            <a:off x="0" y="1124640"/>
            <a:ext cx="9143280" cy="5616000"/>
          </a:xfrm>
          <a:prstGeom prst="rect">
            <a:avLst/>
          </a:prstGeom>
          <a:noFill/>
          <a:ln>
            <a:noFill/>
          </a:ln>
        </p:spPr>
        <p:style>
          <a:lnRef idx="0"/>
          <a:fillRef idx="0"/>
          <a:effectRef idx="0"/>
          <a:fontRef idx="minor"/>
        </p:style>
        <p:txBody>
          <a:bodyPr lIns="90000" rIns="90000" tIns="45000" bIns="45000">
            <a:normAutofit/>
          </a:bodyPr>
          <a:p>
            <a:pPr marL="343080" indent="-342360">
              <a:lnSpc>
                <a:spcPct val="110000"/>
              </a:lnSpc>
              <a:spcBef>
                <a:spcPts val="641"/>
              </a:spcBef>
              <a:buClr>
                <a:srgbClr val="000000"/>
              </a:buClr>
              <a:buFont typeface="Arial"/>
              <a:buChar char="•"/>
            </a:pPr>
            <a:r>
              <a:rPr b="0" lang="en-US" sz="3200" spc="-1" strike="noStrike">
                <a:solidFill>
                  <a:srgbClr val="000000"/>
                </a:solidFill>
                <a:latin typeface="Trebuchet MS"/>
              </a:rPr>
              <a:t>This is the API definition:</a:t>
            </a:r>
            <a:endParaRPr b="0" lang="en-US" sz="32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Buffer(startIterator, endIterator, bool readOnly, bool useHostPtr)</a:t>
            </a:r>
            <a:endParaRPr b="0" lang="en-US" sz="2800" spc="-1" strike="noStrike">
              <a:latin typeface="Arial"/>
            </a:endParaRPr>
          </a:p>
          <a:p>
            <a:pPr marL="343080" indent="-342360">
              <a:lnSpc>
                <a:spcPct val="110000"/>
              </a:lnSpc>
              <a:spcBef>
                <a:spcPts val="641"/>
              </a:spcBef>
              <a:buClr>
                <a:srgbClr val="000000"/>
              </a:buClr>
              <a:buFont typeface="Arial"/>
              <a:buChar char="•"/>
            </a:pPr>
            <a:r>
              <a:rPr b="0" lang="en-US" sz="3200" spc="-1" strike="noStrike">
                <a:solidFill>
                  <a:srgbClr val="000000"/>
                </a:solidFill>
                <a:latin typeface="Trebuchet MS"/>
              </a:rPr>
              <a:t>The </a:t>
            </a:r>
            <a:r>
              <a:rPr b="0" lang="en-US" sz="3200" spc="-1" strike="noStrike">
                <a:solidFill>
                  <a:srgbClr val="4f81bd"/>
                </a:solidFill>
                <a:latin typeface="Trebuchet MS"/>
              </a:rPr>
              <a:t>readOnly </a:t>
            </a:r>
            <a:r>
              <a:rPr b="0" lang="en-US" sz="3200" spc="-1" strike="noStrike">
                <a:solidFill>
                  <a:srgbClr val="000000"/>
                </a:solidFill>
                <a:latin typeface="Trebuchet MS"/>
              </a:rPr>
              <a:t>boolean specifies whether the memory is CL_MEM_READ_ONLY (true) or CL_MEM_READ_WRITE (false)</a:t>
            </a:r>
            <a:endParaRPr b="0" lang="en-US" sz="32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You must specify a true or false here</a:t>
            </a:r>
            <a:endParaRPr b="0" lang="en-US" sz="2800" spc="-1" strike="noStrike">
              <a:latin typeface="Arial"/>
            </a:endParaRPr>
          </a:p>
          <a:p>
            <a:pPr marL="343080" indent="-342360">
              <a:lnSpc>
                <a:spcPct val="110000"/>
              </a:lnSpc>
              <a:spcBef>
                <a:spcPts val="641"/>
              </a:spcBef>
              <a:buClr>
                <a:srgbClr val="000000"/>
              </a:buClr>
              <a:buFont typeface="Arial"/>
              <a:buChar char="•"/>
            </a:pPr>
            <a:r>
              <a:rPr b="0" lang="en-US" sz="3200" spc="-1" strike="noStrike">
                <a:solidFill>
                  <a:srgbClr val="000000"/>
                </a:solidFill>
                <a:latin typeface="Trebuchet MS"/>
              </a:rPr>
              <a:t>The </a:t>
            </a:r>
            <a:r>
              <a:rPr b="0" lang="en-US" sz="3200" spc="-1" strike="noStrike">
                <a:solidFill>
                  <a:srgbClr val="4f81bd"/>
                </a:solidFill>
                <a:latin typeface="Trebuchet MS"/>
              </a:rPr>
              <a:t>useHostPtr </a:t>
            </a:r>
            <a:r>
              <a:rPr b="0" lang="en-US" sz="3200" spc="-1" strike="noStrike">
                <a:solidFill>
                  <a:srgbClr val="000000"/>
                </a:solidFill>
                <a:latin typeface="Trebuchet MS"/>
              </a:rPr>
              <a:t>boolean is default false</a:t>
            </a:r>
            <a:endParaRPr b="0" lang="en-US" sz="32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Therefore the array defined by the iterators is </a:t>
            </a:r>
            <a:r>
              <a:rPr b="0" lang="en-US" sz="2800" spc="-1" strike="noStrike">
                <a:solidFill>
                  <a:srgbClr val="f79646"/>
                </a:solidFill>
                <a:latin typeface="Trebuchet MS"/>
              </a:rPr>
              <a:t>implicitly copied </a:t>
            </a:r>
            <a:r>
              <a:rPr b="0" lang="en-US" sz="2800" spc="-1" strike="noStrike">
                <a:solidFill>
                  <a:srgbClr val="000000"/>
                </a:solidFill>
                <a:latin typeface="Trebuchet MS"/>
              </a:rPr>
              <a:t>into device memory</a:t>
            </a:r>
            <a:endParaRPr b="0" lang="en-US" sz="28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If you specify </a:t>
            </a:r>
            <a:r>
              <a:rPr b="0" lang="en-US" sz="2800" spc="-1" strike="noStrike">
                <a:solidFill>
                  <a:srgbClr val="f79646"/>
                </a:solidFill>
                <a:latin typeface="Trebuchet MS"/>
              </a:rPr>
              <a:t>true</a:t>
            </a:r>
            <a:r>
              <a:rPr b="0" lang="en-US" sz="2800" spc="-1" strike="noStrike">
                <a:solidFill>
                  <a:srgbClr val="000000"/>
                </a:solidFill>
                <a:latin typeface="Trebuchet MS"/>
              </a:rPr>
              <a:t>:</a:t>
            </a:r>
            <a:endParaRPr b="0" lang="en-US" sz="2800" spc="-1" strike="noStrike">
              <a:latin typeface="Arial"/>
            </a:endParaRPr>
          </a:p>
          <a:p>
            <a:pPr lvl="2" marL="1143000" indent="-227880">
              <a:lnSpc>
                <a:spcPct val="110000"/>
              </a:lnSpc>
              <a:spcBef>
                <a:spcPts val="479"/>
              </a:spcBef>
              <a:buClr>
                <a:srgbClr val="000000"/>
              </a:buClr>
              <a:buFont typeface="Arial"/>
              <a:buChar char="•"/>
            </a:pPr>
            <a:r>
              <a:rPr b="0" lang="en-US" sz="2400" spc="-1" strike="noStrike">
                <a:solidFill>
                  <a:srgbClr val="000000"/>
                </a:solidFill>
                <a:latin typeface="Trebuchet MS"/>
              </a:rPr>
              <a:t>The memory specified by the iterators must be </a:t>
            </a:r>
            <a:r>
              <a:rPr b="0" lang="en-US" sz="2400" spc="-1" strike="noStrike">
                <a:solidFill>
                  <a:srgbClr val="4f81bd"/>
                </a:solidFill>
                <a:latin typeface="Trebuchet MS"/>
              </a:rPr>
              <a:t>contiguous</a:t>
            </a:r>
            <a:endParaRPr b="0" lang="en-US" sz="2400" spc="-1" strike="noStrike">
              <a:latin typeface="Arial"/>
            </a:endParaRPr>
          </a:p>
          <a:p>
            <a:pPr lvl="2" marL="1143000" indent="-227880">
              <a:lnSpc>
                <a:spcPct val="110000"/>
              </a:lnSpc>
              <a:spcBef>
                <a:spcPts val="479"/>
              </a:spcBef>
              <a:buClr>
                <a:srgbClr val="000000"/>
              </a:buClr>
              <a:buFont typeface="Arial"/>
              <a:buChar char="•"/>
            </a:pPr>
            <a:r>
              <a:rPr b="0" lang="en-US" sz="2400" spc="-1" strike="noStrike">
                <a:solidFill>
                  <a:srgbClr val="000000"/>
                </a:solidFill>
                <a:latin typeface="Trebuchet MS"/>
              </a:rPr>
              <a:t>The context </a:t>
            </a:r>
            <a:r>
              <a:rPr b="0" lang="en-US" sz="2400" spc="-1" strike="noStrike">
                <a:solidFill>
                  <a:srgbClr val="4f81bd"/>
                </a:solidFill>
                <a:latin typeface="Trebuchet MS"/>
              </a:rPr>
              <a:t>uses the pointer </a:t>
            </a:r>
            <a:r>
              <a:rPr b="0" lang="en-US" sz="2400" spc="-1" strike="noStrike">
                <a:solidFill>
                  <a:srgbClr val="000000"/>
                </a:solidFill>
                <a:latin typeface="Trebuchet MS"/>
              </a:rPr>
              <a:t>to the host memory, which becomes device accessible - this is the same as CL_MEM_USE_HOST_PTR</a:t>
            </a:r>
            <a:endParaRPr b="0" lang="en-US" sz="2400" spc="-1" strike="noStrike">
              <a:latin typeface="Arial"/>
            </a:endParaRPr>
          </a:p>
          <a:p>
            <a:pPr lvl="2" marL="1143000" indent="-227880">
              <a:lnSpc>
                <a:spcPct val="110000"/>
              </a:lnSpc>
              <a:spcBef>
                <a:spcPts val="479"/>
              </a:spcBef>
              <a:buClr>
                <a:srgbClr val="000000"/>
              </a:buClr>
              <a:buFont typeface="Arial"/>
              <a:buChar char="•"/>
            </a:pPr>
            <a:r>
              <a:rPr b="0" lang="en-US" sz="2400" spc="-1" strike="noStrike">
                <a:solidFill>
                  <a:srgbClr val="000000"/>
                </a:solidFill>
                <a:latin typeface="Trebuchet MS"/>
              </a:rPr>
              <a:t>The array </a:t>
            </a:r>
            <a:r>
              <a:rPr b="1" lang="en-US" sz="2400" spc="-1" strike="noStrike">
                <a:solidFill>
                  <a:srgbClr val="f79646"/>
                </a:solidFill>
                <a:latin typeface="Trebuchet MS"/>
              </a:rPr>
              <a:t>is not </a:t>
            </a:r>
            <a:r>
              <a:rPr b="0" lang="en-US" sz="2400" spc="-1" strike="noStrike">
                <a:solidFill>
                  <a:srgbClr val="000000"/>
                </a:solidFill>
                <a:latin typeface="Trebuchet MS"/>
              </a:rPr>
              <a:t>copied to device memory</a:t>
            </a:r>
            <a:endParaRPr b="0" lang="en-US" sz="2400" spc="-1" strike="noStrike">
              <a:latin typeface="Arial"/>
            </a:endParaRPr>
          </a:p>
          <a:p>
            <a:pPr marL="343080" indent="-342360">
              <a:lnSpc>
                <a:spcPct val="110000"/>
              </a:lnSpc>
              <a:spcBef>
                <a:spcPts val="641"/>
              </a:spcBef>
              <a:buClr>
                <a:srgbClr val="000000"/>
              </a:buClr>
              <a:buFont typeface="Arial"/>
              <a:buChar char="•"/>
            </a:pPr>
            <a:r>
              <a:rPr b="0" lang="en-US" sz="3200" spc="-1" strike="noStrike">
                <a:solidFill>
                  <a:srgbClr val="000000"/>
                </a:solidFill>
                <a:latin typeface="Trebuchet MS"/>
              </a:rPr>
              <a:t>We can also specify a context to use as the first argument in this API call</a:t>
            </a:r>
            <a:endParaRPr b="0" lang="en-US" sz="3200" spc="-1" strike="noStrike">
              <a:latin typeface="Arial"/>
            </a:endParaRPr>
          </a:p>
        </p:txBody>
      </p:sp>
    </p:spTree>
  </p:cSld>
  <p:timing>
    <p:tnLst>
      <p:par>
        <p:cTn id="158" dur="indefinite" restart="never" nodeType="tmRoot">
          <p:childTnLst>
            <p:seq>
              <p:cTn id="159" dur="indefinite" nodeType="mainSeq"/>
              <p:prevCondLst>
                <p:cond delay="0" evt="onPrev">
                  <p:tgtEl>
                    <p:sldTgt/>
                  </p:tgtEl>
                </p:cond>
              </p:prevCondLst>
              <p:nextCondLst>
                <p:cond delay="0"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4"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The C++ Buffer Constructor</a:t>
            </a:r>
            <a:endParaRPr b="0" lang="en-US" sz="4400" spc="-1" strike="noStrike">
              <a:latin typeface="Arial"/>
            </a:endParaRPr>
          </a:p>
        </p:txBody>
      </p:sp>
      <p:sp>
        <p:nvSpPr>
          <p:cNvPr id="1205" name="CustomShape 2"/>
          <p:cNvSpPr/>
          <p:nvPr/>
        </p:nvSpPr>
        <p:spPr>
          <a:xfrm>
            <a:off x="107640" y="1600200"/>
            <a:ext cx="8856360" cy="506844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When using the buffer constructor which uses C++ vector iterators, remember:</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This is a blocking call</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The constructor will enqueue a copy to the first Device in the context (when useHostPtr == false)</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The OpenCL runtime will </a:t>
            </a:r>
            <a:r>
              <a:rPr b="0" lang="en-US" sz="2800" spc="-1" strike="noStrike">
                <a:solidFill>
                  <a:srgbClr val="f79646"/>
                </a:solidFill>
                <a:latin typeface="Trebuchet MS"/>
              </a:rPr>
              <a:t>automatically </a:t>
            </a:r>
            <a:r>
              <a:rPr b="0" lang="en-US" sz="2800" spc="-1" strike="noStrike">
                <a:solidFill>
                  <a:srgbClr val="000000"/>
                </a:solidFill>
                <a:latin typeface="Trebuchet MS"/>
              </a:rPr>
              <a:t>ensure the buffer is copied across to the actual device you enqueue a kernel on later if you enqueue the kernel on a different device within this context</a:t>
            </a:r>
            <a:endParaRPr b="0" lang="en-US" sz="2800" spc="-1" strike="noStrike">
              <a:latin typeface="Arial"/>
            </a:endParaRPr>
          </a:p>
        </p:txBody>
      </p:sp>
    </p:spTree>
  </p:cSld>
  <p:timing>
    <p:tnLst>
      <p:par>
        <p:cTn id="160" dur="indefinite" restart="never" nodeType="tmRoot">
          <p:childTnLst>
            <p:seq>
              <p:cTn id="161" dur="indefinite" nodeType="mainSeq"/>
              <p:prevCondLst>
                <p:cond delay="0" evt="onPrev">
                  <p:tgtEl>
                    <p:sldTgt/>
                  </p:tgtEl>
                </p:cond>
              </p:prevCondLst>
              <p:nextCondLst>
                <p:cond delay="0" evt="onNext">
                  <p:tgtEl>
                    <p:sldTgt/>
                  </p:tgtEl>
                </p:cond>
              </p:nextCondLst>
            </p:seq>
          </p:childTnLst>
        </p:cTn>
      </p:par>
    </p:tnLst>
  </p:timing>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6"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The Python Interface</a:t>
            </a:r>
            <a:endParaRPr b="0" lang="en-US" sz="4400" spc="-1" strike="noStrike">
              <a:latin typeface="Arial"/>
            </a:endParaRPr>
          </a:p>
        </p:txBody>
      </p:sp>
      <p:sp>
        <p:nvSpPr>
          <p:cNvPr id="1207"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A python library by Andreas Klockner from University of Illinois at Urbana-Champaign</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This interface is dramatically easier to work with</a:t>
            </a:r>
            <a:r>
              <a:rPr b="0" lang="en-US" sz="3200" spc="-1" strike="noStrike" baseline="30000">
                <a:solidFill>
                  <a:srgbClr val="000000"/>
                </a:solidFill>
                <a:latin typeface="Trebuchet MS"/>
              </a:rPr>
              <a:t>1</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Key features:</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Helper functions to choose platform/device at runtime</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getInfo() methods are class attributes – no need to call the method itself</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Call a kernel as a method</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Multi-line strings – no need to escape new lines!</a:t>
            </a:r>
            <a:endParaRPr b="0" lang="en-US" sz="2800" spc="-1" strike="noStrike">
              <a:latin typeface="Arial"/>
            </a:endParaRPr>
          </a:p>
        </p:txBody>
      </p:sp>
      <p:sp>
        <p:nvSpPr>
          <p:cNvPr id="1208" name="CustomShape 3"/>
          <p:cNvSpPr/>
          <p:nvPr/>
        </p:nvSpPr>
        <p:spPr>
          <a:xfrm>
            <a:off x="3349080" y="6488640"/>
            <a:ext cx="4317120" cy="3643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baseline="30000">
                <a:solidFill>
                  <a:srgbClr val="000000"/>
                </a:solidFill>
                <a:latin typeface="Trebuchet MS"/>
                <a:ea typeface="DejaVu Sans"/>
              </a:rPr>
              <a:t>1</a:t>
            </a:r>
            <a:r>
              <a:rPr b="0" lang="en-US" sz="1800" spc="-1" strike="noStrike">
                <a:solidFill>
                  <a:srgbClr val="000000"/>
                </a:solidFill>
                <a:latin typeface="Trebuchet MS"/>
                <a:ea typeface="DejaVu Sans"/>
              </a:rPr>
              <a:t> not just for python programmers…</a:t>
            </a:r>
            <a:endParaRPr b="0" lang="en-US" sz="1800" spc="-1" strike="noStrike">
              <a:latin typeface="Arial"/>
            </a:endParaRPr>
          </a:p>
        </p:txBody>
      </p:sp>
    </p:spTree>
  </p:cSld>
  <p:timing>
    <p:tnLst>
      <p:par>
        <p:cTn id="162" dur="indefinite" restart="never" nodeType="tmRoot">
          <p:childTnLst>
            <p:seq>
              <p:cTn id="163" dur="indefinite" nodeType="mainSeq"/>
              <p:prevCondLst>
                <p:cond delay="0" evt="onPrev">
                  <p:tgtEl>
                    <p:sldTgt/>
                  </p:tgtEl>
                </p:cond>
              </p:prevCondLst>
              <p:nextCondLst>
                <p:cond delay="0" evt="onNext">
                  <p:tgtEl>
                    <p:sldTgt/>
                  </p:tgtEl>
                </p:cond>
              </p:nextCondLst>
            </p:seq>
          </p:childTnLst>
        </p:cTn>
      </p:par>
    </p:tnLst>
  </p:timing>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9"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Setting up the host program </a:t>
            </a:r>
            <a:endParaRPr b="0" lang="en-US" sz="4400" spc="-1" strike="noStrike">
              <a:latin typeface="Arial"/>
            </a:endParaRPr>
          </a:p>
        </p:txBody>
      </p:sp>
      <p:sp>
        <p:nvSpPr>
          <p:cNvPr id="1210"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Import the pyopencl library</a:t>
            </a:r>
            <a:endParaRPr b="0" lang="en-US" sz="3200" spc="-1" strike="noStrike">
              <a:latin typeface="Arial"/>
            </a:endParaRPr>
          </a:p>
          <a:p>
            <a:pPr marL="457200">
              <a:lnSpc>
                <a:spcPct val="100000"/>
              </a:lnSpc>
              <a:spcBef>
                <a:spcPts val="561"/>
              </a:spcBef>
            </a:pPr>
            <a:r>
              <a:rPr b="0" lang="en-US" sz="2800" spc="-1" strike="noStrike">
                <a:solidFill>
                  <a:srgbClr val="c0504d"/>
                </a:solidFill>
                <a:latin typeface="Courier New Bold"/>
              </a:rPr>
              <a:t>import</a:t>
            </a:r>
            <a:r>
              <a:rPr b="0" lang="en-US" sz="2800" spc="-1" strike="noStrike">
                <a:solidFill>
                  <a:srgbClr val="000000"/>
                </a:solidFill>
                <a:latin typeface="Courier New Bold"/>
              </a:rPr>
              <a:t> pyopencl </a:t>
            </a:r>
            <a:r>
              <a:rPr b="0" lang="en-US" sz="2800" spc="-1" strike="noStrike">
                <a:solidFill>
                  <a:srgbClr val="c0504d"/>
                </a:solidFill>
                <a:latin typeface="Courier New Bold"/>
              </a:rPr>
              <a:t>as</a:t>
            </a:r>
            <a:r>
              <a:rPr b="0" lang="en-US" sz="2800" spc="-1" strike="noStrike">
                <a:solidFill>
                  <a:srgbClr val="000000"/>
                </a:solidFill>
                <a:latin typeface="Courier New Bold"/>
              </a:rPr>
              <a:t> cl</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Import numpy to use arrays etc.</a:t>
            </a:r>
            <a:endParaRPr b="0" lang="en-US" sz="3200" spc="-1" strike="noStrike">
              <a:latin typeface="Arial"/>
            </a:endParaRPr>
          </a:p>
          <a:p>
            <a:pPr marL="457200">
              <a:lnSpc>
                <a:spcPct val="100000"/>
              </a:lnSpc>
              <a:spcBef>
                <a:spcPts val="561"/>
              </a:spcBef>
            </a:pPr>
            <a:r>
              <a:rPr b="0" lang="en-US" sz="2800" spc="-1" strike="noStrike">
                <a:solidFill>
                  <a:srgbClr val="c0504d"/>
                </a:solidFill>
                <a:latin typeface="Courier New Bold"/>
              </a:rPr>
              <a:t>import</a:t>
            </a:r>
            <a:r>
              <a:rPr b="0" lang="en-US" sz="2800" spc="-1" strike="noStrike">
                <a:solidFill>
                  <a:srgbClr val="000000"/>
                </a:solidFill>
                <a:latin typeface="Courier New Bold"/>
              </a:rPr>
              <a:t> numpy</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Some of the examples use a helper library to print out some information</a:t>
            </a:r>
            <a:endParaRPr b="0" lang="en-US" sz="3200" spc="-1" strike="noStrike">
              <a:latin typeface="Arial"/>
            </a:endParaRPr>
          </a:p>
          <a:p>
            <a:pPr marL="457200">
              <a:lnSpc>
                <a:spcPct val="100000"/>
              </a:lnSpc>
              <a:spcBef>
                <a:spcPts val="561"/>
              </a:spcBef>
            </a:pPr>
            <a:r>
              <a:rPr b="0" lang="en-US" sz="2800" spc="-1" strike="noStrike">
                <a:solidFill>
                  <a:srgbClr val="c0504d"/>
                </a:solidFill>
                <a:latin typeface="Courier New Bold"/>
              </a:rPr>
              <a:t>import</a:t>
            </a:r>
            <a:r>
              <a:rPr b="0" lang="en-US" sz="2800" spc="-1" strike="noStrike">
                <a:solidFill>
                  <a:srgbClr val="000000"/>
                </a:solidFill>
                <a:latin typeface="Courier New Bold"/>
              </a:rPr>
              <a:t> deviceinfo</a:t>
            </a:r>
            <a:endParaRPr b="0" lang="en-US" sz="2800" spc="-1" strike="noStrike">
              <a:latin typeface="Arial"/>
            </a:endParaRPr>
          </a:p>
        </p:txBody>
      </p:sp>
    </p:spTree>
  </p:cSld>
  <p:timing>
    <p:tnLst>
      <p:par>
        <p:cTn id="164" dur="indefinite" restart="never" nodeType="tmRoot">
          <p:childTnLst>
            <p:seq>
              <p:cTn id="165" dur="indefinite" nodeType="mainSeq"/>
              <p:prevCondLst>
                <p:cond delay="0" evt="onPrev">
                  <p:tgtEl>
                    <p:sldTgt/>
                  </p:tgtEl>
                </p:cond>
              </p:prevCondLst>
              <p:nextCondLst>
                <p:cond delay="0" evt="onNext">
                  <p:tgtEl>
                    <p:sldTgt/>
                  </p:tgtEl>
                </p:cond>
              </p:nextCondLst>
            </p:seq>
          </p:childTnLst>
        </p:cTn>
      </p:par>
    </p:tnLst>
  </p:timing>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1" name="CustomShape 1"/>
          <p:cNvSpPr/>
          <p:nvPr/>
        </p:nvSpPr>
        <p:spPr>
          <a:xfrm>
            <a:off x="179640" y="72000"/>
            <a:ext cx="8712360" cy="6812640"/>
          </a:xfrm>
          <a:prstGeom prst="rect">
            <a:avLst/>
          </a:prstGeom>
          <a:noFill/>
          <a:ln>
            <a:noFill/>
          </a:ln>
        </p:spPr>
        <p:style>
          <a:lnRef idx="0"/>
          <a:fillRef idx="0"/>
          <a:effectRef idx="0"/>
          <a:fontRef idx="minor"/>
        </p:style>
        <p:txBody>
          <a:bodyPr lIns="90000" rIns="90000" tIns="45000" bIns="45000"/>
          <a:p>
            <a:pPr>
              <a:lnSpc>
                <a:spcPct val="100000"/>
              </a:lnSpc>
              <a:spcBef>
                <a:spcPts val="281"/>
              </a:spcBef>
            </a:pPr>
            <a:r>
              <a:rPr b="1" lang="en-US" sz="1400" spc="-1" strike="noStrike">
                <a:solidFill>
                  <a:srgbClr val="000000"/>
                </a:solidFill>
                <a:latin typeface="Courier New Bold"/>
              </a:rPr>
              <a:t>N = 1024</a:t>
            </a:r>
            <a:endParaRPr b="0" lang="en-US" sz="1400" spc="-1" strike="noStrike">
              <a:latin typeface="Arial"/>
            </a:endParaRPr>
          </a:p>
          <a:p>
            <a:pPr>
              <a:lnSpc>
                <a:spcPct val="100000"/>
              </a:lnSpc>
              <a:spcBef>
                <a:spcPts val="281"/>
              </a:spcBef>
            </a:pPr>
            <a:r>
              <a:rPr b="1" lang="en-US" sz="1400" spc="-1" strike="noStrike">
                <a:solidFill>
                  <a:srgbClr val="000000"/>
                </a:solidFill>
                <a:latin typeface="Courier New Bold"/>
              </a:rPr>
              <a:t># create context, queue and program</a:t>
            </a:r>
            <a:endParaRPr b="0" lang="en-US" sz="1400" spc="-1" strike="noStrike">
              <a:latin typeface="Arial"/>
            </a:endParaRPr>
          </a:p>
          <a:p>
            <a:pPr>
              <a:lnSpc>
                <a:spcPct val="100000"/>
              </a:lnSpc>
              <a:spcBef>
                <a:spcPts val="281"/>
              </a:spcBef>
            </a:pPr>
            <a:r>
              <a:rPr b="1" lang="en-US" sz="1400" spc="-1" strike="noStrike">
                <a:solidFill>
                  <a:srgbClr val="000000"/>
                </a:solidFill>
                <a:latin typeface="Courier New Bold"/>
              </a:rPr>
              <a:t>context = </a:t>
            </a:r>
            <a:r>
              <a:rPr b="1" lang="en-US" sz="1400" spc="-1" strike="noStrike">
                <a:solidFill>
                  <a:srgbClr val="9bbb59"/>
                </a:solidFill>
                <a:latin typeface="Courier New Bold"/>
              </a:rPr>
              <a:t>cl.create_some_context</a:t>
            </a:r>
            <a:r>
              <a:rPr b="1" lang="en-US" sz="1400" spc="-1" strike="noStrike">
                <a:solidFill>
                  <a:srgbClr val="000000"/>
                </a:solidFill>
                <a:latin typeface="Courier New Bold"/>
              </a:rPr>
              <a:t>()</a:t>
            </a:r>
            <a:endParaRPr b="0" lang="en-US" sz="1400" spc="-1" strike="noStrike">
              <a:latin typeface="Arial"/>
            </a:endParaRPr>
          </a:p>
          <a:p>
            <a:pPr>
              <a:lnSpc>
                <a:spcPct val="100000"/>
              </a:lnSpc>
              <a:spcBef>
                <a:spcPts val="281"/>
              </a:spcBef>
            </a:pPr>
            <a:r>
              <a:rPr b="1" lang="en-US" sz="1400" spc="-1" strike="noStrike">
                <a:solidFill>
                  <a:srgbClr val="000000"/>
                </a:solidFill>
                <a:latin typeface="Courier New Bold"/>
              </a:rPr>
              <a:t>queue = </a:t>
            </a:r>
            <a:r>
              <a:rPr b="1" lang="en-US" sz="1400" spc="-1" strike="noStrike">
                <a:solidFill>
                  <a:srgbClr val="9bbb59"/>
                </a:solidFill>
                <a:latin typeface="Courier New Bold"/>
              </a:rPr>
              <a:t>cl.CommandQueue</a:t>
            </a:r>
            <a:r>
              <a:rPr b="1" lang="en-US" sz="1400" spc="-1" strike="noStrike">
                <a:solidFill>
                  <a:srgbClr val="000000"/>
                </a:solidFill>
                <a:latin typeface="Courier New Bold"/>
              </a:rPr>
              <a:t>(context)</a:t>
            </a:r>
            <a:endParaRPr b="0" lang="en-US" sz="1400" spc="-1" strike="noStrike">
              <a:latin typeface="Arial"/>
            </a:endParaRPr>
          </a:p>
          <a:p>
            <a:pPr>
              <a:lnSpc>
                <a:spcPct val="100000"/>
              </a:lnSpc>
              <a:spcBef>
                <a:spcPts val="281"/>
              </a:spcBef>
            </a:pPr>
            <a:r>
              <a:rPr b="1" lang="en-US" sz="1400" spc="-1" strike="noStrike">
                <a:solidFill>
                  <a:srgbClr val="000000"/>
                </a:solidFill>
                <a:latin typeface="Courier New Bold"/>
              </a:rPr>
              <a:t>kernelsource = </a:t>
            </a:r>
            <a:r>
              <a:rPr b="1" lang="en-US" sz="1400" spc="-1" strike="noStrike">
                <a:solidFill>
                  <a:srgbClr val="4f81bd"/>
                </a:solidFill>
                <a:latin typeface="Courier New Bold"/>
              </a:rPr>
              <a:t>open</a:t>
            </a:r>
            <a:r>
              <a:rPr b="1" lang="en-US" sz="1400" spc="-1" strike="noStrike">
                <a:solidFill>
                  <a:srgbClr val="000000"/>
                </a:solidFill>
                <a:latin typeface="Courier New Bold"/>
              </a:rPr>
              <a:t>(‘vadd.cl’).read()</a:t>
            </a:r>
            <a:endParaRPr b="0" lang="en-US" sz="1400" spc="-1" strike="noStrike">
              <a:latin typeface="Arial"/>
            </a:endParaRPr>
          </a:p>
          <a:p>
            <a:pPr>
              <a:lnSpc>
                <a:spcPct val="100000"/>
              </a:lnSpc>
              <a:spcBef>
                <a:spcPts val="281"/>
              </a:spcBef>
            </a:pPr>
            <a:r>
              <a:rPr b="1" lang="en-US" sz="1400" spc="-1" strike="noStrike">
                <a:solidFill>
                  <a:srgbClr val="000000"/>
                </a:solidFill>
                <a:latin typeface="Courier New Bold"/>
              </a:rPr>
              <a:t>program = </a:t>
            </a:r>
            <a:r>
              <a:rPr b="1" lang="en-US" sz="1400" spc="-1" strike="noStrike">
                <a:solidFill>
                  <a:srgbClr val="9bbb59"/>
                </a:solidFill>
                <a:latin typeface="Courier New Bold"/>
              </a:rPr>
              <a:t>cl.Program</a:t>
            </a:r>
            <a:r>
              <a:rPr b="1" lang="en-US" sz="1400" spc="-1" strike="noStrike">
                <a:solidFill>
                  <a:srgbClr val="000000"/>
                </a:solidFill>
                <a:latin typeface="Courier New Bold"/>
              </a:rPr>
              <a:t>(context, kernelsource).</a:t>
            </a:r>
            <a:r>
              <a:rPr b="1" lang="en-US" sz="1400" spc="-1" strike="noStrike">
                <a:solidFill>
                  <a:srgbClr val="9bbb59"/>
                </a:solidFill>
                <a:latin typeface="Courier New Bold"/>
              </a:rPr>
              <a:t>build</a:t>
            </a:r>
            <a:r>
              <a:rPr b="1" lang="en-US" sz="1400" spc="-1" strike="noStrike">
                <a:solidFill>
                  <a:srgbClr val="000000"/>
                </a:solidFill>
                <a:latin typeface="Courier New Bold"/>
              </a:rPr>
              <a:t>()</a:t>
            </a:r>
            <a:endParaRPr b="0" lang="en-US" sz="1400" spc="-1" strike="noStrike">
              <a:latin typeface="Arial"/>
            </a:endParaRPr>
          </a:p>
          <a:p>
            <a:pPr>
              <a:lnSpc>
                <a:spcPct val="100000"/>
              </a:lnSpc>
              <a:spcBef>
                <a:spcPts val="281"/>
              </a:spcBef>
            </a:pPr>
            <a:endParaRPr b="0" lang="en-US" sz="1400" spc="-1" strike="noStrike">
              <a:latin typeface="Arial"/>
            </a:endParaRPr>
          </a:p>
          <a:p>
            <a:pPr>
              <a:lnSpc>
                <a:spcPct val="100000"/>
              </a:lnSpc>
              <a:spcBef>
                <a:spcPts val="281"/>
              </a:spcBef>
            </a:pPr>
            <a:r>
              <a:rPr b="1" lang="en-US" sz="1400" spc="-1" strike="noStrike">
                <a:solidFill>
                  <a:srgbClr val="000000"/>
                </a:solidFill>
                <a:latin typeface="Courier New Bold"/>
              </a:rPr>
              <a:t># create host arrays</a:t>
            </a:r>
            <a:endParaRPr b="0" lang="en-US" sz="1400" spc="-1" strike="noStrike">
              <a:latin typeface="Arial"/>
            </a:endParaRPr>
          </a:p>
          <a:p>
            <a:pPr>
              <a:lnSpc>
                <a:spcPct val="100000"/>
              </a:lnSpc>
              <a:spcBef>
                <a:spcPts val="281"/>
              </a:spcBef>
            </a:pPr>
            <a:r>
              <a:rPr b="1" lang="en-US" sz="1400" spc="-1" strike="noStrike">
                <a:solidFill>
                  <a:srgbClr val="000000"/>
                </a:solidFill>
                <a:latin typeface="Courier New Bold"/>
              </a:rPr>
              <a:t>h_a = </a:t>
            </a:r>
            <a:r>
              <a:rPr b="1" lang="en-US" sz="1400" spc="-1" strike="noStrike">
                <a:solidFill>
                  <a:srgbClr val="c0504d"/>
                </a:solidFill>
                <a:latin typeface="Courier New Bold"/>
              </a:rPr>
              <a:t>numpy.random.rand</a:t>
            </a:r>
            <a:r>
              <a:rPr b="1" lang="en-US" sz="1400" spc="-1" strike="noStrike">
                <a:solidFill>
                  <a:srgbClr val="000000"/>
                </a:solidFill>
                <a:latin typeface="Courier New Bold"/>
              </a:rPr>
              <a:t>(N).</a:t>
            </a:r>
            <a:r>
              <a:rPr b="1" lang="en-US" sz="1400" spc="-1" strike="noStrike">
                <a:solidFill>
                  <a:srgbClr val="c0504d"/>
                </a:solidFill>
                <a:latin typeface="Courier New Bold"/>
              </a:rPr>
              <a:t>astype</a:t>
            </a:r>
            <a:r>
              <a:rPr b="1" lang="en-US" sz="1400" spc="-1" strike="noStrike">
                <a:solidFill>
                  <a:srgbClr val="000000"/>
                </a:solidFill>
                <a:latin typeface="Courier New Bold"/>
              </a:rPr>
              <a:t>(float32)</a:t>
            </a:r>
            <a:endParaRPr b="0" lang="en-US" sz="1400" spc="-1" strike="noStrike">
              <a:latin typeface="Arial"/>
            </a:endParaRPr>
          </a:p>
          <a:p>
            <a:pPr>
              <a:lnSpc>
                <a:spcPct val="100000"/>
              </a:lnSpc>
              <a:spcBef>
                <a:spcPts val="281"/>
              </a:spcBef>
            </a:pPr>
            <a:r>
              <a:rPr b="1" lang="en-US" sz="1400" spc="-1" strike="noStrike">
                <a:solidFill>
                  <a:srgbClr val="000000"/>
                </a:solidFill>
                <a:latin typeface="Courier New Bold"/>
              </a:rPr>
              <a:t>h_b = </a:t>
            </a:r>
            <a:r>
              <a:rPr b="1" lang="en-US" sz="1400" spc="-1" strike="noStrike">
                <a:solidFill>
                  <a:srgbClr val="c0504d"/>
                </a:solidFill>
                <a:latin typeface="Courier New Bold"/>
              </a:rPr>
              <a:t>numpy.random.rand</a:t>
            </a:r>
            <a:r>
              <a:rPr b="1" lang="en-US" sz="1400" spc="-1" strike="noStrike">
                <a:solidFill>
                  <a:srgbClr val="000000"/>
                </a:solidFill>
                <a:latin typeface="Courier New Bold"/>
              </a:rPr>
              <a:t>(N).</a:t>
            </a:r>
            <a:r>
              <a:rPr b="1" lang="en-US" sz="1400" spc="-1" strike="noStrike">
                <a:solidFill>
                  <a:srgbClr val="c0504d"/>
                </a:solidFill>
                <a:latin typeface="Courier New Bold"/>
              </a:rPr>
              <a:t>astype</a:t>
            </a:r>
            <a:r>
              <a:rPr b="1" lang="en-US" sz="1400" spc="-1" strike="noStrike">
                <a:solidFill>
                  <a:srgbClr val="000000"/>
                </a:solidFill>
                <a:latin typeface="Courier New Bold"/>
              </a:rPr>
              <a:t>(float32)</a:t>
            </a:r>
            <a:endParaRPr b="0" lang="en-US" sz="1400" spc="-1" strike="noStrike">
              <a:latin typeface="Arial"/>
            </a:endParaRPr>
          </a:p>
          <a:p>
            <a:pPr>
              <a:lnSpc>
                <a:spcPct val="100000"/>
              </a:lnSpc>
              <a:spcBef>
                <a:spcPts val="281"/>
              </a:spcBef>
            </a:pPr>
            <a:r>
              <a:rPr b="1" lang="en-US" sz="1400" spc="-1" strike="noStrike">
                <a:solidFill>
                  <a:srgbClr val="000000"/>
                </a:solidFill>
                <a:latin typeface="Courier New Bold"/>
              </a:rPr>
              <a:t>h_c = </a:t>
            </a:r>
            <a:r>
              <a:rPr b="1" lang="en-US" sz="1400" spc="-1" strike="noStrike">
                <a:solidFill>
                  <a:srgbClr val="c0504d"/>
                </a:solidFill>
                <a:latin typeface="Courier New Bold"/>
              </a:rPr>
              <a:t>numpy.empty</a:t>
            </a:r>
            <a:r>
              <a:rPr b="1" lang="en-US" sz="1400" spc="-1" strike="noStrike">
                <a:solidFill>
                  <a:srgbClr val="000000"/>
                </a:solidFill>
                <a:latin typeface="Courier New Bold"/>
              </a:rPr>
              <a:t>(N).</a:t>
            </a:r>
            <a:r>
              <a:rPr b="1" lang="en-US" sz="1400" spc="-1" strike="noStrike">
                <a:solidFill>
                  <a:srgbClr val="c0504d"/>
                </a:solidFill>
                <a:latin typeface="Courier New Bold"/>
              </a:rPr>
              <a:t>astype</a:t>
            </a:r>
            <a:r>
              <a:rPr b="1" lang="en-US" sz="1400" spc="-1" strike="noStrike">
                <a:solidFill>
                  <a:srgbClr val="000000"/>
                </a:solidFill>
                <a:latin typeface="Courier New Bold"/>
              </a:rPr>
              <a:t>(float32)</a:t>
            </a:r>
            <a:endParaRPr b="0" lang="en-US" sz="1400" spc="-1" strike="noStrike">
              <a:latin typeface="Arial"/>
            </a:endParaRPr>
          </a:p>
          <a:p>
            <a:pPr>
              <a:lnSpc>
                <a:spcPct val="100000"/>
              </a:lnSpc>
              <a:spcBef>
                <a:spcPts val="281"/>
              </a:spcBef>
            </a:pPr>
            <a:endParaRPr b="0" lang="en-US" sz="1400" spc="-1" strike="noStrike">
              <a:latin typeface="Arial"/>
            </a:endParaRPr>
          </a:p>
          <a:p>
            <a:pPr>
              <a:lnSpc>
                <a:spcPct val="100000"/>
              </a:lnSpc>
              <a:spcBef>
                <a:spcPts val="281"/>
              </a:spcBef>
            </a:pPr>
            <a:r>
              <a:rPr b="1" lang="en-US" sz="1400" spc="-1" strike="noStrike">
                <a:solidFill>
                  <a:srgbClr val="000000"/>
                </a:solidFill>
                <a:latin typeface="Courier New Bold"/>
              </a:rPr>
              <a:t># create device buffers</a:t>
            </a:r>
            <a:endParaRPr b="0" lang="en-US" sz="1400" spc="-1" strike="noStrike">
              <a:latin typeface="Arial"/>
            </a:endParaRPr>
          </a:p>
          <a:p>
            <a:pPr>
              <a:lnSpc>
                <a:spcPct val="100000"/>
              </a:lnSpc>
              <a:spcBef>
                <a:spcPts val="281"/>
              </a:spcBef>
            </a:pPr>
            <a:r>
              <a:rPr b="1" lang="en-US" sz="1400" spc="-1" strike="noStrike">
                <a:solidFill>
                  <a:srgbClr val="000000"/>
                </a:solidFill>
                <a:latin typeface="Courier New Bold"/>
              </a:rPr>
              <a:t>mf = </a:t>
            </a:r>
            <a:r>
              <a:rPr b="1" lang="en-US" sz="1400" spc="-1" strike="noStrike">
                <a:solidFill>
                  <a:srgbClr val="9bbb59"/>
                </a:solidFill>
                <a:latin typeface="Courier New Bold"/>
              </a:rPr>
              <a:t>cl.mem_flags</a:t>
            </a:r>
            <a:endParaRPr b="0" lang="en-US" sz="1400" spc="-1" strike="noStrike">
              <a:latin typeface="Arial"/>
            </a:endParaRPr>
          </a:p>
          <a:p>
            <a:pPr>
              <a:lnSpc>
                <a:spcPct val="100000"/>
              </a:lnSpc>
              <a:spcBef>
                <a:spcPts val="281"/>
              </a:spcBef>
            </a:pPr>
            <a:r>
              <a:rPr b="1" lang="en-US" sz="1400" spc="-1" strike="noStrike">
                <a:solidFill>
                  <a:srgbClr val="000000"/>
                </a:solidFill>
                <a:latin typeface="Courier New Bold"/>
              </a:rPr>
              <a:t>d_a = </a:t>
            </a:r>
            <a:r>
              <a:rPr b="1" lang="en-US" sz="1400" spc="-1" strike="noStrike">
                <a:solidFill>
                  <a:srgbClr val="9bbb59"/>
                </a:solidFill>
                <a:latin typeface="Courier New Bold"/>
              </a:rPr>
              <a:t>cl.Buffer</a:t>
            </a:r>
            <a:r>
              <a:rPr b="1" lang="en-US" sz="1400" spc="-1" strike="noStrike">
                <a:solidFill>
                  <a:srgbClr val="000000"/>
                </a:solidFill>
                <a:latin typeface="Courier New Bold"/>
              </a:rPr>
              <a:t>(context, mf.</a:t>
            </a:r>
            <a:r>
              <a:rPr b="1" lang="en-US" sz="1400" spc="-1" strike="noStrike">
                <a:solidFill>
                  <a:srgbClr val="4f81bd"/>
                </a:solidFill>
                <a:latin typeface="Courier New Bold"/>
              </a:rPr>
              <a:t>READ_ONLY </a:t>
            </a:r>
            <a:r>
              <a:rPr b="1" lang="en-US" sz="1400" spc="-1" strike="noStrike">
                <a:solidFill>
                  <a:srgbClr val="000000"/>
                </a:solidFill>
                <a:latin typeface="Courier New Bold"/>
              </a:rPr>
              <a:t>| mf.</a:t>
            </a:r>
            <a:r>
              <a:rPr b="1" lang="en-US" sz="1400" spc="-1" strike="noStrike">
                <a:solidFill>
                  <a:srgbClr val="4f81bd"/>
                </a:solidFill>
                <a:latin typeface="Courier New Bold"/>
              </a:rPr>
              <a:t>COPY_HOST_PTR</a:t>
            </a:r>
            <a:r>
              <a:rPr b="1" lang="en-US" sz="1400" spc="-1" strike="noStrike">
                <a:solidFill>
                  <a:srgbClr val="000000"/>
                </a:solidFill>
                <a:latin typeface="Courier New Bold"/>
              </a:rPr>
              <a:t>, </a:t>
            </a:r>
            <a:r>
              <a:rPr b="1" i="1" lang="en-US" sz="1400" spc="-1" strike="noStrike">
                <a:solidFill>
                  <a:srgbClr val="17375e"/>
                </a:solidFill>
                <a:latin typeface="Courier New Bold"/>
              </a:rPr>
              <a:t>hostbuf</a:t>
            </a:r>
            <a:r>
              <a:rPr b="1" lang="en-US" sz="1400" spc="-1" strike="noStrike">
                <a:solidFill>
                  <a:srgbClr val="000000"/>
                </a:solidFill>
                <a:latin typeface="Courier New Bold"/>
              </a:rPr>
              <a:t>=h_a)</a:t>
            </a:r>
            <a:endParaRPr b="0" lang="en-US" sz="1400" spc="-1" strike="noStrike">
              <a:latin typeface="Arial"/>
            </a:endParaRPr>
          </a:p>
          <a:p>
            <a:pPr>
              <a:lnSpc>
                <a:spcPct val="100000"/>
              </a:lnSpc>
              <a:spcBef>
                <a:spcPts val="281"/>
              </a:spcBef>
            </a:pPr>
            <a:r>
              <a:rPr b="1" lang="en-US" sz="1400" spc="-1" strike="noStrike">
                <a:solidFill>
                  <a:srgbClr val="000000"/>
                </a:solidFill>
                <a:latin typeface="Courier New Bold"/>
              </a:rPr>
              <a:t>d_b = </a:t>
            </a:r>
            <a:r>
              <a:rPr b="1" lang="en-US" sz="1400" spc="-1" strike="noStrike">
                <a:solidFill>
                  <a:srgbClr val="9bbb59"/>
                </a:solidFill>
                <a:latin typeface="Courier New Bold"/>
              </a:rPr>
              <a:t>cl.Buffer</a:t>
            </a:r>
            <a:r>
              <a:rPr b="1" lang="en-US" sz="1400" spc="-1" strike="noStrike">
                <a:solidFill>
                  <a:srgbClr val="000000"/>
                </a:solidFill>
                <a:latin typeface="Courier New Bold"/>
              </a:rPr>
              <a:t>(context, mf.</a:t>
            </a:r>
            <a:r>
              <a:rPr b="1" lang="en-US" sz="1400" spc="-1" strike="noStrike">
                <a:solidFill>
                  <a:srgbClr val="4f81bd"/>
                </a:solidFill>
                <a:latin typeface="Courier New Bold"/>
              </a:rPr>
              <a:t>READ_ONLY</a:t>
            </a:r>
            <a:r>
              <a:rPr b="1" lang="en-US" sz="1400" spc="-1" strike="noStrike">
                <a:solidFill>
                  <a:srgbClr val="000000"/>
                </a:solidFill>
                <a:latin typeface="Courier New Bold"/>
              </a:rPr>
              <a:t> | mf.</a:t>
            </a:r>
            <a:r>
              <a:rPr b="1" lang="en-US" sz="1400" spc="-1" strike="noStrike">
                <a:solidFill>
                  <a:srgbClr val="4f81bd"/>
                </a:solidFill>
                <a:latin typeface="Courier New Bold"/>
              </a:rPr>
              <a:t>COPY_HOST_PTR</a:t>
            </a:r>
            <a:r>
              <a:rPr b="1" lang="en-US" sz="1400" spc="-1" strike="noStrike">
                <a:solidFill>
                  <a:srgbClr val="000000"/>
                </a:solidFill>
                <a:latin typeface="Courier New Bold"/>
              </a:rPr>
              <a:t>, </a:t>
            </a:r>
            <a:r>
              <a:rPr b="1" i="1" lang="en-US" sz="1400" spc="-1" strike="noStrike">
                <a:solidFill>
                  <a:srgbClr val="17375e"/>
                </a:solidFill>
                <a:latin typeface="Courier New Bold"/>
              </a:rPr>
              <a:t>hostbuf</a:t>
            </a:r>
            <a:r>
              <a:rPr b="1" lang="en-US" sz="1400" spc="-1" strike="noStrike">
                <a:solidFill>
                  <a:srgbClr val="000000"/>
                </a:solidFill>
                <a:latin typeface="Courier New Bold"/>
              </a:rPr>
              <a:t>=h_b)</a:t>
            </a:r>
            <a:endParaRPr b="0" lang="en-US" sz="1400" spc="-1" strike="noStrike">
              <a:latin typeface="Arial"/>
            </a:endParaRPr>
          </a:p>
          <a:p>
            <a:pPr>
              <a:lnSpc>
                <a:spcPct val="100000"/>
              </a:lnSpc>
              <a:spcBef>
                <a:spcPts val="281"/>
              </a:spcBef>
            </a:pPr>
            <a:r>
              <a:rPr b="1" lang="en-US" sz="1400" spc="-1" strike="noStrike">
                <a:solidFill>
                  <a:srgbClr val="000000"/>
                </a:solidFill>
                <a:latin typeface="Courier New Bold"/>
              </a:rPr>
              <a:t>d_c = </a:t>
            </a:r>
            <a:r>
              <a:rPr b="1" lang="en-US" sz="1400" spc="-1" strike="noStrike">
                <a:solidFill>
                  <a:srgbClr val="9bbb59"/>
                </a:solidFill>
                <a:latin typeface="Courier New Bold"/>
              </a:rPr>
              <a:t>cl.Buffer</a:t>
            </a:r>
            <a:r>
              <a:rPr b="1" lang="en-US" sz="1400" spc="-1" strike="noStrike">
                <a:solidFill>
                  <a:srgbClr val="000000"/>
                </a:solidFill>
                <a:latin typeface="Courier New Bold"/>
              </a:rPr>
              <a:t>(context, mf.</a:t>
            </a:r>
            <a:r>
              <a:rPr b="1" lang="en-US" sz="1400" spc="-1" strike="noStrike">
                <a:solidFill>
                  <a:srgbClr val="4f81bd"/>
                </a:solidFill>
                <a:latin typeface="Courier New Bold"/>
              </a:rPr>
              <a:t>WRITE_ONLY</a:t>
            </a:r>
            <a:r>
              <a:rPr b="1" lang="en-US" sz="1400" spc="-1" strike="noStrike">
                <a:solidFill>
                  <a:srgbClr val="000000"/>
                </a:solidFill>
                <a:latin typeface="Courier New Bold"/>
              </a:rPr>
              <a:t>, h_c.</a:t>
            </a:r>
            <a:r>
              <a:rPr b="1" lang="en-US" sz="1400" spc="-1" strike="noStrike">
                <a:solidFill>
                  <a:srgbClr val="c0504d"/>
                </a:solidFill>
                <a:latin typeface="Courier New Bold"/>
              </a:rPr>
              <a:t>nbytes</a:t>
            </a:r>
            <a:r>
              <a:rPr b="1" lang="en-US" sz="1400" spc="-1" strike="noStrike">
                <a:solidFill>
                  <a:srgbClr val="000000"/>
                </a:solidFill>
                <a:latin typeface="Courier New Bold"/>
              </a:rPr>
              <a:t>)</a:t>
            </a:r>
            <a:endParaRPr b="0" lang="en-US" sz="1400" spc="-1" strike="noStrike">
              <a:latin typeface="Arial"/>
            </a:endParaRPr>
          </a:p>
          <a:p>
            <a:pPr>
              <a:lnSpc>
                <a:spcPct val="100000"/>
              </a:lnSpc>
              <a:spcBef>
                <a:spcPts val="281"/>
              </a:spcBef>
            </a:pPr>
            <a:endParaRPr b="0" lang="en-US" sz="1400" spc="-1" strike="noStrike">
              <a:latin typeface="Arial"/>
            </a:endParaRPr>
          </a:p>
          <a:p>
            <a:pPr>
              <a:lnSpc>
                <a:spcPct val="100000"/>
              </a:lnSpc>
              <a:spcBef>
                <a:spcPts val="281"/>
              </a:spcBef>
            </a:pPr>
            <a:r>
              <a:rPr b="1" lang="en-US" sz="1400" spc="-1" strike="noStrike">
                <a:solidFill>
                  <a:srgbClr val="000000"/>
                </a:solidFill>
                <a:latin typeface="Courier New Bold"/>
              </a:rPr>
              <a:t># run kernel</a:t>
            </a:r>
            <a:endParaRPr b="0" lang="en-US" sz="1400" spc="-1" strike="noStrike">
              <a:latin typeface="Arial"/>
            </a:endParaRPr>
          </a:p>
          <a:p>
            <a:pPr>
              <a:lnSpc>
                <a:spcPct val="100000"/>
              </a:lnSpc>
              <a:spcBef>
                <a:spcPts val="281"/>
              </a:spcBef>
            </a:pPr>
            <a:r>
              <a:rPr b="1" lang="en-US" sz="1400" spc="-1" strike="noStrike">
                <a:solidFill>
                  <a:srgbClr val="000000"/>
                </a:solidFill>
                <a:latin typeface="Courier New Bold"/>
              </a:rPr>
              <a:t>vadd = program.vadd</a:t>
            </a:r>
            <a:endParaRPr b="0" lang="en-US" sz="1400" spc="-1" strike="noStrike">
              <a:latin typeface="Arial"/>
            </a:endParaRPr>
          </a:p>
          <a:p>
            <a:pPr>
              <a:lnSpc>
                <a:spcPct val="100000"/>
              </a:lnSpc>
              <a:spcBef>
                <a:spcPts val="281"/>
              </a:spcBef>
            </a:pPr>
            <a:r>
              <a:rPr b="1" lang="en-US" sz="1400" spc="-1" strike="noStrike">
                <a:solidFill>
                  <a:srgbClr val="000000"/>
                </a:solidFill>
                <a:latin typeface="Courier New Bold"/>
              </a:rPr>
              <a:t>vadd.set_scalar_arg_dtypes([None, None, None, numpy.uint32])</a:t>
            </a:r>
            <a:endParaRPr b="0" lang="en-US" sz="1400" spc="-1" strike="noStrike">
              <a:latin typeface="Arial"/>
            </a:endParaRPr>
          </a:p>
          <a:p>
            <a:pPr>
              <a:lnSpc>
                <a:spcPct val="100000"/>
              </a:lnSpc>
              <a:spcBef>
                <a:spcPts val="281"/>
              </a:spcBef>
            </a:pPr>
            <a:r>
              <a:rPr b="1" lang="en-US" sz="1400" spc="-1" strike="noStrike">
                <a:solidFill>
                  <a:srgbClr val="000000"/>
                </a:solidFill>
                <a:latin typeface="Courier New Bold"/>
              </a:rPr>
              <a:t>vadd(queue, h_a.</a:t>
            </a:r>
            <a:r>
              <a:rPr b="1" lang="en-US" sz="1400" spc="-1" strike="noStrike">
                <a:solidFill>
                  <a:srgbClr val="c0504d"/>
                </a:solidFill>
                <a:latin typeface="Courier New Bold"/>
              </a:rPr>
              <a:t>shape</a:t>
            </a:r>
            <a:r>
              <a:rPr b="1" lang="en-US" sz="1400" spc="-1" strike="noStrike">
                <a:solidFill>
                  <a:srgbClr val="000000"/>
                </a:solidFill>
                <a:latin typeface="Courier New Bold"/>
              </a:rPr>
              <a:t>, </a:t>
            </a:r>
            <a:r>
              <a:rPr b="1" lang="en-US" sz="1400" spc="-1" strike="noStrike">
                <a:solidFill>
                  <a:srgbClr val="17375e"/>
                </a:solidFill>
                <a:latin typeface="Courier New Bold"/>
              </a:rPr>
              <a:t>None</a:t>
            </a:r>
            <a:r>
              <a:rPr b="1" lang="en-US" sz="1400" spc="-1" strike="noStrike">
                <a:solidFill>
                  <a:srgbClr val="000000"/>
                </a:solidFill>
                <a:latin typeface="Courier New Bold"/>
              </a:rPr>
              <a:t>, d_a, d_b, d_c, N)</a:t>
            </a:r>
            <a:endParaRPr b="0" lang="en-US" sz="1400" spc="-1" strike="noStrike">
              <a:latin typeface="Arial"/>
            </a:endParaRPr>
          </a:p>
          <a:p>
            <a:pPr>
              <a:lnSpc>
                <a:spcPct val="100000"/>
              </a:lnSpc>
              <a:spcBef>
                <a:spcPts val="281"/>
              </a:spcBef>
            </a:pPr>
            <a:endParaRPr b="0" lang="en-US" sz="1400" spc="-1" strike="noStrike">
              <a:latin typeface="Arial"/>
            </a:endParaRPr>
          </a:p>
          <a:p>
            <a:pPr>
              <a:lnSpc>
                <a:spcPct val="100000"/>
              </a:lnSpc>
              <a:spcBef>
                <a:spcPts val="281"/>
              </a:spcBef>
            </a:pPr>
            <a:r>
              <a:rPr b="1" lang="en-US" sz="1400" spc="-1" strike="noStrike">
                <a:solidFill>
                  <a:srgbClr val="000000"/>
                </a:solidFill>
                <a:latin typeface="Courier New Bold"/>
              </a:rPr>
              <a:t># return results</a:t>
            </a:r>
            <a:endParaRPr b="0" lang="en-US" sz="1400" spc="-1" strike="noStrike">
              <a:latin typeface="Arial"/>
            </a:endParaRPr>
          </a:p>
          <a:p>
            <a:pPr>
              <a:lnSpc>
                <a:spcPct val="100000"/>
              </a:lnSpc>
              <a:spcBef>
                <a:spcPts val="281"/>
              </a:spcBef>
            </a:pPr>
            <a:r>
              <a:rPr b="1" lang="en-US" sz="1400" spc="-1" strike="noStrike">
                <a:solidFill>
                  <a:srgbClr val="9bbb59"/>
                </a:solidFill>
                <a:latin typeface="Courier New Bold"/>
              </a:rPr>
              <a:t>cl.enqueue_copy</a:t>
            </a:r>
            <a:r>
              <a:rPr b="1" lang="en-US" sz="1400" spc="-1" strike="noStrike">
                <a:solidFill>
                  <a:srgbClr val="000000"/>
                </a:solidFill>
                <a:latin typeface="Courier New Bold"/>
              </a:rPr>
              <a:t>(queue, h_c, d_c)</a:t>
            </a:r>
            <a:endParaRPr b="0" lang="en-US" sz="1400" spc="-1" strike="noStrike">
              <a:latin typeface="Arial"/>
            </a:endParaRPr>
          </a:p>
          <a:p>
            <a:pPr>
              <a:lnSpc>
                <a:spcPct val="100000"/>
              </a:lnSpc>
              <a:spcBef>
                <a:spcPts val="281"/>
              </a:spcBef>
            </a:pPr>
            <a:endParaRPr b="0" lang="en-US" sz="1400" spc="-1" strike="noStrike">
              <a:latin typeface="Arial"/>
            </a:endParaRPr>
          </a:p>
        </p:txBody>
      </p:sp>
    </p:spTree>
  </p:cSld>
  <p:timing>
    <p:tnLst>
      <p:par>
        <p:cTn id="166" dur="indefinite" restart="never" nodeType="tmRoot">
          <p:childTnLst>
            <p:seq>
              <p:cTn id="167" dur="indefinite" nodeType="mainSeq"/>
              <p:prevCondLst>
                <p:cond delay="0" evt="onPrev">
                  <p:tgtEl>
                    <p:sldTgt/>
                  </p:tgtEl>
                </p:cond>
              </p:prevCondLst>
              <p:nextCondLst>
                <p:cond delay="0" evt="onNext">
                  <p:tgtEl>
                    <p:sldTgt/>
                  </p:tgtEl>
                </p:cond>
              </p:nextCondLst>
            </p:seq>
          </p:childTnLst>
        </p:cTn>
      </p:par>
    </p:tnLst>
  </p:timing>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2" name="CustomShape 1"/>
          <p:cNvSpPr/>
          <p:nvPr/>
        </p:nvSpPr>
        <p:spPr>
          <a:xfrm>
            <a:off x="107640" y="274680"/>
            <a:ext cx="892836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Exercise 3: Running the Vadd kernel (C++ / Python)</a:t>
            </a:r>
            <a:endParaRPr b="0" lang="en-US" sz="4400" spc="-1" strike="noStrike">
              <a:latin typeface="Arial"/>
            </a:endParaRPr>
          </a:p>
        </p:txBody>
      </p:sp>
      <p:sp>
        <p:nvSpPr>
          <p:cNvPr id="1213" name="CustomShape 2"/>
          <p:cNvSpPr/>
          <p:nvPr/>
        </p:nvSpPr>
        <p:spPr>
          <a:xfrm>
            <a:off x="179640" y="1600200"/>
            <a:ext cx="8784360" cy="514044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c0504d"/>
              </a:buClr>
              <a:buFont typeface="Arial"/>
              <a:buChar char="•"/>
            </a:pPr>
            <a:r>
              <a:rPr b="0" lang="en-US" sz="3200" spc="-1" strike="noStrike">
                <a:solidFill>
                  <a:srgbClr val="c0504d"/>
                </a:solidFill>
                <a:latin typeface="Trebuchet MS"/>
              </a:rPr>
              <a:t>Goal: </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To learn the C++and/or Python interface to OpenCL’s API</a:t>
            </a:r>
            <a:endParaRPr b="0" lang="en-US" sz="2800" spc="-1" strike="noStrike">
              <a:latin typeface="Arial"/>
            </a:endParaRPr>
          </a:p>
          <a:p>
            <a:pPr marL="343080" indent="-342360">
              <a:lnSpc>
                <a:spcPct val="100000"/>
              </a:lnSpc>
              <a:spcBef>
                <a:spcPts val="641"/>
              </a:spcBef>
              <a:buClr>
                <a:srgbClr val="c0504d"/>
              </a:buClr>
              <a:buFont typeface="Arial"/>
              <a:buChar char="•"/>
            </a:pPr>
            <a:r>
              <a:rPr b="0" lang="en-US" sz="3200" spc="-1" strike="noStrike">
                <a:solidFill>
                  <a:srgbClr val="c0504d"/>
                </a:solidFill>
                <a:latin typeface="Trebuchet MS"/>
              </a:rPr>
              <a:t>Procedure: </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Examine the provided program.  They will run a simple kernel to add two vectors together</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Look at the host code and identify the API calls in the host code.  Note how some of the API calls in OpenCL map onto C++/Python constructs</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Compare the original C with the C++/Python versions</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Look at the simplicity of the common API calls</a:t>
            </a:r>
            <a:endParaRPr b="0" lang="en-US" sz="2800" spc="-1" strike="noStrike">
              <a:latin typeface="Arial"/>
            </a:endParaRPr>
          </a:p>
          <a:p>
            <a:pPr marL="343080" indent="-342360">
              <a:lnSpc>
                <a:spcPct val="100000"/>
              </a:lnSpc>
              <a:spcBef>
                <a:spcPts val="641"/>
              </a:spcBef>
              <a:buClr>
                <a:srgbClr val="c0504d"/>
              </a:buClr>
              <a:buFont typeface="Arial"/>
              <a:buChar char="•"/>
            </a:pPr>
            <a:r>
              <a:rPr b="0" lang="en-US" sz="3200" spc="-1" strike="noStrike">
                <a:solidFill>
                  <a:srgbClr val="c0504d"/>
                </a:solidFill>
                <a:latin typeface="Trebuchet MS"/>
              </a:rPr>
              <a:t>Expected output:</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A message verifying that the vector addition completed successfully</a:t>
            </a:r>
            <a:endParaRPr b="0" lang="en-US" sz="2800" spc="-1" strike="noStrike">
              <a:latin typeface="Arial"/>
            </a:endParaRPr>
          </a:p>
          <a:p>
            <a:pPr>
              <a:lnSpc>
                <a:spcPct val="100000"/>
              </a:lnSpc>
            </a:pPr>
            <a:endParaRPr b="0" lang="en-US" sz="2800" spc="-1" strike="noStrike">
              <a:latin typeface="Arial"/>
            </a:endParaRPr>
          </a:p>
        </p:txBody>
      </p:sp>
    </p:spTree>
  </p:cSld>
  <p:timing>
    <p:tnLst>
      <p:par>
        <p:cTn id="168" dur="indefinite" restart="never" nodeType="tmRoot">
          <p:childTnLst>
            <p:seq>
              <p:cTn id="169"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使用 </a:t>
            </a:r>
            <a:r>
              <a:rPr b="0" lang="en-US" sz="4400" spc="-1" strike="noStrike">
                <a:solidFill>
                  <a:srgbClr val="000000"/>
                </a:solidFill>
                <a:latin typeface="Trebuchet MS"/>
              </a:rPr>
              <a:t>OSX?</a:t>
            </a:r>
            <a:endParaRPr b="0" lang="en-US" sz="4400" spc="-1" strike="noStrike">
              <a:latin typeface="Arial"/>
            </a:endParaRPr>
          </a:p>
        </p:txBody>
      </p:sp>
      <p:sp>
        <p:nvSpPr>
          <p:cNvPr id="446"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OpenCL </a:t>
            </a:r>
            <a:r>
              <a:rPr b="0" lang="en-US" sz="3200" spc="-1" strike="noStrike">
                <a:solidFill>
                  <a:srgbClr val="000000"/>
                </a:solidFill>
                <a:latin typeface="Trebuchet MS"/>
              </a:rPr>
              <a:t>已经自带了</a:t>
            </a:r>
            <a:r>
              <a:rPr b="0" lang="en-US" sz="3200" spc="-1" strike="noStrike">
                <a:solidFill>
                  <a:srgbClr val="000000"/>
                </a:solidFill>
                <a:latin typeface="Trebuchet MS"/>
              </a:rPr>
              <a:t>!</a:t>
            </a:r>
            <a:endParaRPr b="0" lang="en-US" sz="3200" spc="-1" strike="noStrike">
              <a:latin typeface="Arial"/>
            </a:endParaRPr>
          </a:p>
          <a:p>
            <a:pPr>
              <a:lnSpc>
                <a:spcPct val="100000"/>
              </a:lnSpc>
              <a:spcBef>
                <a:spcPts val="641"/>
              </a:spcBef>
            </a:pP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编译代码的时候加上下面的关键字即可：</a:t>
            </a:r>
            <a:r>
              <a:rPr b="0" lang="en-US" sz="3200" spc="-1" strike="noStrike">
                <a:solidFill>
                  <a:srgbClr val="e46c0a"/>
                </a:solidFill>
                <a:latin typeface="Courier New Bold"/>
              </a:rPr>
              <a:t>-</a:t>
            </a:r>
            <a:r>
              <a:rPr b="1" lang="en-US" sz="3200" spc="-1" strike="noStrike">
                <a:solidFill>
                  <a:srgbClr val="e46c0a"/>
                </a:solidFill>
                <a:latin typeface="Courier New Bold"/>
              </a:rPr>
              <a:t>framework OpenCL -DAPPLE</a:t>
            </a:r>
            <a:endParaRPr b="0" lang="en-US" sz="3200" spc="-1" strike="noStrike">
              <a:latin typeface="Arial"/>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4" name="CustomShape 1"/>
          <p:cNvSpPr/>
          <p:nvPr/>
        </p:nvSpPr>
        <p:spPr>
          <a:xfrm>
            <a:off x="35640" y="0"/>
            <a:ext cx="910764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3600" spc="-1" strike="noStrike">
                <a:solidFill>
                  <a:srgbClr val="000000"/>
                </a:solidFill>
                <a:latin typeface="Trebuchet MS"/>
              </a:rPr>
              <a:t>Exercise 4: Chaining vector add kernels</a:t>
            </a:r>
            <a:br/>
            <a:r>
              <a:rPr b="0" lang="en-US" sz="3600" spc="-1" strike="noStrike">
                <a:solidFill>
                  <a:srgbClr val="000000"/>
                </a:solidFill>
                <a:latin typeface="Trebuchet MS"/>
              </a:rPr>
              <a:t>(C++ / Python)</a:t>
            </a:r>
            <a:endParaRPr b="0" lang="en-US" sz="3600" spc="-1" strike="noStrike">
              <a:latin typeface="Arial"/>
            </a:endParaRPr>
          </a:p>
        </p:txBody>
      </p:sp>
      <p:sp>
        <p:nvSpPr>
          <p:cNvPr id="1215" name="CustomShape 2"/>
          <p:cNvSpPr/>
          <p:nvPr/>
        </p:nvSpPr>
        <p:spPr>
          <a:xfrm>
            <a:off x="179640" y="1127520"/>
            <a:ext cx="8784360" cy="5397120"/>
          </a:xfrm>
          <a:prstGeom prst="rect">
            <a:avLst/>
          </a:prstGeom>
          <a:noFill/>
          <a:ln>
            <a:noFill/>
          </a:ln>
        </p:spPr>
        <p:style>
          <a:lnRef idx="0"/>
          <a:fillRef idx="0"/>
          <a:effectRef idx="0"/>
          <a:fontRef idx="minor"/>
        </p:style>
        <p:txBody>
          <a:bodyPr lIns="90000" rIns="90000" tIns="45000" bIns="45000">
            <a:normAutofit/>
          </a:bodyPr>
          <a:p>
            <a:pPr marL="343080" indent="-342360">
              <a:lnSpc>
                <a:spcPct val="110000"/>
              </a:lnSpc>
              <a:spcBef>
                <a:spcPts val="641"/>
              </a:spcBef>
              <a:buClr>
                <a:srgbClr val="c0504d"/>
              </a:buClr>
              <a:buFont typeface="Arial"/>
              <a:buChar char="•"/>
            </a:pPr>
            <a:r>
              <a:rPr b="0" lang="en-US" sz="3200" spc="-1" strike="noStrike">
                <a:solidFill>
                  <a:srgbClr val="c0504d"/>
                </a:solidFill>
                <a:latin typeface="Trebuchet MS"/>
              </a:rPr>
              <a:t>Goal: </a:t>
            </a:r>
            <a:endParaRPr b="0" lang="en-US" sz="32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To verify that you understand manipulating kernel invocations and buffers in OpenCL</a:t>
            </a:r>
            <a:endParaRPr b="0" lang="en-US" sz="2800" spc="-1" strike="noStrike">
              <a:latin typeface="Arial"/>
            </a:endParaRPr>
          </a:p>
          <a:p>
            <a:pPr marL="343080" indent="-342360">
              <a:lnSpc>
                <a:spcPct val="110000"/>
              </a:lnSpc>
              <a:spcBef>
                <a:spcPts val="641"/>
              </a:spcBef>
              <a:buClr>
                <a:srgbClr val="c0504d"/>
              </a:buClr>
              <a:buFont typeface="Arial"/>
              <a:buChar char="•"/>
            </a:pPr>
            <a:r>
              <a:rPr b="0" lang="en-US" sz="3200" spc="-1" strike="noStrike">
                <a:solidFill>
                  <a:srgbClr val="c0504d"/>
                </a:solidFill>
                <a:latin typeface="Trebuchet MS"/>
              </a:rPr>
              <a:t>Procedure: </a:t>
            </a:r>
            <a:endParaRPr b="0" lang="en-US" sz="32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Start with a VADD program in C++ or Python</a:t>
            </a:r>
            <a:endParaRPr b="0" lang="en-US" sz="28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Add additional buffer objects and assign them to vectors defined on the host (see the provided vadd programs for examples of how to do this)</a:t>
            </a:r>
            <a:endParaRPr b="0" lang="en-US" sz="28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Chain vadds … e.g. C=A+B;  D=C+E;  F=D+G.</a:t>
            </a:r>
            <a:endParaRPr b="0" lang="en-US" sz="28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Read back the final result and verify that it is correct</a:t>
            </a:r>
            <a:endParaRPr b="0" lang="en-US" sz="28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Compare the complexity of your host code to C</a:t>
            </a:r>
            <a:endParaRPr b="0" lang="en-US" sz="2800" spc="-1" strike="noStrike">
              <a:latin typeface="Arial"/>
            </a:endParaRPr>
          </a:p>
          <a:p>
            <a:pPr marL="343080" indent="-342360">
              <a:lnSpc>
                <a:spcPct val="110000"/>
              </a:lnSpc>
              <a:spcBef>
                <a:spcPts val="641"/>
              </a:spcBef>
              <a:buClr>
                <a:srgbClr val="c0504d"/>
              </a:buClr>
              <a:buFont typeface="Arial"/>
              <a:buChar char="•"/>
            </a:pPr>
            <a:r>
              <a:rPr b="0" lang="en-US" sz="3200" spc="-1" strike="noStrike">
                <a:solidFill>
                  <a:srgbClr val="c0504d"/>
                </a:solidFill>
                <a:latin typeface="Trebuchet MS"/>
              </a:rPr>
              <a:t>Expected output:</a:t>
            </a:r>
            <a:endParaRPr b="0" lang="en-US" sz="32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A message to standard output verifying that the chain of vector additions produced the correct result</a:t>
            </a:r>
            <a:endParaRPr b="0" lang="en-US" sz="2800" spc="-1" strike="noStrike">
              <a:latin typeface="Arial"/>
            </a:endParaRPr>
          </a:p>
        </p:txBody>
      </p:sp>
      <p:sp>
        <p:nvSpPr>
          <p:cNvPr id="1216" name="CustomShape 3"/>
          <p:cNvSpPr/>
          <p:nvPr/>
        </p:nvSpPr>
        <p:spPr>
          <a:xfrm>
            <a:off x="386280" y="6488640"/>
            <a:ext cx="7738200" cy="3643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Trebuchet MS"/>
                <a:ea typeface="DejaVu Sans"/>
              </a:rPr>
              <a:t>(Sample solution is for C = A + B; D = C + E; F = D + G; return F)</a:t>
            </a:r>
            <a:endParaRPr b="0" lang="en-US" sz="1800" spc="-1" strike="noStrike">
              <a:latin typeface="Arial"/>
            </a:endParaRPr>
          </a:p>
        </p:txBody>
      </p:sp>
    </p:spTree>
  </p:cSld>
  <p:timing>
    <p:tnLst>
      <p:par>
        <p:cTn id="170" dur="indefinite" restart="never" nodeType="tmRoot">
          <p:childTnLst>
            <p:seq>
              <p:cTn id="171" dur="indefinite" nodeType="mainSeq"/>
              <p:prevCondLst>
                <p:cond delay="0" evt="onPrev">
                  <p:tgtEl>
                    <p:sldTgt/>
                  </p:tgtEl>
                </p:cond>
              </p:prevCondLst>
              <p:nextCondLst>
                <p:cond delay="0" evt="onNext">
                  <p:tgtEl>
                    <p:sldTgt/>
                  </p:tgtEl>
                </p:cond>
              </p:nextCondLst>
            </p:seq>
          </p:childTnLst>
        </p:cTn>
      </p:par>
    </p:tnLst>
  </p:timing>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7" name="CustomShape 1"/>
          <p:cNvSpPr/>
          <p:nvPr/>
        </p:nvSpPr>
        <p:spPr>
          <a:xfrm>
            <a:off x="722160" y="4406760"/>
            <a:ext cx="7771680" cy="1361520"/>
          </a:xfrm>
          <a:prstGeom prst="rect">
            <a:avLst/>
          </a:prstGeom>
          <a:noFill/>
          <a:ln>
            <a:noFill/>
          </a:ln>
        </p:spPr>
        <p:style>
          <a:lnRef idx="0"/>
          <a:fillRef idx="0"/>
          <a:effectRef idx="0"/>
          <a:fontRef idx="minor"/>
        </p:style>
        <p:txBody>
          <a:bodyPr lIns="90000" rIns="90000" tIns="45000" bIns="45000">
            <a:normAutofit/>
          </a:bodyPr>
          <a:p>
            <a:pPr>
              <a:lnSpc>
                <a:spcPct val="100000"/>
              </a:lnSpc>
            </a:pPr>
            <a:r>
              <a:rPr b="1" lang="en-US" sz="4000" spc="-1" strike="noStrike" cap="all">
                <a:solidFill>
                  <a:srgbClr val="000000"/>
                </a:solidFill>
                <a:latin typeface="Trebuchet MS"/>
              </a:rPr>
              <a:t>A host view of Working with kernels</a:t>
            </a:r>
            <a:endParaRPr b="0" lang="en-US" sz="4000" spc="-1" strike="noStrike">
              <a:latin typeface="Arial"/>
            </a:endParaRPr>
          </a:p>
        </p:txBody>
      </p:sp>
      <p:sp>
        <p:nvSpPr>
          <p:cNvPr id="1218" name="CustomShape 2"/>
          <p:cNvSpPr/>
          <p:nvPr/>
        </p:nvSpPr>
        <p:spPr>
          <a:xfrm>
            <a:off x="722160" y="2906640"/>
            <a:ext cx="7771680" cy="1499400"/>
          </a:xfrm>
          <a:prstGeom prst="rect">
            <a:avLst/>
          </a:prstGeom>
          <a:noFill/>
          <a:ln>
            <a:noFill/>
          </a:ln>
        </p:spPr>
        <p:style>
          <a:lnRef idx="0"/>
          <a:fillRef idx="0"/>
          <a:effectRef idx="0"/>
          <a:fontRef idx="minor"/>
        </p:style>
        <p:txBody>
          <a:bodyPr lIns="90000" rIns="90000" tIns="45000" bIns="45000" anchor="b"/>
          <a:p>
            <a:pPr>
              <a:lnSpc>
                <a:spcPct val="100000"/>
              </a:lnSpc>
              <a:spcBef>
                <a:spcPts val="400"/>
              </a:spcBef>
            </a:pPr>
            <a:r>
              <a:rPr b="0" lang="en-US" sz="2000" spc="-1" strike="noStrike">
                <a:solidFill>
                  <a:srgbClr val="000000"/>
                </a:solidFill>
                <a:latin typeface="Trebuchet MS"/>
              </a:rPr>
              <a:t>Review</a:t>
            </a:r>
            <a:endParaRPr b="0" lang="en-US" sz="2000" spc="-1" strike="noStrike">
              <a:latin typeface="Arial"/>
            </a:endParaRPr>
          </a:p>
        </p:txBody>
      </p:sp>
    </p:spTree>
  </p:cSld>
  <p:timing>
    <p:tnLst>
      <p:par>
        <p:cTn id="172" dur="indefinite" restart="never" nodeType="tmRoot">
          <p:childTnLst>
            <p:seq>
              <p:cTn id="173" dur="indefinite" nodeType="mainSeq"/>
              <p:prevCondLst>
                <p:cond delay="0" evt="onPrev">
                  <p:tgtEl>
                    <p:sldTgt/>
                  </p:tgtEl>
                </p:cond>
              </p:prevCondLst>
              <p:nextCondLst>
                <p:cond delay="0" evt="onNext">
                  <p:tgtEl>
                    <p:sldTgt/>
                  </p:tgtEl>
                </p:cond>
              </p:nextCondLst>
            </p:seq>
          </p:childTnLst>
        </p:cTn>
      </p:par>
    </p:tnLst>
  </p:timing>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9"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Working with Kernels (C++)</a:t>
            </a:r>
            <a:endParaRPr b="0" lang="en-US" sz="4400" spc="-1" strike="noStrike">
              <a:latin typeface="Arial"/>
            </a:endParaRPr>
          </a:p>
        </p:txBody>
      </p:sp>
      <p:sp>
        <p:nvSpPr>
          <p:cNvPr id="1220" name="CustomShape 2"/>
          <p:cNvSpPr/>
          <p:nvPr/>
        </p:nvSpPr>
        <p:spPr>
          <a:xfrm>
            <a:off x="179640" y="1600200"/>
            <a:ext cx="8784360" cy="4996440"/>
          </a:xfrm>
          <a:prstGeom prst="rect">
            <a:avLst/>
          </a:prstGeom>
          <a:noFill/>
          <a:ln>
            <a:noFill/>
          </a:ln>
        </p:spPr>
        <p:style>
          <a:lnRef idx="0"/>
          <a:fillRef idx="0"/>
          <a:effectRef idx="0"/>
          <a:fontRef idx="minor"/>
        </p:style>
        <p:txBody>
          <a:bodyPr lIns="90000" rIns="90000" tIns="45000" bIns="45000">
            <a:normAutofit/>
          </a:bodyPr>
          <a:p>
            <a:pPr marL="343080" indent="-342360">
              <a:lnSpc>
                <a:spcPct val="120000"/>
              </a:lnSpc>
              <a:spcBef>
                <a:spcPts val="641"/>
              </a:spcBef>
              <a:buClr>
                <a:srgbClr val="000000"/>
              </a:buClr>
              <a:buFont typeface="Arial"/>
              <a:buChar char="•"/>
            </a:pPr>
            <a:r>
              <a:rPr b="0" lang="en-US" sz="3200" spc="-1" strike="noStrike">
                <a:solidFill>
                  <a:srgbClr val="000000"/>
                </a:solidFill>
                <a:latin typeface="Trebuchet MS"/>
              </a:rPr>
              <a:t>The kernels are where all the action is in an OpenCL program.</a:t>
            </a:r>
            <a:endParaRPr b="0" lang="en-US" sz="3200" spc="-1" strike="noStrike">
              <a:latin typeface="Arial"/>
            </a:endParaRPr>
          </a:p>
          <a:p>
            <a:pPr marL="343080" indent="-342360">
              <a:lnSpc>
                <a:spcPct val="120000"/>
              </a:lnSpc>
              <a:spcBef>
                <a:spcPts val="641"/>
              </a:spcBef>
              <a:buClr>
                <a:srgbClr val="000000"/>
              </a:buClr>
              <a:buFont typeface="Arial"/>
              <a:buChar char="•"/>
            </a:pPr>
            <a:r>
              <a:rPr b="0" lang="en-US" sz="3200" spc="-1" strike="noStrike">
                <a:solidFill>
                  <a:srgbClr val="000000"/>
                </a:solidFill>
                <a:latin typeface="Trebuchet MS"/>
              </a:rPr>
              <a:t>Steps to using kernels:</a:t>
            </a:r>
            <a:endParaRPr b="0" lang="en-US" sz="3200" spc="-1" strike="noStrike">
              <a:latin typeface="Arial"/>
            </a:endParaRPr>
          </a:p>
          <a:p>
            <a:pPr lvl="1" marL="971640" indent="-513720">
              <a:lnSpc>
                <a:spcPct val="120000"/>
              </a:lnSpc>
              <a:spcBef>
                <a:spcPts val="561"/>
              </a:spcBef>
              <a:buClr>
                <a:srgbClr val="000000"/>
              </a:buClr>
              <a:buFont typeface="Trebuchet MS"/>
              <a:buAutoNum type="arabicPeriod"/>
            </a:pPr>
            <a:r>
              <a:rPr b="0" lang="en-US" sz="2800" spc="-1" strike="noStrike">
                <a:solidFill>
                  <a:srgbClr val="000000"/>
                </a:solidFill>
                <a:latin typeface="Trebuchet MS"/>
              </a:rPr>
              <a:t>Load kernel source code into a </a:t>
            </a:r>
            <a:r>
              <a:rPr b="0" lang="en-US" sz="2800" spc="-1" strike="noStrike">
                <a:solidFill>
                  <a:srgbClr val="f79646"/>
                </a:solidFill>
                <a:latin typeface="Trebuchet MS"/>
              </a:rPr>
              <a:t>program object</a:t>
            </a:r>
            <a:r>
              <a:rPr b="0" lang="en-US" sz="2800" spc="-1" strike="noStrike">
                <a:solidFill>
                  <a:srgbClr val="9bbb59"/>
                </a:solidFill>
                <a:latin typeface="Trebuchet MS"/>
              </a:rPr>
              <a:t> </a:t>
            </a:r>
            <a:r>
              <a:rPr b="0" lang="en-US" sz="2800" spc="-1" strike="noStrike">
                <a:solidFill>
                  <a:srgbClr val="000000"/>
                </a:solidFill>
                <a:latin typeface="Trebuchet MS"/>
              </a:rPr>
              <a:t>from a file</a:t>
            </a:r>
            <a:endParaRPr b="0" lang="en-US" sz="2800" spc="-1" strike="noStrike">
              <a:latin typeface="Arial"/>
            </a:endParaRPr>
          </a:p>
          <a:p>
            <a:pPr lvl="1" marL="971640" indent="-513720">
              <a:lnSpc>
                <a:spcPct val="120000"/>
              </a:lnSpc>
              <a:spcBef>
                <a:spcPts val="561"/>
              </a:spcBef>
              <a:buClr>
                <a:srgbClr val="000000"/>
              </a:buClr>
              <a:buFont typeface="Trebuchet MS"/>
              <a:buAutoNum type="arabicPeriod"/>
            </a:pPr>
            <a:r>
              <a:rPr b="0" lang="en-US" sz="2800" spc="-1" strike="noStrike">
                <a:solidFill>
                  <a:srgbClr val="000000"/>
                </a:solidFill>
                <a:latin typeface="Trebuchet MS"/>
              </a:rPr>
              <a:t>Make a </a:t>
            </a:r>
            <a:r>
              <a:rPr b="0" lang="en-US" sz="2800" spc="-1" strike="noStrike">
                <a:solidFill>
                  <a:srgbClr val="f79646"/>
                </a:solidFill>
                <a:latin typeface="Trebuchet MS"/>
              </a:rPr>
              <a:t>kernel functor </a:t>
            </a:r>
            <a:r>
              <a:rPr b="0" lang="en-US" sz="2800" spc="-1" strike="noStrike">
                <a:solidFill>
                  <a:srgbClr val="000000"/>
                </a:solidFill>
                <a:latin typeface="Trebuchet MS"/>
              </a:rPr>
              <a:t>from a function within the program</a:t>
            </a:r>
            <a:endParaRPr b="0" lang="en-US" sz="2800" spc="-1" strike="noStrike">
              <a:latin typeface="Arial"/>
            </a:endParaRPr>
          </a:p>
          <a:p>
            <a:pPr lvl="1" marL="971640" indent="-513720">
              <a:lnSpc>
                <a:spcPct val="120000"/>
              </a:lnSpc>
              <a:spcBef>
                <a:spcPts val="561"/>
              </a:spcBef>
              <a:buClr>
                <a:srgbClr val="000000"/>
              </a:buClr>
              <a:buFont typeface="Trebuchet MS"/>
              <a:buAutoNum type="arabicPeriod"/>
            </a:pPr>
            <a:r>
              <a:rPr b="0" lang="en-US" sz="2800" spc="-1" strike="noStrike">
                <a:solidFill>
                  <a:srgbClr val="000000"/>
                </a:solidFill>
                <a:latin typeface="Trebuchet MS"/>
              </a:rPr>
              <a:t>Initialize device memory</a:t>
            </a:r>
            <a:endParaRPr b="0" lang="en-US" sz="2800" spc="-1" strike="noStrike">
              <a:latin typeface="Arial"/>
            </a:endParaRPr>
          </a:p>
          <a:p>
            <a:pPr lvl="1" marL="971640" indent="-513720">
              <a:lnSpc>
                <a:spcPct val="120000"/>
              </a:lnSpc>
              <a:spcBef>
                <a:spcPts val="561"/>
              </a:spcBef>
              <a:buClr>
                <a:srgbClr val="000000"/>
              </a:buClr>
              <a:buFont typeface="Trebuchet MS"/>
              <a:buAutoNum type="arabicPeriod"/>
            </a:pPr>
            <a:r>
              <a:rPr b="0" lang="en-US" sz="2800" spc="-1" strike="noStrike">
                <a:solidFill>
                  <a:srgbClr val="000000"/>
                </a:solidFill>
                <a:latin typeface="Trebuchet MS"/>
              </a:rPr>
              <a:t>Call the kernel functor, specifying memory objects and global/local sizes</a:t>
            </a:r>
            <a:endParaRPr b="0" lang="en-US" sz="2800" spc="-1" strike="noStrike">
              <a:latin typeface="Arial"/>
            </a:endParaRPr>
          </a:p>
          <a:p>
            <a:pPr lvl="1" marL="971640" indent="-513720">
              <a:lnSpc>
                <a:spcPct val="120000"/>
              </a:lnSpc>
              <a:spcBef>
                <a:spcPts val="561"/>
              </a:spcBef>
              <a:buClr>
                <a:srgbClr val="000000"/>
              </a:buClr>
              <a:buFont typeface="Trebuchet MS"/>
              <a:buAutoNum type="arabicPeriod"/>
            </a:pPr>
            <a:r>
              <a:rPr b="0" lang="en-US" sz="2800" spc="-1" strike="noStrike">
                <a:solidFill>
                  <a:srgbClr val="000000"/>
                </a:solidFill>
                <a:latin typeface="Trebuchet MS"/>
              </a:rPr>
              <a:t>Read results back from the device</a:t>
            </a:r>
            <a:endParaRPr b="0" lang="en-US" sz="2800" spc="-1" strike="noStrike">
              <a:latin typeface="Arial"/>
            </a:endParaRPr>
          </a:p>
          <a:p>
            <a:pPr marL="343080" indent="-342360">
              <a:lnSpc>
                <a:spcPct val="120000"/>
              </a:lnSpc>
              <a:spcBef>
                <a:spcPts val="641"/>
              </a:spcBef>
              <a:buClr>
                <a:srgbClr val="000000"/>
              </a:buClr>
              <a:buFont typeface="Arial"/>
              <a:buChar char="•"/>
            </a:pPr>
            <a:r>
              <a:rPr b="0" lang="en-US" sz="3200" spc="-1" strike="noStrike">
                <a:solidFill>
                  <a:srgbClr val="000000"/>
                </a:solidFill>
                <a:latin typeface="Trebuchet MS"/>
              </a:rPr>
              <a:t>Note the kernel function argument list must match the kernel definition on the host.</a:t>
            </a:r>
            <a:endParaRPr b="0" lang="en-US" sz="3200" spc="-1" strike="noStrike">
              <a:latin typeface="Arial"/>
            </a:endParaRPr>
          </a:p>
        </p:txBody>
      </p:sp>
    </p:spTree>
  </p:cSld>
  <p:timing>
    <p:tnLst>
      <p:par>
        <p:cTn id="174" dur="indefinite" restart="never" nodeType="tmRoot">
          <p:childTnLst>
            <p:seq>
              <p:cTn id="175" dur="indefinite" nodeType="mainSeq"/>
              <p:prevCondLst>
                <p:cond delay="0" evt="onPrev">
                  <p:tgtEl>
                    <p:sldTgt/>
                  </p:tgtEl>
                </p:cond>
              </p:prevCondLst>
              <p:nextCondLst>
                <p:cond delay="0" evt="onNext">
                  <p:tgtEl>
                    <p:sldTgt/>
                  </p:tgtEl>
                </p:cond>
              </p:nextCondLst>
            </p:seq>
          </p:childTnLst>
        </p:cTn>
      </p:par>
    </p:tnLst>
  </p:timing>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1" name="CustomShape 1"/>
          <p:cNvSpPr/>
          <p:nvPr/>
        </p:nvSpPr>
        <p:spPr>
          <a:xfrm>
            <a:off x="457200" y="-2736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Create a kernel</a:t>
            </a:r>
            <a:endParaRPr b="0" lang="en-US" sz="4400" spc="-1" strike="noStrike">
              <a:latin typeface="Arial"/>
            </a:endParaRPr>
          </a:p>
        </p:txBody>
      </p:sp>
      <p:sp>
        <p:nvSpPr>
          <p:cNvPr id="1222" name="CustomShape 2"/>
          <p:cNvSpPr/>
          <p:nvPr/>
        </p:nvSpPr>
        <p:spPr>
          <a:xfrm>
            <a:off x="107640" y="1052640"/>
            <a:ext cx="8856360" cy="547200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Kernel code can be a string in the host code (toy codes)</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Or the kernel code can be loaded from a file (real codes)</a:t>
            </a:r>
            <a:endParaRPr b="0" lang="en-US" sz="3200" spc="-1" strike="noStrike">
              <a:latin typeface="Arial"/>
            </a:endParaRPr>
          </a:p>
          <a:p>
            <a:pPr>
              <a:lnSpc>
                <a:spcPct val="100000"/>
              </a:lnSpc>
              <a:spcBef>
                <a:spcPts val="641"/>
              </a:spcBef>
            </a:pP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Compile for the default devices within the default context</a:t>
            </a:r>
            <a:endParaRPr b="0" lang="en-US" sz="3200" spc="-1" strike="noStrike">
              <a:latin typeface="Arial"/>
            </a:endParaRPr>
          </a:p>
          <a:p>
            <a:pPr marL="743040" indent="-285120">
              <a:lnSpc>
                <a:spcPct val="100000"/>
              </a:lnSpc>
              <a:spcBef>
                <a:spcPts val="561"/>
              </a:spcBef>
            </a:pPr>
            <a:endParaRPr b="0" lang="en-US" sz="3200" spc="-1" strike="noStrike">
              <a:latin typeface="Arial"/>
            </a:endParaRPr>
          </a:p>
          <a:p>
            <a:pPr marL="743040" indent="-285120">
              <a:lnSpc>
                <a:spcPct val="100000"/>
              </a:lnSpc>
              <a:spcBef>
                <a:spcPts val="561"/>
              </a:spcBef>
            </a:pPr>
            <a:r>
              <a:rPr b="0" lang="en-US" sz="2800" spc="-1" strike="noStrike">
                <a:solidFill>
                  <a:srgbClr val="000000"/>
                </a:solidFill>
                <a:latin typeface="Courier New Bold"/>
              </a:rPr>
              <a:t>program.build();</a:t>
            </a:r>
            <a:endParaRPr b="0" lang="en-US" sz="2800" spc="-1" strike="noStrike">
              <a:latin typeface="Arial"/>
            </a:endParaRPr>
          </a:p>
          <a:p>
            <a:pPr marL="743040" indent="-285120">
              <a:lnSpc>
                <a:spcPct val="100000"/>
              </a:lnSpc>
              <a:spcBef>
                <a:spcPts val="641"/>
              </a:spcBef>
            </a:pPr>
            <a:endParaRPr b="0" lang="en-US" sz="2800" spc="-1" strike="noStrike">
              <a:latin typeface="Arial"/>
            </a:endParaRPr>
          </a:p>
          <a:p>
            <a:pPr marL="743040" indent="-285120">
              <a:lnSpc>
                <a:spcPct val="100000"/>
              </a:lnSpc>
              <a:spcBef>
                <a:spcPts val="641"/>
              </a:spcBef>
            </a:pPr>
            <a:endParaRPr b="0" lang="en-US" sz="2800" spc="-1" strike="noStrike">
              <a:latin typeface="Arial"/>
            </a:endParaRPr>
          </a:p>
          <a:p>
            <a:pPr marL="743040" indent="-285120">
              <a:lnSpc>
                <a:spcPct val="100000"/>
              </a:lnSpc>
              <a:spcBef>
                <a:spcPts val="641"/>
              </a:spcBef>
            </a:pP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Define the kernel functor from a function within the program – allows us to ‘call’ the kernel to enqueue it</a:t>
            </a:r>
            <a:endParaRPr b="0" lang="en-US" sz="3200" spc="-1" strike="noStrike">
              <a:latin typeface="Arial"/>
            </a:endParaRPr>
          </a:p>
          <a:p>
            <a:pPr marL="743040" indent="-285120">
              <a:lnSpc>
                <a:spcPct val="100000"/>
              </a:lnSpc>
              <a:spcBef>
                <a:spcPts val="561"/>
              </a:spcBef>
            </a:pPr>
            <a:endParaRPr b="0" lang="en-US" sz="3200" spc="-1" strike="noStrike">
              <a:latin typeface="Arial"/>
            </a:endParaRPr>
          </a:p>
          <a:p>
            <a:pPr marL="743040" indent="-285120">
              <a:lnSpc>
                <a:spcPct val="100000"/>
              </a:lnSpc>
              <a:spcBef>
                <a:spcPts val="561"/>
              </a:spcBef>
            </a:pPr>
            <a:r>
              <a:rPr b="0" lang="en-US" sz="2800" spc="-1" strike="noStrike">
                <a:solidFill>
                  <a:srgbClr val="9bbb59"/>
                </a:solidFill>
                <a:latin typeface="Courier New Bold"/>
              </a:rPr>
              <a:t>cl::make_kernel</a:t>
            </a:r>
            <a:endParaRPr b="0" lang="en-US" sz="2800" spc="-1" strike="noStrike">
              <a:latin typeface="Arial"/>
            </a:endParaRPr>
          </a:p>
          <a:p>
            <a:pPr marL="743040" indent="-285120">
              <a:lnSpc>
                <a:spcPct val="100000"/>
              </a:lnSpc>
              <a:spcBef>
                <a:spcPts val="561"/>
              </a:spcBef>
            </a:pPr>
            <a:r>
              <a:rPr b="0" lang="en-US" sz="2800" spc="-1" strike="noStrike">
                <a:solidFill>
                  <a:srgbClr val="000000"/>
                </a:solidFill>
                <a:latin typeface="Courier New Bold"/>
              </a:rPr>
              <a:t>&lt;cl::Buffer, cl::Buffer, cl::Buffer, int&gt; vadd(program, "vadd");</a:t>
            </a:r>
            <a:endParaRPr b="0" lang="en-US" sz="2800" spc="-1" strike="noStrike">
              <a:latin typeface="Arial"/>
            </a:endParaRPr>
          </a:p>
          <a:p>
            <a:pPr marL="743040" indent="-285120">
              <a:lnSpc>
                <a:spcPct val="100000"/>
              </a:lnSpc>
              <a:spcBef>
                <a:spcPts val="641"/>
              </a:spcBef>
            </a:pPr>
            <a:endParaRPr b="0" lang="en-US" sz="2800" spc="-1" strike="noStrike">
              <a:latin typeface="Arial"/>
            </a:endParaRPr>
          </a:p>
        </p:txBody>
      </p:sp>
      <p:sp>
        <p:nvSpPr>
          <p:cNvPr id="1223" name="CustomShape 3"/>
          <p:cNvSpPr/>
          <p:nvPr/>
        </p:nvSpPr>
        <p:spPr>
          <a:xfrm>
            <a:off x="3852000" y="2925000"/>
            <a:ext cx="4931280" cy="154944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4f81bd"/>
                </a:solidFill>
                <a:latin typeface="Trebuchet MS"/>
                <a:ea typeface="DejaVu Sans"/>
              </a:rPr>
              <a:t>The build step can be carried out by specifying </a:t>
            </a:r>
            <a:r>
              <a:rPr b="0" i="1" lang="en-US" sz="1600" spc="-1" strike="noStrike">
                <a:solidFill>
                  <a:srgbClr val="4f81bd"/>
                </a:solidFill>
                <a:latin typeface="Trebuchet MS"/>
                <a:ea typeface="DejaVu Sans"/>
              </a:rPr>
              <a:t>true</a:t>
            </a:r>
            <a:r>
              <a:rPr b="0" lang="en-US" sz="1600" spc="-1" strike="noStrike">
                <a:solidFill>
                  <a:srgbClr val="4f81bd"/>
                </a:solidFill>
                <a:latin typeface="Trebuchet MS"/>
                <a:ea typeface="DejaVu Sans"/>
              </a:rPr>
              <a:t> in the program constructor. If you need to specify build flags you must specify </a:t>
            </a:r>
            <a:r>
              <a:rPr b="0" i="1" lang="en-US" sz="1600" spc="-1" strike="noStrike">
                <a:solidFill>
                  <a:srgbClr val="4f81bd"/>
                </a:solidFill>
                <a:latin typeface="Trebuchet MS"/>
                <a:ea typeface="DejaVu Sans"/>
              </a:rPr>
              <a:t>false</a:t>
            </a:r>
            <a:r>
              <a:rPr b="0" lang="en-US" sz="1600" spc="-1" strike="noStrike">
                <a:solidFill>
                  <a:srgbClr val="4f81bd"/>
                </a:solidFill>
                <a:latin typeface="Trebuchet MS"/>
                <a:ea typeface="DejaVu Sans"/>
              </a:rPr>
              <a:t> in the constructor and use this method instead.</a:t>
            </a:r>
            <a:endParaRPr b="0" lang="en-US" sz="1600" spc="-1" strike="noStrike">
              <a:latin typeface="Arial"/>
            </a:endParaRPr>
          </a:p>
          <a:p>
            <a:pPr>
              <a:lnSpc>
                <a:spcPct val="100000"/>
              </a:lnSpc>
            </a:pPr>
            <a:endParaRPr b="0" lang="en-US" sz="1600" spc="-1" strike="noStrike">
              <a:latin typeface="Arial"/>
            </a:endParaRPr>
          </a:p>
        </p:txBody>
      </p:sp>
    </p:spTree>
  </p:cSld>
  <p:timing>
    <p:tnLst>
      <p:par>
        <p:cTn id="176" dur="indefinite" restart="never" nodeType="tmRoot">
          <p:childTnLst>
            <p:seq>
              <p:cTn id="177" dur="indefinite" nodeType="mainSeq"/>
              <p:prevCondLst>
                <p:cond delay="0" evt="onPrev">
                  <p:tgtEl>
                    <p:sldTgt/>
                  </p:tgtEl>
                </p:cond>
              </p:prevCondLst>
              <p:nextCondLst>
                <p:cond delay="0" evt="onNext">
                  <p:tgtEl>
                    <p:sldTgt/>
                  </p:tgtEl>
                </p:cond>
              </p:nextCondLst>
            </p:seq>
          </p:childTnLst>
        </p:cTn>
      </p:par>
    </p:tnLst>
  </p:timing>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4" name="CustomShape 1"/>
          <p:cNvSpPr/>
          <p:nvPr/>
        </p:nvSpPr>
        <p:spPr>
          <a:xfrm>
            <a:off x="457200" y="-2736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Create a kernel (advanced)</a:t>
            </a:r>
            <a:endParaRPr b="0" lang="en-US" sz="4400" spc="-1" strike="noStrike">
              <a:latin typeface="Arial"/>
            </a:endParaRPr>
          </a:p>
        </p:txBody>
      </p:sp>
      <p:sp>
        <p:nvSpPr>
          <p:cNvPr id="1225" name="CustomShape 2"/>
          <p:cNvSpPr/>
          <p:nvPr/>
        </p:nvSpPr>
        <p:spPr>
          <a:xfrm>
            <a:off x="107640" y="1052640"/>
            <a:ext cx="9035640" cy="547200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If you want to query information about a kernel, you will need to create a kernel object too:</a:t>
            </a:r>
            <a:endParaRPr b="0" lang="en-US" sz="3200" spc="-1" strike="noStrike">
              <a:latin typeface="Arial"/>
            </a:endParaRPr>
          </a:p>
          <a:p>
            <a:pPr marL="743040" indent="-285120">
              <a:lnSpc>
                <a:spcPct val="100000"/>
              </a:lnSpc>
              <a:spcBef>
                <a:spcPts val="561"/>
              </a:spcBef>
            </a:pPr>
            <a:endParaRPr b="0" lang="en-US" sz="3200" spc="-1" strike="noStrike">
              <a:latin typeface="Arial"/>
            </a:endParaRPr>
          </a:p>
          <a:p>
            <a:pPr marL="743040" indent="-285120">
              <a:lnSpc>
                <a:spcPct val="100000"/>
              </a:lnSpc>
              <a:spcBef>
                <a:spcPts val="561"/>
              </a:spcBef>
            </a:pPr>
            <a:r>
              <a:rPr b="0" lang="en-US" sz="2800" spc="-1" strike="noStrike">
                <a:solidFill>
                  <a:srgbClr val="9bbb59"/>
                </a:solidFill>
                <a:latin typeface="Courier New Bold"/>
              </a:rPr>
              <a:t>cl::Kernel</a:t>
            </a:r>
            <a:r>
              <a:rPr b="0" lang="en-US" sz="2800" spc="-1" strike="noStrike">
                <a:solidFill>
                  <a:srgbClr val="000000"/>
                </a:solidFill>
                <a:latin typeface="Courier New Bold"/>
              </a:rPr>
              <a:t> ko_vadd(program, “vadd”);</a:t>
            </a:r>
            <a:endParaRPr b="0" lang="en-US" sz="2800" spc="-1" strike="noStrike">
              <a:latin typeface="Arial"/>
            </a:endParaRPr>
          </a:p>
          <a:p>
            <a:pPr marL="743040" indent="-285120">
              <a:lnSpc>
                <a:spcPct val="100000"/>
              </a:lnSpc>
              <a:spcBef>
                <a:spcPts val="561"/>
              </a:spcBef>
            </a:pPr>
            <a:endParaRPr b="0" lang="en-US" sz="2800" spc="-1" strike="noStrike">
              <a:latin typeface="Arial"/>
            </a:endParaRPr>
          </a:p>
          <a:p>
            <a:pPr marL="343080" indent="-342360">
              <a:lnSpc>
                <a:spcPct val="100000"/>
              </a:lnSpc>
              <a:spcBef>
                <a:spcPts val="561"/>
              </a:spcBef>
              <a:buClr>
                <a:srgbClr val="000000"/>
              </a:buClr>
              <a:buFont typeface="Arial"/>
              <a:buChar char="•"/>
            </a:pPr>
            <a:r>
              <a:rPr b="0" lang="en-US" sz="2800" spc="-1" strike="noStrike">
                <a:solidFill>
                  <a:srgbClr val="000000"/>
                </a:solidFill>
                <a:latin typeface="Trebuchet MS"/>
              </a:rPr>
              <a:t>Get the default size of local dimension (i.e. the size of a Work-Group)</a:t>
            </a:r>
            <a:endParaRPr b="0" lang="en-US" sz="2800" spc="-1" strike="noStrike">
              <a:latin typeface="Arial"/>
            </a:endParaRPr>
          </a:p>
          <a:p>
            <a:pPr marL="457200">
              <a:lnSpc>
                <a:spcPct val="100000"/>
              </a:lnSpc>
              <a:spcBef>
                <a:spcPts val="400"/>
              </a:spcBef>
            </a:pPr>
            <a:endParaRPr b="0" lang="en-US" sz="2800" spc="-1" strike="noStrike">
              <a:latin typeface="Arial"/>
            </a:endParaRPr>
          </a:p>
          <a:p>
            <a:pPr marL="457200">
              <a:lnSpc>
                <a:spcPct val="100000"/>
              </a:lnSpc>
              <a:spcBef>
                <a:spcPts val="400"/>
              </a:spcBef>
            </a:pPr>
            <a:r>
              <a:rPr b="0" lang="en-US" sz="2000" spc="-1" strike="noStrike">
                <a:solidFill>
                  <a:srgbClr val="000000"/>
                </a:solidFill>
                <a:latin typeface="Courier New Bold"/>
              </a:rPr>
              <a:t>::</a:t>
            </a:r>
            <a:r>
              <a:rPr b="0" lang="en-US" sz="2000" spc="-1" strike="noStrike">
                <a:solidFill>
                  <a:srgbClr val="c0504d"/>
                </a:solidFill>
                <a:latin typeface="Courier New Bold"/>
              </a:rPr>
              <a:t>size_t</a:t>
            </a:r>
            <a:r>
              <a:rPr b="0" lang="en-US" sz="2000" spc="-1" strike="noStrike">
                <a:solidFill>
                  <a:srgbClr val="000000"/>
                </a:solidFill>
                <a:latin typeface="Courier New Bold"/>
              </a:rPr>
              <a:t> local = ko_vadd.getWorkGroupInfo</a:t>
            </a:r>
            <a:endParaRPr b="0" lang="en-US" sz="2000" spc="-1" strike="noStrike">
              <a:latin typeface="Arial"/>
            </a:endParaRPr>
          </a:p>
          <a:p>
            <a:pPr marL="457200">
              <a:lnSpc>
                <a:spcPct val="100000"/>
              </a:lnSpc>
              <a:spcBef>
                <a:spcPts val="400"/>
              </a:spcBef>
            </a:pPr>
            <a:r>
              <a:rPr b="0" lang="en-US" sz="2000" spc="-1" strike="noStrike">
                <a:solidFill>
                  <a:srgbClr val="000000"/>
                </a:solidFill>
                <a:latin typeface="Courier New Bold"/>
              </a:rPr>
              <a:t> </a:t>
            </a:r>
            <a:r>
              <a:rPr b="0" lang="en-US" sz="2000" spc="-1" strike="noStrike">
                <a:solidFill>
                  <a:srgbClr val="000000"/>
                </a:solidFill>
                <a:latin typeface="Courier New Bold"/>
              </a:rPr>
              <a:t>&lt;</a:t>
            </a:r>
            <a:r>
              <a:rPr b="0" lang="en-US" sz="2000" spc="-1" strike="noStrike">
                <a:solidFill>
                  <a:srgbClr val="9bbb59"/>
                </a:solidFill>
                <a:latin typeface="Courier New Bold"/>
              </a:rPr>
              <a:t>CL_KERNEL_WORK_GROUP_SIZE</a:t>
            </a:r>
            <a:r>
              <a:rPr b="0" lang="en-US" sz="2000" spc="-1" strike="noStrike">
                <a:solidFill>
                  <a:srgbClr val="000000"/>
                </a:solidFill>
                <a:latin typeface="Courier New Bold"/>
              </a:rPr>
              <a:t>&gt;(cl::</a:t>
            </a:r>
            <a:r>
              <a:rPr b="0" lang="en-US" sz="2000" spc="-1" strike="noStrike">
                <a:solidFill>
                  <a:srgbClr val="9bbb59"/>
                </a:solidFill>
                <a:latin typeface="Courier New Bold"/>
              </a:rPr>
              <a:t>Device</a:t>
            </a:r>
            <a:r>
              <a:rPr b="0" lang="en-US" sz="2000" spc="-1" strike="noStrike">
                <a:solidFill>
                  <a:srgbClr val="000000"/>
                </a:solidFill>
                <a:latin typeface="Courier New Bold"/>
              </a:rPr>
              <a:t>::getDefault());</a:t>
            </a:r>
            <a:endParaRPr b="0" lang="en-US" sz="2000" spc="-1" strike="noStrike">
              <a:latin typeface="Arial"/>
            </a:endParaRPr>
          </a:p>
          <a:p>
            <a:pPr marL="457200">
              <a:lnSpc>
                <a:spcPct val="100000"/>
              </a:lnSpc>
              <a:spcBef>
                <a:spcPts val="561"/>
              </a:spcBef>
            </a:pPr>
            <a:endParaRPr b="0" lang="en-US" sz="2000" spc="-1" strike="noStrike">
              <a:latin typeface="Arial"/>
            </a:endParaRPr>
          </a:p>
          <a:p>
            <a:pPr marL="743040" indent="-285120">
              <a:lnSpc>
                <a:spcPct val="100000"/>
              </a:lnSpc>
              <a:spcBef>
                <a:spcPts val="561"/>
              </a:spcBef>
            </a:pPr>
            <a:endParaRPr b="0" lang="en-US" sz="2000" spc="-1" strike="noStrike">
              <a:latin typeface="Arial"/>
            </a:endParaRPr>
          </a:p>
          <a:p>
            <a:pPr marL="743040" indent="-285120">
              <a:lnSpc>
                <a:spcPct val="100000"/>
              </a:lnSpc>
              <a:spcBef>
                <a:spcPts val="641"/>
              </a:spcBef>
            </a:pPr>
            <a:endParaRPr b="0" lang="en-US" sz="2000" spc="-1" strike="noStrike">
              <a:latin typeface="Arial"/>
            </a:endParaRPr>
          </a:p>
        </p:txBody>
      </p:sp>
      <p:sp>
        <p:nvSpPr>
          <p:cNvPr id="1226" name="CustomShape 3"/>
          <p:cNvSpPr/>
          <p:nvPr/>
        </p:nvSpPr>
        <p:spPr>
          <a:xfrm>
            <a:off x="5508000" y="2351880"/>
            <a:ext cx="3498120" cy="130608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4f81bd"/>
                </a:solidFill>
                <a:latin typeface="Trebuchet MS"/>
                <a:ea typeface="DejaVu Sans"/>
              </a:rPr>
              <a:t>If we set the local dimension ourselves or accept the OpenCL runtime’s, we don’t need this step</a:t>
            </a:r>
            <a:endParaRPr b="0" lang="en-US" sz="1600" spc="-1" strike="noStrike">
              <a:latin typeface="Arial"/>
            </a:endParaRPr>
          </a:p>
          <a:p>
            <a:pPr>
              <a:lnSpc>
                <a:spcPct val="100000"/>
              </a:lnSpc>
            </a:pPr>
            <a:endParaRPr b="0" lang="en-US" sz="1600" spc="-1" strike="noStrike">
              <a:latin typeface="Arial"/>
            </a:endParaRPr>
          </a:p>
        </p:txBody>
      </p:sp>
      <p:sp>
        <p:nvSpPr>
          <p:cNvPr id="1227" name="CustomShape 4"/>
          <p:cNvSpPr/>
          <p:nvPr/>
        </p:nvSpPr>
        <p:spPr>
          <a:xfrm>
            <a:off x="1907640" y="6300720"/>
            <a:ext cx="6840000" cy="8193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600" spc="-1" strike="noStrike">
                <a:solidFill>
                  <a:srgbClr val="4f81bd"/>
                </a:solidFill>
                <a:latin typeface="Trebuchet MS"/>
                <a:ea typeface="DejaVu Sans"/>
              </a:rPr>
              <a:t>We can use any work-group-info parameter from table 5.15 in the OpenCL 1.1 specification. The function will return the appropriate type.</a:t>
            </a:r>
            <a:endParaRPr b="0" lang="en-US" sz="1600" spc="-1" strike="noStrike">
              <a:latin typeface="Arial"/>
            </a:endParaRPr>
          </a:p>
        </p:txBody>
      </p:sp>
      <p:sp>
        <p:nvSpPr>
          <p:cNvPr id="1228" name="CustomShape 5"/>
          <p:cNvSpPr/>
          <p:nvPr/>
        </p:nvSpPr>
        <p:spPr>
          <a:xfrm flipH="1" flipV="1">
            <a:off x="1762920" y="6164640"/>
            <a:ext cx="431280" cy="28728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Tree>
  </p:cSld>
  <p:timing>
    <p:tnLst>
      <p:par>
        <p:cTn id="178" dur="indefinite" restart="never" nodeType="tmRoot">
          <p:childTnLst>
            <p:seq>
              <p:cTn id="179" dur="indefinite" nodeType="mainSeq"/>
              <p:prevCondLst>
                <p:cond delay="0" evt="onPrev">
                  <p:tgtEl>
                    <p:sldTgt/>
                  </p:tgtEl>
                </p:cond>
              </p:prevCondLst>
              <p:nextCondLst>
                <p:cond delay="0" evt="onNext">
                  <p:tgtEl>
                    <p:sldTgt/>
                  </p:tgtEl>
                </p:cond>
              </p:nextCondLst>
            </p:seq>
          </p:childTnLst>
        </p:cTn>
      </p:par>
    </p:tnLst>
  </p:timing>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9" name="CustomShape 1"/>
          <p:cNvSpPr/>
          <p:nvPr/>
        </p:nvSpPr>
        <p:spPr>
          <a:xfrm>
            <a:off x="107640" y="-18360"/>
            <a:ext cx="892836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3600" spc="-1" strike="noStrike">
                <a:solidFill>
                  <a:srgbClr val="000000"/>
                </a:solidFill>
                <a:latin typeface="Trebuchet MS"/>
              </a:rPr>
              <a:t>Associate with args and enqueue kernel</a:t>
            </a:r>
            <a:endParaRPr b="0" lang="en-US" sz="3600" spc="-1" strike="noStrike">
              <a:latin typeface="Arial"/>
            </a:endParaRPr>
          </a:p>
        </p:txBody>
      </p:sp>
      <p:sp>
        <p:nvSpPr>
          <p:cNvPr id="1230" name="CustomShape 2"/>
          <p:cNvSpPr/>
          <p:nvPr/>
        </p:nvSpPr>
        <p:spPr>
          <a:xfrm>
            <a:off x="457200" y="1168200"/>
            <a:ext cx="8686080" cy="506844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561"/>
              </a:spcBef>
            </a:pPr>
            <a:endParaRPr b="0" lang="en-US" sz="1800" spc="-1" strike="noStrike">
              <a:latin typeface="Arial"/>
            </a:endParaRPr>
          </a:p>
          <a:p>
            <a:pPr marL="343080" indent="-342360">
              <a:lnSpc>
                <a:spcPct val="100000"/>
              </a:lnSpc>
              <a:spcBef>
                <a:spcPts val="561"/>
              </a:spcBef>
              <a:buClr>
                <a:srgbClr val="000000"/>
              </a:buClr>
              <a:buFont typeface="Arial"/>
              <a:buChar char="•"/>
            </a:pPr>
            <a:r>
              <a:rPr b="0" lang="en-US" sz="2800" spc="-1" strike="noStrike">
                <a:solidFill>
                  <a:srgbClr val="000000"/>
                </a:solidFill>
                <a:latin typeface="Trebuchet MS"/>
              </a:rPr>
              <a:t>Enqueue the kernel for execution with buffer objects </a:t>
            </a:r>
            <a:r>
              <a:rPr b="0" lang="en-US" sz="2800" spc="-1" strike="noStrike">
                <a:solidFill>
                  <a:srgbClr val="000000"/>
                </a:solidFill>
                <a:latin typeface="Courier New Bold"/>
              </a:rPr>
              <a:t>d_a</a:t>
            </a:r>
            <a:r>
              <a:rPr b="0" lang="en-US" sz="2800" spc="-1" strike="noStrike">
                <a:solidFill>
                  <a:srgbClr val="000000"/>
                </a:solidFill>
                <a:latin typeface="Trebuchet MS"/>
              </a:rPr>
              <a:t>, </a:t>
            </a:r>
            <a:r>
              <a:rPr b="0" lang="en-US" sz="2800" spc="-1" strike="noStrike">
                <a:solidFill>
                  <a:srgbClr val="000000"/>
                </a:solidFill>
                <a:latin typeface="Courier New Bold"/>
              </a:rPr>
              <a:t>d_b</a:t>
            </a:r>
            <a:r>
              <a:rPr b="0" lang="en-US" sz="2800" spc="-1" strike="noStrike">
                <a:solidFill>
                  <a:srgbClr val="000000"/>
                </a:solidFill>
                <a:latin typeface="Trebuchet MS"/>
              </a:rPr>
              <a:t> and </a:t>
            </a:r>
            <a:r>
              <a:rPr b="0" lang="en-US" sz="2800" spc="-1" strike="noStrike">
                <a:solidFill>
                  <a:srgbClr val="000000"/>
                </a:solidFill>
                <a:latin typeface="Courier New Bold"/>
              </a:rPr>
              <a:t>d_c</a:t>
            </a:r>
            <a:r>
              <a:rPr b="0" lang="en-US" sz="2800" spc="-1" strike="noStrike">
                <a:solidFill>
                  <a:srgbClr val="000000"/>
                </a:solidFill>
                <a:latin typeface="Trebuchet MS"/>
              </a:rPr>
              <a:t> and their length, </a:t>
            </a:r>
            <a:r>
              <a:rPr b="0" lang="en-US" sz="2800" spc="-1" strike="noStrike">
                <a:solidFill>
                  <a:srgbClr val="000000"/>
                </a:solidFill>
                <a:latin typeface="Courier New Bold"/>
              </a:rPr>
              <a:t>count</a:t>
            </a:r>
            <a:r>
              <a:rPr b="0" lang="en-US" sz="2800" spc="-1" strike="noStrike">
                <a:solidFill>
                  <a:srgbClr val="000000"/>
                </a:solidFill>
                <a:latin typeface="Trebuchet MS"/>
              </a:rPr>
              <a:t>:</a:t>
            </a:r>
            <a:endParaRPr b="0" lang="en-US" sz="2800" spc="-1" strike="noStrike">
              <a:latin typeface="Arial"/>
            </a:endParaRPr>
          </a:p>
          <a:p>
            <a:pPr>
              <a:lnSpc>
                <a:spcPct val="100000"/>
              </a:lnSpc>
              <a:spcBef>
                <a:spcPts val="561"/>
              </a:spcBef>
            </a:pPr>
            <a:endParaRPr b="0" lang="en-US" sz="2800" spc="-1" strike="noStrike">
              <a:latin typeface="Arial"/>
            </a:endParaRPr>
          </a:p>
          <a:p>
            <a:pPr marL="457200">
              <a:lnSpc>
                <a:spcPct val="100000"/>
              </a:lnSpc>
              <a:spcBef>
                <a:spcPts val="400"/>
              </a:spcBef>
            </a:pPr>
            <a:endParaRPr b="0" lang="en-US" sz="2800" spc="-1" strike="noStrike">
              <a:latin typeface="Arial"/>
            </a:endParaRPr>
          </a:p>
          <a:p>
            <a:pPr marL="457200">
              <a:lnSpc>
                <a:spcPct val="100000"/>
              </a:lnSpc>
              <a:spcBef>
                <a:spcPts val="400"/>
              </a:spcBef>
            </a:pPr>
            <a:r>
              <a:rPr b="0" lang="en-US" sz="2000" spc="-1" strike="noStrike">
                <a:solidFill>
                  <a:srgbClr val="000000"/>
                </a:solidFill>
                <a:latin typeface="Courier New Bold"/>
              </a:rPr>
              <a:t>vadd(cl::EnqueueArgs(</a:t>
            </a:r>
            <a:endParaRPr b="0" lang="en-US" sz="2000" spc="-1" strike="noStrike">
              <a:latin typeface="Arial"/>
            </a:endParaRPr>
          </a:p>
          <a:p>
            <a:pPr marL="457200">
              <a:lnSpc>
                <a:spcPct val="100000"/>
              </a:lnSpc>
              <a:spcBef>
                <a:spcPts val="400"/>
              </a:spcBef>
            </a:pPr>
            <a:r>
              <a:rPr b="0" lang="en-US" sz="2000" spc="-1" strike="noStrike">
                <a:solidFill>
                  <a:srgbClr val="000000"/>
                </a:solidFill>
                <a:latin typeface="Courier New Bold"/>
              </a:rPr>
              <a:t>    </a:t>
            </a:r>
            <a:r>
              <a:rPr b="0" lang="en-US" sz="2000" spc="-1" strike="noStrike">
                <a:solidFill>
                  <a:srgbClr val="000000"/>
                </a:solidFill>
                <a:latin typeface="Courier New Bold"/>
              </a:rPr>
              <a:t>queue, cl::NDRange(count), cl::NDRange(local)),</a:t>
            </a:r>
            <a:br/>
            <a:r>
              <a:rPr b="0" lang="en-US" sz="2000" spc="-1" strike="noStrike">
                <a:solidFill>
                  <a:srgbClr val="000000"/>
                </a:solidFill>
                <a:latin typeface="Courier New Bold"/>
              </a:rPr>
              <a:t>    d_a, d_b, d_c, count);</a:t>
            </a:r>
            <a:endParaRPr b="0" lang="en-US" sz="2000" spc="-1" strike="noStrike">
              <a:latin typeface="Arial"/>
            </a:endParaRPr>
          </a:p>
        </p:txBody>
      </p:sp>
      <p:sp>
        <p:nvSpPr>
          <p:cNvPr id="1231" name="CustomShape 3"/>
          <p:cNvSpPr/>
          <p:nvPr/>
        </p:nvSpPr>
        <p:spPr>
          <a:xfrm>
            <a:off x="3482280" y="2853000"/>
            <a:ext cx="5661000" cy="10627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600" spc="-1" strike="noStrike">
                <a:solidFill>
                  <a:srgbClr val="4f81bd"/>
                </a:solidFill>
                <a:latin typeface="Trebuchet MS"/>
                <a:ea typeface="DejaVu Sans"/>
              </a:rPr>
              <a:t>We can include any arguments from the clEnqueueNDRangeKernel function including Event wait lists (to be discussed later) and the command queue (optional)</a:t>
            </a:r>
            <a:endParaRPr b="0" lang="en-US" sz="1600" spc="-1" strike="noStrike">
              <a:latin typeface="Arial"/>
            </a:endParaRPr>
          </a:p>
        </p:txBody>
      </p:sp>
      <p:sp>
        <p:nvSpPr>
          <p:cNvPr id="1232" name="CustomShape 4"/>
          <p:cNvSpPr/>
          <p:nvPr/>
        </p:nvSpPr>
        <p:spPr>
          <a:xfrm flipH="1">
            <a:off x="2410920" y="3357000"/>
            <a:ext cx="1079280" cy="57528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Tree>
  </p:cSld>
  <p:timing>
    <p:tnLst>
      <p:par>
        <p:cTn id="180" dur="indefinite" restart="never" nodeType="tmRoot">
          <p:childTnLst>
            <p:seq>
              <p:cTn id="181" dur="indefinite" nodeType="mainSeq"/>
              <p:prevCondLst>
                <p:cond delay="0" evt="onPrev">
                  <p:tgtEl>
                    <p:sldTgt/>
                  </p:tgtEl>
                </p:cond>
              </p:prevCondLst>
              <p:nextCondLst>
                <p:cond delay="0" evt="onNext">
                  <p:tgtEl>
                    <p:sldTgt/>
                  </p:tgtEl>
                </p:cond>
              </p:nextCondLst>
            </p:seq>
          </p:childTnLst>
        </p:cTn>
      </p:par>
    </p:tnLst>
  </p:timing>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3"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Working with Kernels (Python)</a:t>
            </a:r>
            <a:endParaRPr b="0" lang="en-US" sz="4400" spc="-1" strike="noStrike">
              <a:latin typeface="Arial"/>
            </a:endParaRPr>
          </a:p>
        </p:txBody>
      </p:sp>
      <p:sp>
        <p:nvSpPr>
          <p:cNvPr id="1234" name="CustomShape 2"/>
          <p:cNvSpPr/>
          <p:nvPr/>
        </p:nvSpPr>
        <p:spPr>
          <a:xfrm>
            <a:off x="251640" y="1600200"/>
            <a:ext cx="8712360" cy="492444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Kernel source string can be defined with three quote marks – no need to escape new lines:</a:t>
            </a:r>
            <a:endParaRPr b="0" lang="en-US" sz="3200" spc="-1" strike="noStrike">
              <a:latin typeface="Arial"/>
            </a:endParaRPr>
          </a:p>
          <a:p>
            <a:pPr marL="457200">
              <a:lnSpc>
                <a:spcPct val="100000"/>
              </a:lnSpc>
              <a:spcBef>
                <a:spcPts val="561"/>
              </a:spcBef>
            </a:pPr>
            <a:r>
              <a:rPr b="0" lang="en-US" sz="2800" spc="-1" strike="noStrike">
                <a:solidFill>
                  <a:srgbClr val="000000"/>
                </a:solidFill>
                <a:latin typeface="Courier New Bold"/>
              </a:rPr>
              <a:t>source = ‘‘‘</a:t>
            </a:r>
            <a:endParaRPr b="0" lang="en-US" sz="2800" spc="-1" strike="noStrike">
              <a:latin typeface="Arial"/>
            </a:endParaRPr>
          </a:p>
          <a:p>
            <a:pPr marL="457200">
              <a:lnSpc>
                <a:spcPct val="100000"/>
              </a:lnSpc>
              <a:spcBef>
                <a:spcPts val="561"/>
              </a:spcBef>
            </a:pPr>
            <a:r>
              <a:rPr b="0" lang="en-US" sz="2800" spc="-1" strike="noStrike">
                <a:solidFill>
                  <a:srgbClr val="000000"/>
                </a:solidFill>
                <a:latin typeface="Courier New Bold"/>
              </a:rPr>
              <a:t>	</a:t>
            </a:r>
            <a:r>
              <a:rPr b="0" lang="en-US" sz="2800" spc="-1" strike="noStrike">
                <a:solidFill>
                  <a:srgbClr val="000000"/>
                </a:solidFill>
                <a:latin typeface="Courier New Bold"/>
              </a:rPr>
              <a:t>__kernel void func() {}</a:t>
            </a:r>
            <a:endParaRPr b="0" lang="en-US" sz="2800" spc="-1" strike="noStrike">
              <a:latin typeface="Arial"/>
            </a:endParaRPr>
          </a:p>
          <a:p>
            <a:pPr marL="457200">
              <a:lnSpc>
                <a:spcPct val="100000"/>
              </a:lnSpc>
              <a:spcBef>
                <a:spcPts val="561"/>
              </a:spcBef>
            </a:pPr>
            <a:r>
              <a:rPr b="0" lang="en-US" sz="2800" spc="-1" strike="noStrike">
                <a:solidFill>
                  <a:srgbClr val="000000"/>
                </a:solidFill>
                <a:latin typeface="Courier New Bold"/>
              </a:rPr>
              <a:t>’’’</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Or in a file and loaded at runtime:</a:t>
            </a:r>
            <a:endParaRPr b="0" lang="en-US" sz="3200" spc="-1" strike="noStrike">
              <a:latin typeface="Arial"/>
            </a:endParaRPr>
          </a:p>
          <a:p>
            <a:pPr marL="457200">
              <a:lnSpc>
                <a:spcPct val="100000"/>
              </a:lnSpc>
              <a:spcBef>
                <a:spcPts val="561"/>
              </a:spcBef>
            </a:pPr>
            <a:r>
              <a:rPr b="0" lang="en-US" sz="2800" spc="-1" strike="noStrike">
                <a:solidFill>
                  <a:srgbClr val="000000"/>
                </a:solidFill>
                <a:latin typeface="Courier New Bold"/>
              </a:rPr>
              <a:t>source = open(‘file.cl’).read()</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The program object is created and built:</a:t>
            </a:r>
            <a:endParaRPr b="0" lang="en-US" sz="3200" spc="-1" strike="noStrike">
              <a:latin typeface="Arial"/>
            </a:endParaRPr>
          </a:p>
          <a:p>
            <a:pPr marL="457200">
              <a:lnSpc>
                <a:spcPct val="100000"/>
              </a:lnSpc>
              <a:spcBef>
                <a:spcPts val="561"/>
              </a:spcBef>
            </a:pPr>
            <a:r>
              <a:rPr b="0" lang="en-US" sz="2800" spc="-1" strike="noStrike">
                <a:solidFill>
                  <a:srgbClr val="000000"/>
                </a:solidFill>
                <a:latin typeface="Courier New Bold"/>
              </a:rPr>
              <a:t>prg = </a:t>
            </a:r>
            <a:endParaRPr b="0" lang="en-US" sz="2800" spc="-1" strike="noStrike">
              <a:latin typeface="Arial"/>
            </a:endParaRPr>
          </a:p>
          <a:p>
            <a:pPr marL="457200">
              <a:lnSpc>
                <a:spcPct val="100000"/>
              </a:lnSpc>
              <a:spcBef>
                <a:spcPts val="561"/>
              </a:spcBef>
            </a:pPr>
            <a:r>
              <a:rPr b="0" lang="en-US" sz="2800" spc="-1" strike="noStrike">
                <a:solidFill>
                  <a:srgbClr val="000000"/>
                </a:solidFill>
                <a:latin typeface="Courier New Bold"/>
              </a:rPr>
              <a:t>pyopencl.Program(context,source).build()</a:t>
            </a:r>
            <a:endParaRPr b="0" lang="en-US" sz="2800" spc="-1" strike="noStrike">
              <a:latin typeface="Arial"/>
            </a:endParaRPr>
          </a:p>
        </p:txBody>
      </p:sp>
    </p:spTree>
  </p:cSld>
  <p:timing>
    <p:tnLst>
      <p:par>
        <p:cTn id="182" dur="indefinite" restart="never" nodeType="tmRoot">
          <p:childTnLst>
            <p:seq>
              <p:cTn id="183" dur="indefinite" nodeType="mainSeq"/>
              <p:prevCondLst>
                <p:cond delay="0" evt="onPrev">
                  <p:tgtEl>
                    <p:sldTgt/>
                  </p:tgtEl>
                </p:cond>
              </p:prevCondLst>
              <p:nextCondLst>
                <p:cond delay="0" evt="onNext">
                  <p:tgtEl>
                    <p:sldTgt/>
                  </p:tgtEl>
                </p:cond>
              </p:nextCondLst>
            </p:seq>
          </p:childTnLst>
        </p:cTn>
      </p:par>
    </p:tnLst>
  </p:timing>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5"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Working with Kernels (Python)</a:t>
            </a:r>
            <a:endParaRPr b="0" lang="en-US" sz="4400" spc="-1" strike="noStrike">
              <a:latin typeface="Arial"/>
            </a:endParaRPr>
          </a:p>
        </p:txBody>
      </p:sp>
      <p:sp>
        <p:nvSpPr>
          <p:cNvPr id="1236" name="CustomShape 2"/>
          <p:cNvSpPr/>
          <p:nvPr/>
        </p:nvSpPr>
        <p:spPr>
          <a:xfrm>
            <a:off x="457200" y="1600200"/>
            <a:ext cx="8228880" cy="506844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Kernels can be called as a method of the built program object; as in </a:t>
            </a:r>
            <a:endParaRPr b="0" lang="en-US" sz="3200" spc="-1" strike="noStrike">
              <a:latin typeface="Arial"/>
            </a:endParaRPr>
          </a:p>
          <a:p>
            <a:pPr>
              <a:lnSpc>
                <a:spcPct val="100000"/>
              </a:lnSpc>
              <a:spcBef>
                <a:spcPts val="300"/>
              </a:spcBef>
            </a:pPr>
            <a:endParaRPr b="0" lang="en-US" sz="3200" spc="-1" strike="noStrike">
              <a:latin typeface="Arial"/>
            </a:endParaRPr>
          </a:p>
          <a:p>
            <a:pPr algn="ctr">
              <a:lnSpc>
                <a:spcPct val="100000"/>
              </a:lnSpc>
              <a:spcBef>
                <a:spcPts val="641"/>
              </a:spcBef>
            </a:pPr>
            <a:r>
              <a:rPr b="1" lang="en-US" sz="3200" spc="-1" strike="noStrike">
                <a:solidFill>
                  <a:srgbClr val="8064a2"/>
                </a:solidFill>
                <a:latin typeface="Courier New Bold"/>
              </a:rPr>
              <a:t>program.kernel(q, t, l, a)</a:t>
            </a:r>
            <a:endParaRPr b="0" lang="en-US" sz="3200" spc="-1" strike="noStrike">
              <a:latin typeface="Arial"/>
            </a:endParaRPr>
          </a:p>
          <a:p>
            <a:pPr>
              <a:lnSpc>
                <a:spcPct val="100000"/>
              </a:lnSpc>
              <a:spcBef>
                <a:spcPts val="641"/>
              </a:spcBef>
            </a:pP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The basic arguments to this call are:</a:t>
            </a:r>
            <a:endParaRPr b="0" lang="en-US" sz="3200" spc="-1" strike="noStrike">
              <a:latin typeface="Arial"/>
            </a:endParaRPr>
          </a:p>
          <a:p>
            <a:pPr lvl="1" marL="803160" indent="-345240">
              <a:lnSpc>
                <a:spcPct val="100000"/>
              </a:lnSpc>
              <a:spcBef>
                <a:spcPts val="561"/>
              </a:spcBef>
              <a:buClr>
                <a:srgbClr val="000000"/>
              </a:buClr>
              <a:buFont typeface="Trebuchet MS"/>
              <a:buAutoNum type="arabicPeriod"/>
            </a:pPr>
            <a:r>
              <a:rPr b="0" lang="en-US" sz="2800" spc="-1" strike="noStrike">
                <a:solidFill>
                  <a:srgbClr val="000000"/>
                </a:solidFill>
                <a:latin typeface="Trebuchet MS"/>
              </a:rPr>
              <a:t> </a:t>
            </a:r>
            <a:r>
              <a:rPr b="1" lang="en-US" sz="2800" spc="-1" strike="noStrike">
                <a:solidFill>
                  <a:srgbClr val="8064a2"/>
                </a:solidFill>
                <a:latin typeface="Courier New Bold"/>
              </a:rPr>
              <a:t>q</a:t>
            </a:r>
            <a:r>
              <a:rPr b="0" lang="en-US" sz="2800" spc="-1" strike="noStrike">
                <a:solidFill>
                  <a:srgbClr val="000000"/>
                </a:solidFill>
                <a:latin typeface="Trebuchet MS"/>
              </a:rPr>
              <a:t> is the Command Queue</a:t>
            </a:r>
            <a:endParaRPr b="0" lang="en-US" sz="2800" spc="-1" strike="noStrike">
              <a:latin typeface="Arial"/>
            </a:endParaRPr>
          </a:p>
          <a:p>
            <a:pPr lvl="1" marL="803160" indent="-345240">
              <a:lnSpc>
                <a:spcPct val="100000"/>
              </a:lnSpc>
              <a:spcBef>
                <a:spcPts val="561"/>
              </a:spcBef>
              <a:buClr>
                <a:srgbClr val="000000"/>
              </a:buClr>
              <a:buFont typeface="Trebuchet MS"/>
              <a:buAutoNum type="arabicPeriod"/>
            </a:pPr>
            <a:r>
              <a:rPr b="0" lang="en-US" sz="2800" spc="-1" strike="noStrike">
                <a:solidFill>
                  <a:srgbClr val="000000"/>
                </a:solidFill>
                <a:latin typeface="Trebuchet MS"/>
              </a:rPr>
              <a:t> </a:t>
            </a:r>
            <a:r>
              <a:rPr b="1" lang="en-US" sz="2800" spc="-1" strike="noStrike">
                <a:solidFill>
                  <a:srgbClr val="8064a2"/>
                </a:solidFill>
                <a:latin typeface="Courier New Bold"/>
              </a:rPr>
              <a:t>t</a:t>
            </a:r>
            <a:r>
              <a:rPr b="0" lang="en-US" sz="2800" spc="-1" strike="noStrike">
                <a:solidFill>
                  <a:srgbClr val="000000"/>
                </a:solidFill>
                <a:latin typeface="Trebuchet MS"/>
              </a:rPr>
              <a:t> is the Global size as a tuple:</a:t>
            </a:r>
            <a:br/>
            <a:r>
              <a:rPr b="0" lang="en-US" sz="2800" spc="-1" strike="noStrike">
                <a:solidFill>
                  <a:srgbClr val="000000"/>
                </a:solidFill>
                <a:latin typeface="Trebuchet MS"/>
              </a:rPr>
              <a:t> (x, ), (x,y), or (x,y,z)</a:t>
            </a:r>
            <a:endParaRPr b="0" lang="en-US" sz="2800" spc="-1" strike="noStrike">
              <a:latin typeface="Arial"/>
            </a:endParaRPr>
          </a:p>
          <a:p>
            <a:pPr lvl="1" marL="803160" indent="-345240">
              <a:lnSpc>
                <a:spcPct val="100000"/>
              </a:lnSpc>
              <a:spcBef>
                <a:spcPts val="561"/>
              </a:spcBef>
              <a:buClr>
                <a:srgbClr val="000000"/>
              </a:buClr>
              <a:buFont typeface="Trebuchet MS"/>
              <a:buAutoNum type="arabicPeriod"/>
            </a:pPr>
            <a:r>
              <a:rPr b="0" lang="en-US" sz="2800" spc="-1" strike="noStrike">
                <a:solidFill>
                  <a:srgbClr val="000000"/>
                </a:solidFill>
                <a:latin typeface="Trebuchet MS"/>
              </a:rPr>
              <a:t> </a:t>
            </a:r>
            <a:r>
              <a:rPr b="1" lang="en-US" sz="2800" spc="-1" strike="noStrike">
                <a:solidFill>
                  <a:srgbClr val="8064a2"/>
                </a:solidFill>
                <a:latin typeface="Courier New Bold"/>
              </a:rPr>
              <a:t>l</a:t>
            </a:r>
            <a:r>
              <a:rPr b="0" lang="en-US" sz="2800" spc="-1" strike="noStrike">
                <a:solidFill>
                  <a:srgbClr val="000000"/>
                </a:solidFill>
                <a:latin typeface="Trebuchet MS"/>
              </a:rPr>
              <a:t> is the Local size as a tuple or None</a:t>
            </a:r>
            <a:endParaRPr b="0" lang="en-US" sz="2800" spc="-1" strike="noStrike">
              <a:latin typeface="Arial"/>
            </a:endParaRPr>
          </a:p>
          <a:p>
            <a:pPr lvl="1" marL="803160" indent="-345240">
              <a:lnSpc>
                <a:spcPct val="100000"/>
              </a:lnSpc>
              <a:spcBef>
                <a:spcPts val="561"/>
              </a:spcBef>
              <a:buClr>
                <a:srgbClr val="000000"/>
              </a:buClr>
              <a:buFont typeface="Trebuchet MS"/>
              <a:buAutoNum type="arabicPeriod"/>
            </a:pPr>
            <a:r>
              <a:rPr b="0" lang="en-US" sz="2800" spc="-1" strike="noStrike">
                <a:solidFill>
                  <a:srgbClr val="000000"/>
                </a:solidFill>
                <a:latin typeface="Trebuchet MS"/>
              </a:rPr>
              <a:t> </a:t>
            </a:r>
            <a:r>
              <a:rPr b="1" lang="en-US" sz="2800" spc="-1" strike="noStrike">
                <a:solidFill>
                  <a:srgbClr val="8064a2"/>
                </a:solidFill>
                <a:latin typeface="Courier New Bold"/>
              </a:rPr>
              <a:t>a</a:t>
            </a:r>
            <a:r>
              <a:rPr b="0" lang="en-US" sz="2800" spc="-1" strike="noStrike">
                <a:solidFill>
                  <a:srgbClr val="000000"/>
                </a:solidFill>
                <a:latin typeface="Trebuchet MS"/>
              </a:rPr>
              <a:t> is the list of arguments to pass to the kernel</a:t>
            </a:r>
            <a:endParaRPr b="0" lang="en-US" sz="2800" spc="-1" strike="noStrike">
              <a:latin typeface="Arial"/>
            </a:endParaRPr>
          </a:p>
          <a:p>
            <a:pPr lvl="2" marL="1258920" indent="-401040">
              <a:lnSpc>
                <a:spcPct val="100000"/>
              </a:lnSpc>
              <a:spcBef>
                <a:spcPts val="479"/>
              </a:spcBef>
              <a:buClr>
                <a:srgbClr val="000000"/>
              </a:buClr>
              <a:buFont typeface="Arial"/>
              <a:buChar char="•"/>
            </a:pPr>
            <a:r>
              <a:rPr b="0" lang="en-US" sz="2400" spc="-1" strike="noStrike">
                <a:solidFill>
                  <a:srgbClr val="000000"/>
                </a:solidFill>
                <a:latin typeface="Trebuchet MS"/>
              </a:rPr>
              <a:t>Scalars must be type cast to numpy types; i.e. numpy.uint32(var), numpy.float32(var)</a:t>
            </a:r>
            <a:endParaRPr b="0" lang="en-US" sz="2400" spc="-1" strike="noStrike">
              <a:latin typeface="Arial"/>
            </a:endParaRPr>
          </a:p>
        </p:txBody>
      </p:sp>
    </p:spTree>
  </p:cSld>
  <p:timing>
    <p:tnLst>
      <p:par>
        <p:cTn id="184" dur="indefinite" restart="never" nodeType="tmRoot">
          <p:childTnLst>
            <p:seq>
              <p:cTn id="185" dur="indefinite" nodeType="mainSeq"/>
              <p:prevCondLst>
                <p:cond delay="0" evt="onPrev">
                  <p:tgtEl>
                    <p:sldTgt/>
                  </p:tgtEl>
                </p:cond>
              </p:prevCondLst>
              <p:nextCondLst>
                <p:cond delay="0" evt="onNext">
                  <p:tgtEl>
                    <p:sldTgt/>
                  </p:tgtEl>
                </p:cond>
              </p:nextCondLst>
            </p:seq>
          </p:childTnLst>
        </p:cTn>
      </p:par>
    </p:tnLst>
  </p:timing>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7"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Working with Kernels (Python)</a:t>
            </a:r>
            <a:endParaRPr b="0" lang="en-US" sz="4400" spc="-1" strike="noStrike">
              <a:latin typeface="Arial"/>
            </a:endParaRPr>
          </a:p>
        </p:txBody>
      </p:sp>
      <p:sp>
        <p:nvSpPr>
          <p:cNvPr id="1238" name="CustomShape 2"/>
          <p:cNvSpPr/>
          <p:nvPr/>
        </p:nvSpPr>
        <p:spPr>
          <a:xfrm>
            <a:off x="107640" y="1600200"/>
            <a:ext cx="8928360" cy="514044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Calling the kernel from within the program object calls </a:t>
            </a:r>
            <a:r>
              <a:rPr b="0" lang="en-US" sz="3200" spc="-1" strike="noStrike">
                <a:solidFill>
                  <a:srgbClr val="8064a2"/>
                </a:solidFill>
                <a:latin typeface="Trebuchet MS"/>
              </a:rPr>
              <a:t>clCreateKernel()</a:t>
            </a:r>
            <a:r>
              <a:rPr b="0" lang="en-US" sz="3200" spc="-1" strike="noStrike">
                <a:solidFill>
                  <a:srgbClr val="000000"/>
                </a:solidFill>
                <a:latin typeface="Trebuchet MS"/>
              </a:rPr>
              <a:t> from the C API</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I.e. calling </a:t>
            </a:r>
            <a:r>
              <a:rPr b="0" lang="en-US" sz="2800" spc="-1" strike="noStrike">
                <a:solidFill>
                  <a:srgbClr val="8064a2"/>
                </a:solidFill>
                <a:latin typeface="Trebuchet MS"/>
              </a:rPr>
              <a:t>program.kernel()</a:t>
            </a:r>
            <a:r>
              <a:rPr b="0" lang="en-US" sz="2800" spc="-1" strike="noStrike">
                <a:solidFill>
                  <a:srgbClr val="000000"/>
                </a:solidFill>
                <a:latin typeface="Trebuchet MS"/>
              </a:rPr>
              <a:t> creates the kernel object every time, which is unnecessary</a:t>
            </a:r>
            <a:endParaRPr b="0" lang="en-US" sz="2800" spc="-1" strike="noStrike">
              <a:latin typeface="Arial"/>
            </a:endParaRPr>
          </a:p>
          <a:p>
            <a:pPr>
              <a:lnSpc>
                <a:spcPct val="100000"/>
              </a:lnSpc>
            </a:pP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Can pull out the kernel to stop this:</a:t>
            </a:r>
            <a:endParaRPr b="0" lang="en-US" sz="3200" spc="-1" strike="noStrike">
              <a:latin typeface="Arial"/>
            </a:endParaRPr>
          </a:p>
          <a:p>
            <a:pPr marL="457200">
              <a:lnSpc>
                <a:spcPct val="100000"/>
              </a:lnSpc>
              <a:spcBef>
                <a:spcPts val="561"/>
              </a:spcBef>
            </a:pPr>
            <a:r>
              <a:rPr b="1" lang="en-US" sz="2800" spc="-1" strike="noStrike">
                <a:solidFill>
                  <a:srgbClr val="8064a2"/>
                </a:solidFill>
                <a:latin typeface="Courier New Bold"/>
              </a:rPr>
              <a:t>kernel = program.kernel</a:t>
            </a:r>
            <a:endParaRPr b="0" lang="en-US" sz="2800" spc="-1" strike="noStrike">
              <a:latin typeface="Arial"/>
            </a:endParaRPr>
          </a:p>
          <a:p>
            <a:pPr marL="457200">
              <a:lnSpc>
                <a:spcPct val="100000"/>
              </a:lnSpc>
              <a:spcBef>
                <a:spcPts val="561"/>
              </a:spcBef>
            </a:pP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Specify the scalar arguments on the kernel object to save casting in the kernel execution call:</a:t>
            </a:r>
            <a:endParaRPr b="0" lang="en-US" sz="3200" spc="-1" strike="noStrike">
              <a:latin typeface="Arial"/>
            </a:endParaRPr>
          </a:p>
          <a:p>
            <a:pPr marL="457200">
              <a:lnSpc>
                <a:spcPct val="100000"/>
              </a:lnSpc>
              <a:spcBef>
                <a:spcPts val="519"/>
              </a:spcBef>
            </a:pPr>
            <a:r>
              <a:rPr b="1" lang="en-US" sz="2600" spc="-1" strike="noStrike">
                <a:solidFill>
                  <a:srgbClr val="8064a2"/>
                </a:solidFill>
                <a:latin typeface="Courier New Bold"/>
              </a:rPr>
              <a:t>kernel.set_scalar_arg_dtypes([list, of, arg, types])</a:t>
            </a:r>
            <a:endParaRPr b="0" lang="en-US" sz="2600" spc="-1" strike="noStrike">
              <a:latin typeface="Arial"/>
            </a:endParaRPr>
          </a:p>
          <a:p>
            <a:pPr marL="457200">
              <a:lnSpc>
                <a:spcPct val="100000"/>
              </a:lnSpc>
              <a:spcBef>
                <a:spcPts val="479"/>
              </a:spcBef>
            </a:pPr>
            <a:endParaRPr b="0" lang="en-US" sz="26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Buffer and local memory arguments should be set as None</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Scalar arguments could be numpy.float32, numpy.uint32, etc.</a:t>
            </a:r>
            <a:endParaRPr b="0" lang="en-US" sz="2800" spc="-1" strike="noStrike">
              <a:latin typeface="Arial"/>
            </a:endParaRPr>
          </a:p>
        </p:txBody>
      </p:sp>
    </p:spTree>
  </p:cSld>
  <p:timing>
    <p:tnLst>
      <p:par>
        <p:cTn id="186" dur="indefinite" restart="never" nodeType="tmRoot">
          <p:childTnLst>
            <p:seq>
              <p:cTn id="187" dur="indefinite" nodeType="mainSeq"/>
              <p:prevCondLst>
                <p:cond delay="0" evt="onPrev">
                  <p:tgtEl>
                    <p:sldTgt/>
                  </p:tgtEl>
                </p:cond>
              </p:prevCondLst>
              <p:nextCondLst>
                <p:cond delay="0" evt="onNext">
                  <p:tgtEl>
                    <p:sldTgt/>
                  </p:tgtEl>
                </p:cond>
              </p:nextCondLst>
            </p:seq>
          </p:childTnLst>
        </p:cTn>
      </p:par>
    </p:tnLst>
  </p:timing>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9" name="CustomShape 1"/>
          <p:cNvSpPr/>
          <p:nvPr/>
        </p:nvSpPr>
        <p:spPr>
          <a:xfrm>
            <a:off x="35640" y="0"/>
            <a:ext cx="910764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3600" spc="-1" strike="noStrike">
                <a:solidFill>
                  <a:srgbClr val="000000"/>
                </a:solidFill>
                <a:latin typeface="Trebuchet MS"/>
              </a:rPr>
              <a:t>Exercise 5: The D = A + B + C problem</a:t>
            </a:r>
            <a:endParaRPr b="0" lang="en-US" sz="3600" spc="-1" strike="noStrike">
              <a:latin typeface="Arial"/>
            </a:endParaRPr>
          </a:p>
        </p:txBody>
      </p:sp>
      <p:sp>
        <p:nvSpPr>
          <p:cNvPr id="1240" name="CustomShape 2"/>
          <p:cNvSpPr/>
          <p:nvPr/>
        </p:nvSpPr>
        <p:spPr>
          <a:xfrm>
            <a:off x="179640" y="1127520"/>
            <a:ext cx="8784360" cy="554112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c0504d"/>
              </a:buClr>
              <a:buFont typeface="Arial"/>
              <a:buChar char="•"/>
            </a:pPr>
            <a:r>
              <a:rPr b="0" lang="en-US" sz="3200" spc="-1" strike="noStrike">
                <a:solidFill>
                  <a:srgbClr val="c0504d"/>
                </a:solidFill>
                <a:latin typeface="Trebuchet MS"/>
              </a:rPr>
              <a:t>Goal:</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To verify that you understand how to control the </a:t>
            </a:r>
            <a:r>
              <a:rPr b="0" lang="en-US" sz="2800" spc="-1" strike="noStrike">
                <a:solidFill>
                  <a:srgbClr val="8064a2"/>
                </a:solidFill>
                <a:latin typeface="Trebuchet MS"/>
              </a:rPr>
              <a:t>argument definitions </a:t>
            </a:r>
            <a:r>
              <a:rPr b="0" lang="en-US" sz="2800" spc="-1" strike="noStrike">
                <a:solidFill>
                  <a:srgbClr val="000000"/>
                </a:solidFill>
                <a:latin typeface="Trebuchet MS"/>
              </a:rPr>
              <a:t>for a </a:t>
            </a:r>
            <a:r>
              <a:rPr b="0" lang="en-US" sz="2800" spc="-1" strike="noStrike" u="sng">
                <a:solidFill>
                  <a:srgbClr val="000000"/>
                </a:solidFill>
                <a:uFillTx/>
                <a:latin typeface="Trebuchet MS"/>
              </a:rPr>
              <a:t>kernel</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To verify that you understand the host/kernel interface</a:t>
            </a:r>
            <a:endParaRPr b="0" lang="en-US" sz="2800" spc="-1" strike="noStrike">
              <a:latin typeface="Arial"/>
            </a:endParaRPr>
          </a:p>
          <a:p>
            <a:pPr marL="343080" indent="-342360">
              <a:lnSpc>
                <a:spcPct val="100000"/>
              </a:lnSpc>
              <a:spcBef>
                <a:spcPts val="641"/>
              </a:spcBef>
              <a:buClr>
                <a:srgbClr val="c0504d"/>
              </a:buClr>
              <a:buFont typeface="Arial"/>
              <a:buChar char="•"/>
            </a:pPr>
            <a:r>
              <a:rPr b="0" lang="en-US" sz="3200" spc="-1" strike="noStrike">
                <a:solidFill>
                  <a:srgbClr val="c0504d"/>
                </a:solidFill>
                <a:latin typeface="Trebuchet MS"/>
              </a:rPr>
              <a:t>Procedure: </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Start with a VADD program.  </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Modify the kernel so it adds three vectors together</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Modify the host code to define three vectors and associate them with relevant kernel arguments</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Read back the final result and verify that it is correct</a:t>
            </a:r>
            <a:endParaRPr b="0" lang="en-US" sz="2800" spc="-1" strike="noStrike">
              <a:latin typeface="Arial"/>
            </a:endParaRPr>
          </a:p>
          <a:p>
            <a:pPr marL="343080" indent="-342360">
              <a:lnSpc>
                <a:spcPct val="100000"/>
              </a:lnSpc>
              <a:spcBef>
                <a:spcPts val="641"/>
              </a:spcBef>
              <a:buClr>
                <a:srgbClr val="c0504d"/>
              </a:buClr>
              <a:buFont typeface="Arial"/>
              <a:buChar char="•"/>
            </a:pPr>
            <a:r>
              <a:rPr b="0" lang="en-US" sz="3200" spc="-1" strike="noStrike">
                <a:solidFill>
                  <a:srgbClr val="c0504d"/>
                </a:solidFill>
                <a:latin typeface="Trebuchet MS"/>
              </a:rPr>
              <a:t>Expected output:</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Test your result and verify that it is correct.  Print a message to that effect on the screen</a:t>
            </a:r>
            <a:endParaRPr b="0" lang="en-US" sz="2800" spc="-1" strike="noStrike">
              <a:latin typeface="Arial"/>
            </a:endParaRPr>
          </a:p>
        </p:txBody>
      </p:sp>
    </p:spTree>
  </p:cSld>
  <p:timing>
    <p:tnLst>
      <p:par>
        <p:cTn id="188" dur="indefinite" restart="never" nodeType="tmRoot">
          <p:childTnLst>
            <p:seq>
              <p:cTn id="189"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7"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AMD GPU</a:t>
            </a:r>
            <a:r>
              <a:rPr b="0" lang="en-US" sz="4400" spc="-1" strike="noStrike">
                <a:solidFill>
                  <a:srgbClr val="000000"/>
                </a:solidFill>
                <a:latin typeface="Trebuchet MS"/>
              </a:rPr>
              <a:t>用户的安装过程（旧版）</a:t>
            </a:r>
            <a:endParaRPr b="0" lang="en-US" sz="4400" spc="-1" strike="noStrike">
              <a:latin typeface="Arial"/>
            </a:endParaRPr>
          </a:p>
        </p:txBody>
      </p:sp>
      <p:sp>
        <p:nvSpPr>
          <p:cNvPr id="448" name="CustomShape 2"/>
          <p:cNvSpPr/>
          <p:nvPr/>
        </p:nvSpPr>
        <p:spPr>
          <a:xfrm>
            <a:off x="179640" y="1600200"/>
            <a:ext cx="8784360" cy="514044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首先安装一些依赖包</a:t>
            </a:r>
            <a:r>
              <a:rPr b="0" lang="en-US" sz="3200" spc="-1" strike="noStrike">
                <a:solidFill>
                  <a:srgbClr val="000000"/>
                </a:solidFill>
                <a:latin typeface="Trebuchet MS"/>
              </a:rPr>
              <a:t>:</a:t>
            </a:r>
            <a:endParaRPr b="0" lang="en-US" sz="3200" spc="-1" strike="noStrike">
              <a:latin typeface="Arial"/>
            </a:endParaRPr>
          </a:p>
          <a:p>
            <a:pPr lvl="1" marL="743040" indent="-285120">
              <a:lnSpc>
                <a:spcPct val="100000"/>
              </a:lnSpc>
              <a:spcBef>
                <a:spcPts val="561"/>
              </a:spcBef>
              <a:buClr>
                <a:srgbClr val="e46c0a"/>
              </a:buClr>
              <a:buFont typeface="Arial"/>
              <a:buChar char="–"/>
            </a:pPr>
            <a:r>
              <a:rPr b="1" lang="en-US" sz="2800" spc="-1" strike="noStrike">
                <a:solidFill>
                  <a:srgbClr val="e46c0a"/>
                </a:solidFill>
                <a:latin typeface="Courier New Bold"/>
              </a:rPr>
              <a:t>sudo apt-get install build-essential linux-headers-generic debhelper dh-modaliases execstack dkms lib32gcc1 libc6-i386 opencl-headers</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下载官方驱动，可以访问 </a:t>
            </a:r>
            <a:r>
              <a:rPr b="0" lang="en-US" sz="3200" spc="-1" strike="noStrike">
                <a:solidFill>
                  <a:srgbClr val="000000"/>
                </a:solidFill>
                <a:latin typeface="Trebuchet MS"/>
              </a:rPr>
              <a:t>amd.com/drivers</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选择好你的 </a:t>
            </a:r>
            <a:r>
              <a:rPr b="0" lang="en-US" sz="2800" spc="-1" strike="noStrike">
                <a:solidFill>
                  <a:srgbClr val="000000"/>
                </a:solidFill>
                <a:latin typeface="Trebuchet MS"/>
              </a:rPr>
              <a:t>GPU </a:t>
            </a:r>
            <a:r>
              <a:rPr b="0" lang="en-US" sz="2800" spc="-1" strike="noStrike">
                <a:solidFill>
                  <a:srgbClr val="000000"/>
                </a:solidFill>
                <a:latin typeface="Trebuchet MS"/>
              </a:rPr>
              <a:t>型号，操作系统版本等等</a:t>
            </a:r>
            <a:r>
              <a:rPr b="0" lang="en-US" sz="2800" spc="-1" strike="noStrike">
                <a:solidFill>
                  <a:srgbClr val="000000"/>
                </a:solidFill>
                <a:latin typeface="Trebuchet MS"/>
              </a:rPr>
              <a:t>.</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下载</a:t>
            </a:r>
            <a:r>
              <a:rPr b="0" lang="en-US" sz="2800" spc="-1" strike="noStrike">
                <a:solidFill>
                  <a:srgbClr val="000000"/>
                </a:solidFill>
                <a:latin typeface="Trebuchet MS"/>
              </a:rPr>
              <a:t>.zip </a:t>
            </a:r>
            <a:r>
              <a:rPr b="0" lang="en-US" sz="2800" spc="-1" strike="noStrike">
                <a:solidFill>
                  <a:srgbClr val="000000"/>
                </a:solidFill>
                <a:latin typeface="Trebuchet MS"/>
              </a:rPr>
              <a:t>文件</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解压缩下载的 </a:t>
            </a:r>
            <a:r>
              <a:rPr b="0" lang="en-US" sz="2800" spc="-1" strike="noStrike">
                <a:solidFill>
                  <a:srgbClr val="000000"/>
                </a:solidFill>
                <a:latin typeface="Trebuchet MS"/>
              </a:rPr>
              <a:t>zip </a:t>
            </a:r>
            <a:r>
              <a:rPr b="0" lang="en-US" sz="2800" spc="-1" strike="noStrike">
                <a:solidFill>
                  <a:srgbClr val="000000"/>
                </a:solidFill>
                <a:latin typeface="Trebuchet MS"/>
              </a:rPr>
              <a:t>文件</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运行下面的命令创建安装包</a:t>
            </a:r>
            <a:endParaRPr b="0" lang="en-US" sz="3200" spc="-1" strike="noStrike">
              <a:latin typeface="Arial"/>
            </a:endParaRPr>
          </a:p>
          <a:p>
            <a:pPr lvl="1" marL="743040" indent="-285120">
              <a:lnSpc>
                <a:spcPct val="100000"/>
              </a:lnSpc>
              <a:spcBef>
                <a:spcPts val="561"/>
              </a:spcBef>
              <a:buClr>
                <a:srgbClr val="e46c0a"/>
              </a:buClr>
              <a:buFont typeface="Arial"/>
              <a:buChar char="–"/>
            </a:pPr>
            <a:r>
              <a:rPr b="1" lang="en-US" sz="2800" spc="-1" strike="noStrike">
                <a:solidFill>
                  <a:srgbClr val="e46c0a"/>
                </a:solidFill>
                <a:latin typeface="Courier New Bold"/>
              </a:rPr>
              <a:t>sudo sh fglrx*.run --buildpkg Ubuntu/precise</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安装驱动</a:t>
            </a:r>
            <a:endParaRPr b="0" lang="en-US" sz="3200" spc="-1" strike="noStrike">
              <a:latin typeface="Arial"/>
            </a:endParaRPr>
          </a:p>
          <a:p>
            <a:pPr lvl="1" marL="743040" indent="-285120">
              <a:lnSpc>
                <a:spcPct val="100000"/>
              </a:lnSpc>
              <a:spcBef>
                <a:spcPts val="561"/>
              </a:spcBef>
              <a:buClr>
                <a:srgbClr val="e46c0a"/>
              </a:buClr>
              <a:buFont typeface="Arial"/>
              <a:buChar char="–"/>
            </a:pPr>
            <a:r>
              <a:rPr b="1" lang="en-US" sz="2800" spc="-1" strike="noStrike">
                <a:solidFill>
                  <a:srgbClr val="e46c0a"/>
                </a:solidFill>
                <a:latin typeface="Courier New Bold"/>
              </a:rPr>
              <a:t>sudo dpkg –i fglrx*.deb</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更新 </a:t>
            </a:r>
            <a:r>
              <a:rPr b="0" lang="en-US" sz="3200" spc="-1" strike="noStrike">
                <a:solidFill>
                  <a:srgbClr val="000000"/>
                </a:solidFill>
                <a:latin typeface="Trebuchet MS"/>
              </a:rPr>
              <a:t>Xorg.conf </a:t>
            </a:r>
            <a:r>
              <a:rPr b="0" lang="en-US" sz="3200" spc="-1" strike="noStrike">
                <a:solidFill>
                  <a:srgbClr val="000000"/>
                </a:solidFill>
                <a:latin typeface="Trebuchet MS"/>
              </a:rPr>
              <a:t>文件</a:t>
            </a:r>
            <a:endParaRPr b="0" lang="en-US" sz="3200" spc="-1" strike="noStrike">
              <a:latin typeface="Arial"/>
            </a:endParaRPr>
          </a:p>
          <a:p>
            <a:pPr lvl="1" marL="743040" indent="-285120">
              <a:lnSpc>
                <a:spcPct val="100000"/>
              </a:lnSpc>
              <a:spcBef>
                <a:spcPts val="561"/>
              </a:spcBef>
              <a:buClr>
                <a:srgbClr val="e46c0a"/>
              </a:buClr>
              <a:buFont typeface="Arial"/>
              <a:buChar char="–"/>
            </a:pPr>
            <a:r>
              <a:rPr b="1" lang="en-US" sz="2800" spc="-1" strike="noStrike">
                <a:solidFill>
                  <a:srgbClr val="e46c0a"/>
                </a:solidFill>
                <a:latin typeface="Courier New Bold"/>
              </a:rPr>
              <a:t>sudo amdconfig --initial --adapter=all</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重启</a:t>
            </a:r>
            <a:r>
              <a:rPr b="0" lang="en-US" sz="3200" spc="-1" strike="noStrike">
                <a:solidFill>
                  <a:srgbClr val="000000"/>
                </a:solidFill>
                <a:latin typeface="Trebuchet MS"/>
              </a:rPr>
              <a:t>!</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检查一下是不是都装好了，运行 </a:t>
            </a:r>
            <a:r>
              <a:rPr b="1" lang="en-US" sz="2800" spc="-1" strike="noStrike">
                <a:solidFill>
                  <a:srgbClr val="e46c0a"/>
                </a:solidFill>
                <a:latin typeface="Courier New Bold"/>
              </a:rPr>
              <a:t>fglrxinfo</a:t>
            </a:r>
            <a:endParaRPr b="0" lang="en-US" sz="2800" spc="-1" strike="noStrike">
              <a:latin typeface="Arial"/>
            </a:endParaRPr>
          </a:p>
        </p:txBody>
      </p:sp>
      <p:sp>
        <p:nvSpPr>
          <p:cNvPr id="449" name="CustomShape 3"/>
          <p:cNvSpPr/>
          <p:nvPr/>
        </p:nvSpPr>
        <p:spPr>
          <a:xfrm>
            <a:off x="4216320" y="6577560"/>
            <a:ext cx="4922640" cy="3031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400" spc="-1" strike="noStrike">
                <a:solidFill>
                  <a:srgbClr val="000000"/>
                </a:solidFill>
                <a:latin typeface="Trebuchet MS"/>
                <a:ea typeface="DejaVu Sans"/>
              </a:rPr>
              <a:t>* Fglrx </a:t>
            </a:r>
            <a:r>
              <a:rPr b="0" lang="en-US" sz="1400" spc="-1" strike="noStrike">
                <a:solidFill>
                  <a:srgbClr val="000000"/>
                </a:solidFill>
                <a:latin typeface="Trebuchet MS"/>
                <a:ea typeface="DejaVu Sans"/>
              </a:rPr>
              <a:t>这里指代的是与你所用 </a:t>
            </a:r>
            <a:r>
              <a:rPr b="0" lang="en-US" sz="1400" spc="-1" strike="noStrike">
                <a:solidFill>
                  <a:srgbClr val="000000"/>
                </a:solidFill>
                <a:latin typeface="Trebuchet MS"/>
                <a:ea typeface="DejaVu Sans"/>
              </a:rPr>
              <a:t>AMD GPU </a:t>
            </a:r>
            <a:r>
              <a:rPr b="0" lang="en-US" sz="1400" spc="-1" strike="noStrike">
                <a:solidFill>
                  <a:srgbClr val="000000"/>
                </a:solidFill>
                <a:latin typeface="Trebuchet MS"/>
                <a:ea typeface="DejaVu Sans"/>
              </a:rPr>
              <a:t>对应的驱动名称</a:t>
            </a:r>
            <a:endParaRPr b="0" lang="en-US" sz="14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1" name="CustomShape 1"/>
          <p:cNvSpPr/>
          <p:nvPr/>
        </p:nvSpPr>
        <p:spPr>
          <a:xfrm>
            <a:off x="107640" y="116640"/>
            <a:ext cx="892836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We have now covered the basic platform runtime APIs in OpenCL</a:t>
            </a:r>
            <a:endParaRPr b="0" lang="en-US" sz="4400" spc="-1" strike="noStrike">
              <a:latin typeface="Arial"/>
            </a:endParaRPr>
          </a:p>
        </p:txBody>
      </p:sp>
      <p:sp>
        <p:nvSpPr>
          <p:cNvPr id="1242" name="CustomShape 2"/>
          <p:cNvSpPr/>
          <p:nvPr/>
        </p:nvSpPr>
        <p:spPr>
          <a:xfrm>
            <a:off x="3409920" y="3812760"/>
            <a:ext cx="1196280" cy="1529640"/>
          </a:xfrm>
          <a:prstGeom prst="rect">
            <a:avLst/>
          </a:prstGeom>
          <a:solidFill>
            <a:srgbClr val="fed6e7"/>
          </a:solidFill>
          <a:ln w="25560">
            <a:solidFill>
              <a:srgbClr val="000000"/>
            </a:solidFill>
            <a:miter/>
          </a:ln>
        </p:spPr>
        <p:style>
          <a:lnRef idx="0"/>
          <a:fillRef idx="0"/>
          <a:effectRef idx="0"/>
          <a:fontRef idx="minor"/>
        </p:style>
      </p:sp>
      <p:sp>
        <p:nvSpPr>
          <p:cNvPr id="1243" name="CustomShape 3"/>
          <p:cNvSpPr/>
          <p:nvPr/>
        </p:nvSpPr>
        <p:spPr>
          <a:xfrm>
            <a:off x="3338640" y="3873240"/>
            <a:ext cx="1197720" cy="1528200"/>
          </a:xfrm>
          <a:prstGeom prst="rect">
            <a:avLst/>
          </a:prstGeom>
          <a:solidFill>
            <a:srgbClr val="fed6e7"/>
          </a:solidFill>
          <a:ln w="25560">
            <a:solidFill>
              <a:srgbClr val="000000"/>
            </a:solidFill>
            <a:miter/>
          </a:ln>
        </p:spPr>
        <p:style>
          <a:lnRef idx="0"/>
          <a:fillRef idx="0"/>
          <a:effectRef idx="0"/>
          <a:fontRef idx="minor"/>
        </p:style>
      </p:sp>
      <p:sp>
        <p:nvSpPr>
          <p:cNvPr id="1244" name="CustomShape 4"/>
          <p:cNvSpPr/>
          <p:nvPr/>
        </p:nvSpPr>
        <p:spPr>
          <a:xfrm>
            <a:off x="3622680" y="4238280"/>
            <a:ext cx="667440" cy="335880"/>
          </a:xfrm>
          <a:prstGeom prst="rect">
            <a:avLst/>
          </a:prstGeom>
          <a:solidFill>
            <a:srgbClr val="8ea6be"/>
          </a:solidFill>
          <a:ln w="25560">
            <a:solidFill>
              <a:srgbClr val="000000"/>
            </a:solidFill>
            <a:miter/>
          </a:ln>
        </p:spPr>
        <p:style>
          <a:lnRef idx="0"/>
          <a:fillRef idx="0"/>
          <a:effectRef idx="0"/>
          <a:fontRef idx="minor"/>
        </p:style>
        <p:txBody>
          <a:bodyPr lIns="0" rIns="0" tIns="0" bIns="0" anchor="ctr"/>
          <a:p>
            <a:pPr marL="36360" algn="ctr">
              <a:lnSpc>
                <a:spcPct val="99000"/>
              </a:lnSpc>
            </a:pPr>
            <a:r>
              <a:rPr b="0" lang="en-US" sz="900" spc="-1" strike="noStrike">
                <a:solidFill>
                  <a:srgbClr val="000000"/>
                </a:solidFill>
                <a:latin typeface="Courier New Bold"/>
                <a:ea typeface="ヒラギノ角ゴ ProN W3"/>
              </a:rPr>
              <a:t>arg [0] value</a:t>
            </a:r>
            <a:endParaRPr b="0" lang="en-US" sz="900" spc="-1" strike="noStrike">
              <a:latin typeface="Arial"/>
            </a:endParaRPr>
          </a:p>
        </p:txBody>
      </p:sp>
      <p:sp>
        <p:nvSpPr>
          <p:cNvPr id="1245" name="CustomShape 5"/>
          <p:cNvSpPr/>
          <p:nvPr/>
        </p:nvSpPr>
        <p:spPr>
          <a:xfrm>
            <a:off x="3622680" y="4596840"/>
            <a:ext cx="667440" cy="335880"/>
          </a:xfrm>
          <a:prstGeom prst="rect">
            <a:avLst/>
          </a:prstGeom>
          <a:solidFill>
            <a:srgbClr val="8ea6be"/>
          </a:solidFill>
          <a:ln w="25560">
            <a:solidFill>
              <a:srgbClr val="000000"/>
            </a:solidFill>
            <a:miter/>
          </a:ln>
        </p:spPr>
        <p:style>
          <a:lnRef idx="0"/>
          <a:fillRef idx="0"/>
          <a:effectRef idx="0"/>
          <a:fontRef idx="minor"/>
        </p:style>
        <p:txBody>
          <a:bodyPr lIns="0" rIns="0" tIns="0" bIns="0" anchor="ctr"/>
          <a:p>
            <a:pPr marL="36360" algn="ctr">
              <a:lnSpc>
                <a:spcPct val="99000"/>
              </a:lnSpc>
            </a:pPr>
            <a:r>
              <a:rPr b="0" lang="en-US" sz="900" spc="-1" strike="noStrike">
                <a:solidFill>
                  <a:srgbClr val="000000"/>
                </a:solidFill>
                <a:latin typeface="Courier New Bold"/>
                <a:ea typeface="ヒラギノ角ゴ ProN W3"/>
              </a:rPr>
              <a:t>arg [1] value</a:t>
            </a:r>
            <a:endParaRPr b="0" lang="en-US" sz="900" spc="-1" strike="noStrike">
              <a:latin typeface="Arial"/>
            </a:endParaRPr>
          </a:p>
        </p:txBody>
      </p:sp>
      <p:sp>
        <p:nvSpPr>
          <p:cNvPr id="1246" name="CustomShape 6"/>
          <p:cNvSpPr/>
          <p:nvPr/>
        </p:nvSpPr>
        <p:spPr>
          <a:xfrm>
            <a:off x="3622680" y="4962240"/>
            <a:ext cx="667440" cy="335880"/>
          </a:xfrm>
          <a:prstGeom prst="rect">
            <a:avLst/>
          </a:prstGeom>
          <a:solidFill>
            <a:srgbClr val="8ea6be"/>
          </a:solidFill>
          <a:ln w="25560">
            <a:solidFill>
              <a:srgbClr val="000000"/>
            </a:solidFill>
            <a:miter/>
          </a:ln>
        </p:spPr>
        <p:style>
          <a:lnRef idx="0"/>
          <a:fillRef idx="0"/>
          <a:effectRef idx="0"/>
          <a:fontRef idx="minor"/>
        </p:style>
        <p:txBody>
          <a:bodyPr lIns="0" rIns="0" tIns="0" bIns="0" anchor="ctr"/>
          <a:p>
            <a:pPr marL="36360" algn="ctr">
              <a:lnSpc>
                <a:spcPct val="99000"/>
              </a:lnSpc>
            </a:pPr>
            <a:r>
              <a:rPr b="0" lang="en-US" sz="900" spc="-1" strike="noStrike">
                <a:solidFill>
                  <a:srgbClr val="000000"/>
                </a:solidFill>
                <a:latin typeface="Courier New Bold"/>
                <a:ea typeface="ヒラギノ角ゴ ProN W3"/>
              </a:rPr>
              <a:t>arg [2] value</a:t>
            </a:r>
            <a:endParaRPr b="0" lang="en-US" sz="900" spc="-1" strike="noStrike">
              <a:latin typeface="Arial"/>
            </a:endParaRPr>
          </a:p>
        </p:txBody>
      </p:sp>
      <p:sp>
        <p:nvSpPr>
          <p:cNvPr id="1247" name="CustomShape 7"/>
          <p:cNvSpPr/>
          <p:nvPr/>
        </p:nvSpPr>
        <p:spPr>
          <a:xfrm>
            <a:off x="3562200" y="4276440"/>
            <a:ext cx="669240" cy="335880"/>
          </a:xfrm>
          <a:prstGeom prst="rect">
            <a:avLst/>
          </a:prstGeom>
          <a:solidFill>
            <a:srgbClr val="8ea6be"/>
          </a:solidFill>
          <a:ln w="25560">
            <a:solidFill>
              <a:srgbClr val="000000"/>
            </a:solidFill>
            <a:miter/>
          </a:ln>
        </p:spPr>
        <p:style>
          <a:lnRef idx="0"/>
          <a:fillRef idx="0"/>
          <a:effectRef idx="0"/>
          <a:fontRef idx="minor"/>
        </p:style>
        <p:txBody>
          <a:bodyPr lIns="0" rIns="0" tIns="0" bIns="0" anchor="ctr"/>
          <a:p>
            <a:pPr marL="36360" algn="ctr">
              <a:lnSpc>
                <a:spcPct val="99000"/>
              </a:lnSpc>
            </a:pPr>
            <a:r>
              <a:rPr b="0" lang="en-US" sz="900" spc="-1" strike="noStrike">
                <a:solidFill>
                  <a:srgbClr val="000000"/>
                </a:solidFill>
                <a:latin typeface="Courier New Bold"/>
                <a:ea typeface="ヒラギノ角ゴ ProN W3"/>
              </a:rPr>
              <a:t>arg [0] value</a:t>
            </a:r>
            <a:endParaRPr b="0" lang="en-US" sz="900" spc="-1" strike="noStrike">
              <a:latin typeface="Arial"/>
            </a:endParaRPr>
          </a:p>
        </p:txBody>
      </p:sp>
      <p:sp>
        <p:nvSpPr>
          <p:cNvPr id="1248" name="CustomShape 8"/>
          <p:cNvSpPr/>
          <p:nvPr/>
        </p:nvSpPr>
        <p:spPr>
          <a:xfrm>
            <a:off x="3562200" y="4635000"/>
            <a:ext cx="669240" cy="335880"/>
          </a:xfrm>
          <a:prstGeom prst="rect">
            <a:avLst/>
          </a:prstGeom>
          <a:solidFill>
            <a:srgbClr val="8ea6be"/>
          </a:solidFill>
          <a:ln w="25560">
            <a:solidFill>
              <a:srgbClr val="000000"/>
            </a:solidFill>
            <a:miter/>
          </a:ln>
        </p:spPr>
        <p:style>
          <a:lnRef idx="0"/>
          <a:fillRef idx="0"/>
          <a:effectRef idx="0"/>
          <a:fontRef idx="minor"/>
        </p:style>
        <p:txBody>
          <a:bodyPr lIns="0" rIns="0" tIns="0" bIns="0" anchor="ctr"/>
          <a:p>
            <a:pPr marL="36360" algn="ctr">
              <a:lnSpc>
                <a:spcPct val="99000"/>
              </a:lnSpc>
            </a:pPr>
            <a:r>
              <a:rPr b="0" lang="en-US" sz="900" spc="-1" strike="noStrike">
                <a:solidFill>
                  <a:srgbClr val="000000"/>
                </a:solidFill>
                <a:latin typeface="Courier New Bold"/>
                <a:ea typeface="ヒラギノ角ゴ ProN W3"/>
              </a:rPr>
              <a:t>arg [1] value</a:t>
            </a:r>
            <a:endParaRPr b="0" lang="en-US" sz="900" spc="-1" strike="noStrike">
              <a:latin typeface="Arial"/>
            </a:endParaRPr>
          </a:p>
        </p:txBody>
      </p:sp>
      <p:sp>
        <p:nvSpPr>
          <p:cNvPr id="1249" name="CustomShape 9"/>
          <p:cNvSpPr/>
          <p:nvPr/>
        </p:nvSpPr>
        <p:spPr>
          <a:xfrm>
            <a:off x="3562200" y="5000040"/>
            <a:ext cx="669240" cy="335880"/>
          </a:xfrm>
          <a:prstGeom prst="rect">
            <a:avLst/>
          </a:prstGeom>
          <a:solidFill>
            <a:srgbClr val="8ea6be"/>
          </a:solidFill>
          <a:ln w="25560">
            <a:solidFill>
              <a:srgbClr val="000000"/>
            </a:solidFill>
            <a:miter/>
          </a:ln>
        </p:spPr>
        <p:style>
          <a:lnRef idx="0"/>
          <a:fillRef idx="0"/>
          <a:effectRef idx="0"/>
          <a:fontRef idx="minor"/>
        </p:style>
        <p:txBody>
          <a:bodyPr lIns="0" rIns="0" tIns="0" bIns="0" anchor="ctr"/>
          <a:p>
            <a:pPr marL="36360" algn="ctr">
              <a:lnSpc>
                <a:spcPct val="99000"/>
              </a:lnSpc>
            </a:pPr>
            <a:r>
              <a:rPr b="0" lang="en-US" sz="900" spc="-1" strike="noStrike">
                <a:solidFill>
                  <a:srgbClr val="000000"/>
                </a:solidFill>
                <a:latin typeface="Courier New Bold"/>
                <a:ea typeface="ヒラギノ角ゴ ProN W3"/>
              </a:rPr>
              <a:t>arg [2] value</a:t>
            </a:r>
            <a:endParaRPr b="0" lang="en-US" sz="900" spc="-1" strike="noStrike">
              <a:latin typeface="Arial"/>
            </a:endParaRPr>
          </a:p>
        </p:txBody>
      </p:sp>
      <p:sp>
        <p:nvSpPr>
          <p:cNvPr id="1250" name="CustomShape 10"/>
          <p:cNvSpPr/>
          <p:nvPr/>
        </p:nvSpPr>
        <p:spPr>
          <a:xfrm>
            <a:off x="6872400" y="3846240"/>
            <a:ext cx="1828080" cy="1490040"/>
          </a:xfrm>
          <a:prstGeom prst="rect">
            <a:avLst/>
          </a:prstGeom>
          <a:solidFill>
            <a:srgbClr val="f5db93"/>
          </a:solidFill>
          <a:ln w="25560">
            <a:solidFill>
              <a:srgbClr val="000000"/>
            </a:solidFill>
            <a:miter/>
          </a:ln>
        </p:spPr>
        <p:style>
          <a:lnRef idx="0"/>
          <a:fillRef idx="0"/>
          <a:effectRef idx="0"/>
          <a:fontRef idx="minor"/>
        </p:style>
      </p:sp>
      <p:sp>
        <p:nvSpPr>
          <p:cNvPr id="1251" name="CustomShape 11"/>
          <p:cNvSpPr/>
          <p:nvPr/>
        </p:nvSpPr>
        <p:spPr>
          <a:xfrm>
            <a:off x="7067520" y="4036680"/>
            <a:ext cx="696240" cy="864360"/>
          </a:xfrm>
          <a:prstGeom prst="rect">
            <a:avLst/>
          </a:prstGeom>
          <a:solidFill>
            <a:srgbClr val="1d7135"/>
          </a:solidFill>
          <a:ln w="25560">
            <a:solidFill>
              <a:srgbClr val="000000"/>
            </a:solidFill>
            <a:miter/>
          </a:ln>
        </p:spPr>
        <p:style>
          <a:lnRef idx="0"/>
          <a:fillRef idx="0"/>
          <a:effectRef idx="0"/>
          <a:fontRef idx="minor"/>
        </p:style>
      </p:sp>
      <p:sp>
        <p:nvSpPr>
          <p:cNvPr id="1252" name="CustomShape 12"/>
          <p:cNvSpPr/>
          <p:nvPr/>
        </p:nvSpPr>
        <p:spPr>
          <a:xfrm>
            <a:off x="7002360" y="4090680"/>
            <a:ext cx="707400" cy="897840"/>
          </a:xfrm>
          <a:prstGeom prst="rect">
            <a:avLst/>
          </a:prstGeom>
          <a:solidFill>
            <a:srgbClr val="e7ffe7"/>
          </a:solidFill>
          <a:ln w="25560">
            <a:solidFill>
              <a:srgbClr val="000000"/>
            </a:solidFill>
            <a:miter/>
          </a:ln>
        </p:spPr>
        <p:style>
          <a:lnRef idx="0"/>
          <a:fillRef idx="0"/>
          <a:effectRef idx="0"/>
          <a:fontRef idx="minor"/>
        </p:style>
      </p:sp>
      <p:sp>
        <p:nvSpPr>
          <p:cNvPr id="1253" name="CustomShape 13"/>
          <p:cNvSpPr/>
          <p:nvPr/>
        </p:nvSpPr>
        <p:spPr>
          <a:xfrm>
            <a:off x="6948360" y="4139640"/>
            <a:ext cx="705600" cy="913680"/>
          </a:xfrm>
          <a:prstGeom prst="rect">
            <a:avLst/>
          </a:prstGeom>
          <a:solidFill>
            <a:srgbClr val="e7ffe7"/>
          </a:solidFill>
          <a:ln w="25560">
            <a:solidFill>
              <a:srgbClr val="000000"/>
            </a:solidFill>
            <a:miter/>
          </a:ln>
        </p:spPr>
        <p:style>
          <a:lnRef idx="0"/>
          <a:fillRef idx="0"/>
          <a:effectRef idx="0"/>
          <a:fontRef idx="minor"/>
        </p:style>
      </p:sp>
      <p:sp>
        <p:nvSpPr>
          <p:cNvPr id="1254" name="CustomShape 14"/>
          <p:cNvSpPr/>
          <p:nvPr/>
        </p:nvSpPr>
        <p:spPr>
          <a:xfrm>
            <a:off x="6958080" y="4254120"/>
            <a:ext cx="658080" cy="678600"/>
          </a:xfrm>
          <a:prstGeom prst="rect">
            <a:avLst/>
          </a:prstGeom>
          <a:solidFill>
            <a:srgbClr val="e7ffe7"/>
          </a:solidFill>
          <a:ln w="12600">
            <a:noFill/>
          </a:ln>
        </p:spPr>
        <p:style>
          <a:lnRef idx="0"/>
          <a:fillRef idx="0"/>
          <a:effectRef idx="0"/>
          <a:fontRef idx="minor"/>
        </p:style>
        <p:txBody>
          <a:bodyPr lIns="0" rIns="0" tIns="0" bIns="0"/>
          <a:p>
            <a:pPr marL="36360" algn="ctr">
              <a:lnSpc>
                <a:spcPct val="99000"/>
              </a:lnSpc>
            </a:pPr>
            <a:r>
              <a:rPr b="0" lang="en-US" sz="1500" spc="-1" strike="noStrike">
                <a:solidFill>
                  <a:srgbClr val="000000"/>
                </a:solidFill>
                <a:latin typeface="Myriad Set Text"/>
                <a:ea typeface="ヒラギノ角ゴ ProN W3"/>
              </a:rPr>
              <a:t>In</a:t>
            </a:r>
            <a:br/>
            <a:r>
              <a:rPr b="0" lang="en-US" sz="1500" spc="-1" strike="noStrike">
                <a:solidFill>
                  <a:srgbClr val="000000"/>
                </a:solidFill>
                <a:latin typeface="Myriad Set Text"/>
                <a:ea typeface="ヒラギノ角ゴ ProN W3"/>
              </a:rPr>
              <a:t>Order</a:t>
            </a:r>
            <a:endParaRPr b="0" lang="en-US" sz="1500" spc="-1" strike="noStrike">
              <a:latin typeface="Arial"/>
            </a:endParaRPr>
          </a:p>
          <a:p>
            <a:pPr marL="36360" algn="ctr">
              <a:lnSpc>
                <a:spcPct val="99000"/>
              </a:lnSpc>
            </a:pPr>
            <a:r>
              <a:rPr b="0" lang="en-US" sz="1500" spc="-1" strike="noStrike">
                <a:solidFill>
                  <a:srgbClr val="000000"/>
                </a:solidFill>
                <a:latin typeface="Myriad Set Text"/>
                <a:ea typeface="ヒラギノ角ゴ ProN W3"/>
              </a:rPr>
              <a:t>Queue</a:t>
            </a:r>
            <a:endParaRPr b="0" lang="en-US" sz="1500" spc="-1" strike="noStrike">
              <a:latin typeface="Arial"/>
            </a:endParaRPr>
          </a:p>
        </p:txBody>
      </p:sp>
      <p:sp>
        <p:nvSpPr>
          <p:cNvPr id="1255" name="CustomShape 15"/>
          <p:cNvSpPr/>
          <p:nvPr/>
        </p:nvSpPr>
        <p:spPr>
          <a:xfrm>
            <a:off x="7900920" y="4079520"/>
            <a:ext cx="705600" cy="897840"/>
          </a:xfrm>
          <a:prstGeom prst="rect">
            <a:avLst/>
          </a:prstGeom>
          <a:solidFill>
            <a:srgbClr val="e0ff89"/>
          </a:solidFill>
          <a:ln w="25560">
            <a:solidFill>
              <a:srgbClr val="000000"/>
            </a:solidFill>
            <a:miter/>
          </a:ln>
        </p:spPr>
        <p:style>
          <a:lnRef idx="0"/>
          <a:fillRef idx="0"/>
          <a:effectRef idx="0"/>
          <a:fontRef idx="minor"/>
        </p:style>
      </p:sp>
      <p:sp>
        <p:nvSpPr>
          <p:cNvPr id="1256" name="CustomShape 16"/>
          <p:cNvSpPr/>
          <p:nvPr/>
        </p:nvSpPr>
        <p:spPr>
          <a:xfrm>
            <a:off x="7845480" y="4128840"/>
            <a:ext cx="707400" cy="913680"/>
          </a:xfrm>
          <a:prstGeom prst="rect">
            <a:avLst/>
          </a:prstGeom>
          <a:solidFill>
            <a:srgbClr val="e0ff89"/>
          </a:solidFill>
          <a:ln w="25560">
            <a:solidFill>
              <a:srgbClr val="000000"/>
            </a:solidFill>
            <a:miter/>
          </a:ln>
        </p:spPr>
        <p:style>
          <a:lnRef idx="0"/>
          <a:fillRef idx="0"/>
          <a:effectRef idx="0"/>
          <a:fontRef idx="minor"/>
        </p:style>
      </p:sp>
      <p:sp>
        <p:nvSpPr>
          <p:cNvPr id="1257" name="CustomShape 17"/>
          <p:cNvSpPr/>
          <p:nvPr/>
        </p:nvSpPr>
        <p:spPr>
          <a:xfrm>
            <a:off x="7856640" y="4242960"/>
            <a:ext cx="658080" cy="680400"/>
          </a:xfrm>
          <a:prstGeom prst="rect">
            <a:avLst/>
          </a:prstGeom>
          <a:solidFill>
            <a:srgbClr val="e0ff89"/>
          </a:solidFill>
          <a:ln w="12600">
            <a:noFill/>
          </a:ln>
        </p:spPr>
        <p:style>
          <a:lnRef idx="0"/>
          <a:fillRef idx="0"/>
          <a:effectRef idx="0"/>
          <a:fontRef idx="minor"/>
        </p:style>
        <p:txBody>
          <a:bodyPr lIns="0" rIns="0" tIns="0" bIns="0"/>
          <a:p>
            <a:pPr marL="36360" algn="ctr">
              <a:lnSpc>
                <a:spcPct val="99000"/>
              </a:lnSpc>
            </a:pPr>
            <a:r>
              <a:rPr b="0" lang="en-US" sz="1500" spc="-1" strike="noStrike">
                <a:solidFill>
                  <a:srgbClr val="000000"/>
                </a:solidFill>
                <a:latin typeface="Myriad Set Text"/>
                <a:ea typeface="ヒラギノ角ゴ ProN W3"/>
              </a:rPr>
              <a:t>Out of</a:t>
            </a:r>
            <a:br/>
            <a:r>
              <a:rPr b="0" lang="en-US" sz="1500" spc="-1" strike="noStrike">
                <a:solidFill>
                  <a:srgbClr val="000000"/>
                </a:solidFill>
                <a:latin typeface="Myriad Set Text"/>
                <a:ea typeface="ヒラギノ角ゴ ProN W3"/>
              </a:rPr>
              <a:t>Order</a:t>
            </a:r>
            <a:endParaRPr b="0" lang="en-US" sz="1500" spc="-1" strike="noStrike">
              <a:latin typeface="Arial"/>
            </a:endParaRPr>
          </a:p>
          <a:p>
            <a:pPr marL="36360" algn="ctr">
              <a:lnSpc>
                <a:spcPct val="99000"/>
              </a:lnSpc>
            </a:pPr>
            <a:r>
              <a:rPr b="0" lang="en-US" sz="1500" spc="-1" strike="noStrike">
                <a:solidFill>
                  <a:srgbClr val="000000"/>
                </a:solidFill>
                <a:latin typeface="Myriad Set Text"/>
                <a:ea typeface="ヒラギノ角ゴ ProN W3"/>
              </a:rPr>
              <a:t>Queue</a:t>
            </a:r>
            <a:endParaRPr b="0" lang="en-US" sz="1500" spc="-1" strike="noStrike">
              <a:latin typeface="Arial"/>
            </a:endParaRPr>
          </a:p>
        </p:txBody>
      </p:sp>
      <p:sp>
        <p:nvSpPr>
          <p:cNvPr id="1258" name="CustomShape 18"/>
          <p:cNvSpPr/>
          <p:nvPr/>
        </p:nvSpPr>
        <p:spPr>
          <a:xfrm>
            <a:off x="6965640" y="5103360"/>
            <a:ext cx="437760" cy="225720"/>
          </a:xfrm>
          <a:prstGeom prst="rect">
            <a:avLst/>
          </a:prstGeom>
          <a:noFill/>
          <a:ln w="12600">
            <a:noFill/>
          </a:ln>
        </p:spPr>
        <p:style>
          <a:lnRef idx="0"/>
          <a:fillRef idx="0"/>
          <a:effectRef idx="0"/>
          <a:fontRef idx="minor"/>
        </p:style>
        <p:txBody>
          <a:bodyPr wrap="none" lIns="0" rIns="0" tIns="0" bIns="0"/>
          <a:p>
            <a:pPr marL="36360">
              <a:lnSpc>
                <a:spcPct val="99000"/>
              </a:lnSpc>
            </a:pPr>
            <a:r>
              <a:rPr b="0" lang="en-US" sz="1500" spc="-1" strike="noStrike">
                <a:solidFill>
                  <a:srgbClr val="000000"/>
                </a:solidFill>
                <a:latin typeface="Myriad Set Text"/>
                <a:ea typeface="ヒラギノ角ゴ ProN W3"/>
              </a:rPr>
              <a:t>GPU</a:t>
            </a:r>
            <a:endParaRPr b="0" lang="en-US" sz="1500" spc="-1" strike="noStrike">
              <a:latin typeface="Arial"/>
            </a:endParaRPr>
          </a:p>
        </p:txBody>
      </p:sp>
      <p:sp>
        <p:nvSpPr>
          <p:cNvPr id="1259" name="CustomShape 19"/>
          <p:cNvSpPr/>
          <p:nvPr/>
        </p:nvSpPr>
        <p:spPr>
          <a:xfrm>
            <a:off x="6796080" y="3904920"/>
            <a:ext cx="1837440" cy="1507320"/>
          </a:xfrm>
          <a:prstGeom prst="rect">
            <a:avLst/>
          </a:prstGeom>
          <a:solidFill>
            <a:srgbClr val="f5db93"/>
          </a:solidFill>
          <a:ln w="25560">
            <a:solidFill>
              <a:srgbClr val="000000"/>
            </a:solidFill>
            <a:miter/>
          </a:ln>
        </p:spPr>
        <p:style>
          <a:lnRef idx="0"/>
          <a:fillRef idx="0"/>
          <a:effectRef idx="0"/>
          <a:fontRef idx="minor"/>
        </p:style>
      </p:sp>
      <p:sp>
        <p:nvSpPr>
          <p:cNvPr id="1260" name="CustomShape 20"/>
          <p:cNvSpPr/>
          <p:nvPr/>
        </p:nvSpPr>
        <p:spPr>
          <a:xfrm>
            <a:off x="6991200" y="4095360"/>
            <a:ext cx="696240" cy="866160"/>
          </a:xfrm>
          <a:prstGeom prst="rect">
            <a:avLst/>
          </a:prstGeom>
          <a:solidFill>
            <a:srgbClr val="e7ffe7"/>
          </a:solidFill>
          <a:ln w="25560">
            <a:solidFill>
              <a:srgbClr val="000000"/>
            </a:solidFill>
            <a:miter/>
          </a:ln>
        </p:spPr>
        <p:style>
          <a:lnRef idx="0"/>
          <a:fillRef idx="0"/>
          <a:effectRef idx="0"/>
          <a:fontRef idx="minor"/>
        </p:style>
      </p:sp>
      <p:sp>
        <p:nvSpPr>
          <p:cNvPr id="1261" name="CustomShape 21"/>
          <p:cNvSpPr/>
          <p:nvPr/>
        </p:nvSpPr>
        <p:spPr>
          <a:xfrm>
            <a:off x="3273480" y="3933360"/>
            <a:ext cx="1197720" cy="1528200"/>
          </a:xfrm>
          <a:prstGeom prst="rect">
            <a:avLst/>
          </a:prstGeom>
          <a:solidFill>
            <a:srgbClr val="fed6e7"/>
          </a:solidFill>
          <a:ln w="25560">
            <a:solidFill>
              <a:srgbClr val="000000"/>
            </a:solidFill>
            <a:miter/>
          </a:ln>
        </p:spPr>
        <p:style>
          <a:lnRef idx="0"/>
          <a:fillRef idx="0"/>
          <a:effectRef idx="0"/>
          <a:fontRef idx="minor"/>
        </p:style>
      </p:sp>
      <p:sp>
        <p:nvSpPr>
          <p:cNvPr id="1262" name="CustomShape 22"/>
          <p:cNvSpPr/>
          <p:nvPr/>
        </p:nvSpPr>
        <p:spPr>
          <a:xfrm>
            <a:off x="79200" y="3866760"/>
            <a:ext cx="3090240" cy="1572480"/>
          </a:xfrm>
          <a:prstGeom prst="rect">
            <a:avLst/>
          </a:prstGeom>
          <a:solidFill>
            <a:srgbClr val="fed6e7"/>
          </a:solidFill>
          <a:ln w="25560">
            <a:solidFill>
              <a:srgbClr val="000000"/>
            </a:solidFill>
            <a:miter/>
          </a:ln>
        </p:spPr>
        <p:style>
          <a:lnRef idx="0"/>
          <a:fillRef idx="0"/>
          <a:effectRef idx="0"/>
          <a:fontRef idx="minor"/>
        </p:style>
      </p:sp>
      <p:sp>
        <p:nvSpPr>
          <p:cNvPr id="1263" name="CustomShape 23"/>
          <p:cNvSpPr/>
          <p:nvPr/>
        </p:nvSpPr>
        <p:spPr>
          <a:xfrm>
            <a:off x="263520" y="3949200"/>
            <a:ext cx="1545480" cy="1321560"/>
          </a:xfrm>
          <a:prstGeom prst="rect">
            <a:avLst/>
          </a:prstGeom>
          <a:solidFill>
            <a:srgbClr val="eaeaea"/>
          </a:solidFill>
          <a:ln w="25560">
            <a:solidFill>
              <a:srgbClr val="000000"/>
            </a:solidFill>
            <a:miter/>
          </a:ln>
        </p:spPr>
        <p:style>
          <a:lnRef idx="0"/>
          <a:fillRef idx="0"/>
          <a:effectRef idx="0"/>
          <a:fontRef idx="minor"/>
        </p:style>
      </p:sp>
      <p:sp>
        <p:nvSpPr>
          <p:cNvPr id="1264" name="CustomShape 24"/>
          <p:cNvSpPr/>
          <p:nvPr/>
        </p:nvSpPr>
        <p:spPr>
          <a:xfrm>
            <a:off x="209520" y="4003200"/>
            <a:ext cx="1545480" cy="1321560"/>
          </a:xfrm>
          <a:prstGeom prst="rect">
            <a:avLst/>
          </a:prstGeom>
          <a:solidFill>
            <a:srgbClr val="eaeaea"/>
          </a:solidFill>
          <a:ln w="25560">
            <a:solidFill>
              <a:srgbClr val="000000"/>
            </a:solidFill>
            <a:miter/>
          </a:ln>
        </p:spPr>
        <p:style>
          <a:lnRef idx="0"/>
          <a:fillRef idx="0"/>
          <a:effectRef idx="0"/>
          <a:fontRef idx="minor"/>
        </p:style>
      </p:sp>
      <p:sp>
        <p:nvSpPr>
          <p:cNvPr id="1265" name="CustomShape 25"/>
          <p:cNvSpPr/>
          <p:nvPr/>
        </p:nvSpPr>
        <p:spPr>
          <a:xfrm>
            <a:off x="155520" y="4063680"/>
            <a:ext cx="1544040" cy="1321560"/>
          </a:xfrm>
          <a:prstGeom prst="rect">
            <a:avLst/>
          </a:prstGeom>
          <a:solidFill>
            <a:srgbClr val="eaeaea"/>
          </a:solidFill>
          <a:ln w="25560">
            <a:solidFill>
              <a:srgbClr val="000000"/>
            </a:solidFill>
            <a:miter/>
          </a:ln>
        </p:spPr>
        <p:style>
          <a:lnRef idx="0"/>
          <a:fillRef idx="0"/>
          <a:effectRef idx="0"/>
          <a:fontRef idx="minor"/>
        </p:style>
      </p:sp>
      <p:sp>
        <p:nvSpPr>
          <p:cNvPr id="1266" name="CustomShape 26"/>
          <p:cNvSpPr/>
          <p:nvPr/>
        </p:nvSpPr>
        <p:spPr>
          <a:xfrm>
            <a:off x="819000" y="2653920"/>
            <a:ext cx="7390800" cy="396000"/>
          </a:xfrm>
          <a:prstGeom prst="rect">
            <a:avLst/>
          </a:prstGeom>
          <a:solidFill>
            <a:srgbClr val="ffcc99"/>
          </a:solidFill>
          <a:ln w="25560">
            <a:solidFill>
              <a:srgbClr val="000000"/>
            </a:solidFill>
            <a:miter/>
          </a:ln>
        </p:spPr>
        <p:style>
          <a:lnRef idx="0"/>
          <a:fillRef idx="0"/>
          <a:effectRef idx="0"/>
          <a:fontRef idx="minor"/>
        </p:style>
        <p:txBody>
          <a:bodyPr lIns="0" rIns="0" tIns="0" bIns="0" anchor="ctr"/>
          <a:p>
            <a:pPr marL="36360" algn="ctr">
              <a:lnSpc>
                <a:spcPct val="100000"/>
              </a:lnSpc>
            </a:pPr>
            <a:r>
              <a:rPr b="1" lang="en-US" sz="2100" spc="-1" strike="noStrike">
                <a:solidFill>
                  <a:srgbClr val="000000"/>
                </a:solidFill>
                <a:latin typeface="Arial Narrow"/>
                <a:ea typeface="ヒラギノ角ゴ ProN W3"/>
              </a:rPr>
              <a:t>Context</a:t>
            </a:r>
            <a:endParaRPr b="0" lang="en-US" sz="2100" spc="-1" strike="noStrike">
              <a:latin typeface="Arial"/>
            </a:endParaRPr>
          </a:p>
        </p:txBody>
      </p:sp>
      <p:sp>
        <p:nvSpPr>
          <p:cNvPr id="1267" name="CustomShape 27"/>
          <p:cNvSpPr/>
          <p:nvPr/>
        </p:nvSpPr>
        <p:spPr>
          <a:xfrm>
            <a:off x="285120" y="4200120"/>
            <a:ext cx="1318680" cy="1085760"/>
          </a:xfrm>
          <a:prstGeom prst="rect">
            <a:avLst/>
          </a:prstGeom>
          <a:solidFill>
            <a:srgbClr val="eaeaea"/>
          </a:solidFill>
          <a:ln w="12600">
            <a:noFill/>
          </a:ln>
        </p:spPr>
        <p:style>
          <a:lnRef idx="0"/>
          <a:fillRef idx="0"/>
          <a:effectRef idx="0"/>
          <a:fontRef idx="minor"/>
        </p:style>
        <p:txBody>
          <a:bodyPr wrap="none" lIns="0" rIns="0" tIns="0" bIns="0"/>
          <a:p>
            <a:pPr marL="36360">
              <a:lnSpc>
                <a:spcPct val="99000"/>
              </a:lnSpc>
            </a:pPr>
            <a:r>
              <a:rPr b="1" lang="en-US" sz="900" spc="-1" strike="noStrike">
                <a:solidFill>
                  <a:srgbClr val="000000"/>
                </a:solidFill>
                <a:latin typeface="Arial Narrow"/>
                <a:ea typeface="ヒラギノ角ゴ ProN W3"/>
              </a:rPr>
              <a:t>__kernel void</a:t>
            </a:r>
            <a:endParaRPr b="0" lang="en-US" sz="900" spc="-1" strike="noStrike">
              <a:latin typeface="Arial"/>
            </a:endParaRPr>
          </a:p>
          <a:p>
            <a:pPr marL="36360">
              <a:lnSpc>
                <a:spcPct val="99000"/>
              </a:lnSpc>
            </a:pPr>
            <a:r>
              <a:rPr b="1" lang="en-US" sz="900" spc="-1" strike="noStrike">
                <a:solidFill>
                  <a:srgbClr val="000000"/>
                </a:solidFill>
                <a:latin typeface="Arial Narrow"/>
                <a:ea typeface="ヒラギノ角ゴ ProN W3"/>
              </a:rPr>
              <a:t>dp_mul(global const float *a,</a:t>
            </a:r>
            <a:endParaRPr b="0" lang="en-US" sz="900" spc="-1" strike="noStrike">
              <a:latin typeface="Arial"/>
            </a:endParaRPr>
          </a:p>
          <a:p>
            <a:pPr marL="36360">
              <a:lnSpc>
                <a:spcPct val="99000"/>
              </a:lnSpc>
            </a:pPr>
            <a:r>
              <a:rPr b="1" lang="en-US" sz="900" spc="-1" strike="noStrike">
                <a:solidFill>
                  <a:srgbClr val="000000"/>
                </a:solidFill>
                <a:latin typeface="Arial Narrow"/>
                <a:ea typeface="ヒラギノ角ゴ ProN W3"/>
              </a:rPr>
              <a:t>       </a:t>
            </a:r>
            <a:r>
              <a:rPr b="1" lang="en-US" sz="900" spc="-1" strike="noStrike">
                <a:solidFill>
                  <a:srgbClr val="000000"/>
                </a:solidFill>
                <a:latin typeface="Arial Narrow"/>
                <a:ea typeface="ヒラギノ角ゴ ProN W3"/>
              </a:rPr>
              <a:t>global const float *b,</a:t>
            </a:r>
            <a:endParaRPr b="0" lang="en-US" sz="900" spc="-1" strike="noStrike">
              <a:latin typeface="Arial"/>
            </a:endParaRPr>
          </a:p>
          <a:p>
            <a:pPr marL="36360">
              <a:lnSpc>
                <a:spcPct val="99000"/>
              </a:lnSpc>
            </a:pPr>
            <a:r>
              <a:rPr b="1" lang="en-US" sz="900" spc="-1" strike="noStrike">
                <a:solidFill>
                  <a:srgbClr val="000000"/>
                </a:solidFill>
                <a:latin typeface="Arial Narrow"/>
                <a:ea typeface="ヒラギノ角ゴ ProN W3"/>
              </a:rPr>
              <a:t>       </a:t>
            </a:r>
            <a:r>
              <a:rPr b="1" lang="en-US" sz="900" spc="-1" strike="noStrike">
                <a:solidFill>
                  <a:srgbClr val="000000"/>
                </a:solidFill>
                <a:latin typeface="Arial Narrow"/>
                <a:ea typeface="ヒラギノ角ゴ ProN W3"/>
              </a:rPr>
              <a:t>global float *c)</a:t>
            </a:r>
            <a:endParaRPr b="0" lang="en-US" sz="900" spc="-1" strike="noStrike">
              <a:latin typeface="Arial"/>
            </a:endParaRPr>
          </a:p>
          <a:p>
            <a:pPr marL="36360">
              <a:lnSpc>
                <a:spcPct val="99000"/>
              </a:lnSpc>
            </a:pPr>
            <a:r>
              <a:rPr b="1" lang="en-US" sz="900" spc="-1" strike="noStrike">
                <a:solidFill>
                  <a:srgbClr val="000000"/>
                </a:solidFill>
                <a:latin typeface="Arial Narrow"/>
                <a:ea typeface="ヒラギノ角ゴ ProN W3"/>
              </a:rPr>
              <a:t>{</a:t>
            </a:r>
            <a:endParaRPr b="0" lang="en-US" sz="900" spc="-1" strike="noStrike">
              <a:latin typeface="Arial"/>
            </a:endParaRPr>
          </a:p>
          <a:p>
            <a:pPr marL="36360">
              <a:lnSpc>
                <a:spcPct val="99000"/>
              </a:lnSpc>
            </a:pPr>
            <a:r>
              <a:rPr b="1" lang="en-US" sz="900" spc="-1" strike="noStrike">
                <a:solidFill>
                  <a:srgbClr val="000000"/>
                </a:solidFill>
                <a:latin typeface="Arial Narrow"/>
                <a:ea typeface="ヒラギノ角ゴ ProN W3"/>
              </a:rPr>
              <a:t>  </a:t>
            </a:r>
            <a:r>
              <a:rPr b="1" lang="en-US" sz="900" spc="-1" strike="noStrike">
                <a:solidFill>
                  <a:srgbClr val="000000"/>
                </a:solidFill>
                <a:latin typeface="Arial Narrow"/>
                <a:ea typeface="ヒラギノ角ゴ ProN W3"/>
              </a:rPr>
              <a:t>int id = get_global_id(0);</a:t>
            </a:r>
            <a:endParaRPr b="0" lang="en-US" sz="900" spc="-1" strike="noStrike">
              <a:latin typeface="Arial"/>
            </a:endParaRPr>
          </a:p>
          <a:p>
            <a:pPr marL="36360">
              <a:lnSpc>
                <a:spcPct val="99000"/>
              </a:lnSpc>
            </a:pPr>
            <a:r>
              <a:rPr b="1" lang="en-US" sz="900" spc="-1" strike="noStrike">
                <a:solidFill>
                  <a:srgbClr val="000000"/>
                </a:solidFill>
                <a:latin typeface="Arial Narrow"/>
                <a:ea typeface="ヒラギノ角ゴ ProN W3"/>
              </a:rPr>
              <a:t>  </a:t>
            </a:r>
            <a:r>
              <a:rPr b="1" lang="en-US" sz="900" spc="-1" strike="noStrike">
                <a:solidFill>
                  <a:srgbClr val="000000"/>
                </a:solidFill>
                <a:latin typeface="Arial Narrow"/>
                <a:ea typeface="ヒラギノ角ゴ ProN W3"/>
              </a:rPr>
              <a:t>c[id] = a[id] * b[id];</a:t>
            </a:r>
            <a:br/>
            <a:r>
              <a:rPr b="1" lang="en-US" sz="900" spc="-1" strike="noStrike">
                <a:solidFill>
                  <a:srgbClr val="000000"/>
                </a:solidFill>
                <a:latin typeface="Arial Narrow"/>
                <a:ea typeface="ヒラギノ角ゴ ProN W3"/>
              </a:rPr>
              <a:t>}</a:t>
            </a:r>
            <a:endParaRPr b="0" lang="en-US" sz="900" spc="-1" strike="noStrike">
              <a:latin typeface="Arial"/>
            </a:endParaRPr>
          </a:p>
        </p:txBody>
      </p:sp>
      <p:sp>
        <p:nvSpPr>
          <p:cNvPr id="1268" name="CustomShape 28"/>
          <p:cNvSpPr/>
          <p:nvPr/>
        </p:nvSpPr>
        <p:spPr>
          <a:xfrm>
            <a:off x="1957320" y="4166640"/>
            <a:ext cx="1131120" cy="1023120"/>
          </a:xfrm>
          <a:prstGeom prst="rect">
            <a:avLst/>
          </a:prstGeom>
          <a:solidFill>
            <a:srgbClr val="cccccc"/>
          </a:solidFill>
          <a:ln w="25560">
            <a:solidFill>
              <a:srgbClr val="000000"/>
            </a:solidFill>
            <a:miter/>
          </a:ln>
        </p:spPr>
        <p:style>
          <a:lnRef idx="0"/>
          <a:fillRef idx="0"/>
          <a:effectRef idx="0"/>
          <a:fontRef idx="minor"/>
        </p:style>
      </p:sp>
      <p:sp>
        <p:nvSpPr>
          <p:cNvPr id="1269" name="CustomShape 29"/>
          <p:cNvSpPr/>
          <p:nvPr/>
        </p:nvSpPr>
        <p:spPr>
          <a:xfrm>
            <a:off x="2027160" y="4254120"/>
            <a:ext cx="990000" cy="385200"/>
          </a:xfrm>
          <a:prstGeom prst="rect">
            <a:avLst/>
          </a:prstGeom>
          <a:solidFill>
            <a:srgbClr val="eaeaea"/>
          </a:solidFill>
          <a:ln w="25560">
            <a:solidFill>
              <a:srgbClr val="000000"/>
            </a:solidFill>
            <a:miter/>
          </a:ln>
        </p:spPr>
        <p:style>
          <a:lnRef idx="0"/>
          <a:fillRef idx="0"/>
          <a:effectRef idx="0"/>
          <a:fontRef idx="minor"/>
        </p:style>
        <p:txBody>
          <a:bodyPr lIns="0" rIns="0" tIns="0" bIns="0" anchor="ctr"/>
          <a:p>
            <a:pPr marL="36360" algn="ctr">
              <a:lnSpc>
                <a:spcPct val="99000"/>
              </a:lnSpc>
            </a:pPr>
            <a:r>
              <a:rPr b="1" lang="en-US" sz="900" spc="-1" strike="noStrike">
                <a:solidFill>
                  <a:srgbClr val="000000"/>
                </a:solidFill>
                <a:latin typeface="Arial Narrow"/>
                <a:ea typeface="ヒラギノ角ゴ ProN W3"/>
              </a:rPr>
              <a:t>dp_mul</a:t>
            </a:r>
            <a:endParaRPr b="0" lang="en-US" sz="900" spc="-1" strike="noStrike">
              <a:latin typeface="Arial"/>
            </a:endParaRPr>
          </a:p>
          <a:p>
            <a:pPr marL="36360" algn="ctr">
              <a:lnSpc>
                <a:spcPct val="99000"/>
              </a:lnSpc>
            </a:pPr>
            <a:r>
              <a:rPr b="1" lang="en-US" sz="900" spc="-1" strike="noStrike">
                <a:solidFill>
                  <a:srgbClr val="000000"/>
                </a:solidFill>
                <a:latin typeface="Arial Narrow"/>
                <a:ea typeface="ヒラギノ角ゴ ProN W3"/>
              </a:rPr>
              <a:t>CPU program binary</a:t>
            </a:r>
            <a:endParaRPr b="0" lang="en-US" sz="900" spc="-1" strike="noStrike">
              <a:latin typeface="Arial"/>
            </a:endParaRPr>
          </a:p>
        </p:txBody>
      </p:sp>
      <p:sp>
        <p:nvSpPr>
          <p:cNvPr id="1270" name="CustomShape 30"/>
          <p:cNvSpPr/>
          <p:nvPr/>
        </p:nvSpPr>
        <p:spPr>
          <a:xfrm>
            <a:off x="2016000" y="4711320"/>
            <a:ext cx="1011960" cy="385200"/>
          </a:xfrm>
          <a:prstGeom prst="rect">
            <a:avLst/>
          </a:prstGeom>
          <a:solidFill>
            <a:srgbClr val="eaeaea"/>
          </a:solidFill>
          <a:ln w="25560">
            <a:solidFill>
              <a:srgbClr val="000000"/>
            </a:solidFill>
            <a:miter/>
          </a:ln>
        </p:spPr>
        <p:style>
          <a:lnRef idx="0"/>
          <a:fillRef idx="0"/>
          <a:effectRef idx="0"/>
          <a:fontRef idx="minor"/>
        </p:style>
        <p:txBody>
          <a:bodyPr lIns="0" rIns="0" tIns="0" bIns="0" anchor="ctr"/>
          <a:p>
            <a:pPr marL="36360" algn="ctr">
              <a:lnSpc>
                <a:spcPct val="99000"/>
              </a:lnSpc>
            </a:pPr>
            <a:r>
              <a:rPr b="1" lang="en-US" sz="900" spc="-1" strike="noStrike">
                <a:solidFill>
                  <a:srgbClr val="000000"/>
                </a:solidFill>
                <a:latin typeface="Arial Narrow"/>
                <a:ea typeface="ヒラギノ角ゴ ProN W3"/>
              </a:rPr>
              <a:t>dp_mul</a:t>
            </a:r>
            <a:endParaRPr b="0" lang="en-US" sz="900" spc="-1" strike="noStrike">
              <a:latin typeface="Arial"/>
            </a:endParaRPr>
          </a:p>
          <a:p>
            <a:pPr marL="36360" algn="ctr">
              <a:lnSpc>
                <a:spcPct val="99000"/>
              </a:lnSpc>
            </a:pPr>
            <a:r>
              <a:rPr b="1" lang="en-US" sz="900" spc="-1" strike="noStrike">
                <a:solidFill>
                  <a:srgbClr val="000000"/>
                </a:solidFill>
                <a:latin typeface="Arial Narrow"/>
                <a:ea typeface="ヒラギノ角ゴ ProN W3"/>
              </a:rPr>
              <a:t>GPU program binary</a:t>
            </a:r>
            <a:endParaRPr b="0" lang="en-US" sz="900" spc="-1" strike="noStrike">
              <a:latin typeface="Arial"/>
            </a:endParaRPr>
          </a:p>
        </p:txBody>
      </p:sp>
      <p:sp>
        <p:nvSpPr>
          <p:cNvPr id="1271" name="CustomShape 31"/>
          <p:cNvSpPr/>
          <p:nvPr/>
        </p:nvSpPr>
        <p:spPr>
          <a:xfrm>
            <a:off x="1275840" y="3371400"/>
            <a:ext cx="767160" cy="225720"/>
          </a:xfrm>
          <a:prstGeom prst="rect">
            <a:avLst/>
          </a:prstGeom>
          <a:noFill/>
          <a:ln w="12600">
            <a:noFill/>
          </a:ln>
        </p:spPr>
        <p:style>
          <a:lnRef idx="0"/>
          <a:fillRef idx="0"/>
          <a:effectRef idx="0"/>
          <a:fontRef idx="minor"/>
        </p:style>
        <p:txBody>
          <a:bodyPr wrap="none" lIns="0" rIns="0" tIns="0" bIns="0"/>
          <a:p>
            <a:pPr marL="36360">
              <a:lnSpc>
                <a:spcPct val="99000"/>
              </a:lnSpc>
            </a:pPr>
            <a:r>
              <a:rPr b="1" lang="en-US" sz="1500" spc="-1" strike="noStrike">
                <a:solidFill>
                  <a:srgbClr val="ffffff"/>
                </a:solidFill>
                <a:latin typeface="Arial Narrow"/>
                <a:ea typeface="ヒラギノ角ゴ ProN W3"/>
              </a:rPr>
              <a:t>Programs</a:t>
            </a:r>
            <a:endParaRPr b="0" lang="en-US" sz="1500" spc="-1" strike="noStrike">
              <a:latin typeface="Arial"/>
            </a:endParaRPr>
          </a:p>
        </p:txBody>
      </p:sp>
      <p:sp>
        <p:nvSpPr>
          <p:cNvPr id="1272" name="CustomShape 32"/>
          <p:cNvSpPr/>
          <p:nvPr/>
        </p:nvSpPr>
        <p:spPr>
          <a:xfrm>
            <a:off x="3436920" y="4330440"/>
            <a:ext cx="882000" cy="335880"/>
          </a:xfrm>
          <a:prstGeom prst="rect">
            <a:avLst/>
          </a:prstGeom>
          <a:solidFill>
            <a:srgbClr val="eaeaea"/>
          </a:solidFill>
          <a:ln w="25560">
            <a:solidFill>
              <a:srgbClr val="000000"/>
            </a:solidFill>
            <a:miter/>
          </a:ln>
        </p:spPr>
        <p:style>
          <a:lnRef idx="0"/>
          <a:fillRef idx="0"/>
          <a:effectRef idx="0"/>
          <a:fontRef idx="minor"/>
        </p:style>
        <p:txBody>
          <a:bodyPr lIns="0" rIns="0" tIns="0" bIns="0" anchor="ctr"/>
          <a:p>
            <a:pPr marL="36360" algn="ctr">
              <a:lnSpc>
                <a:spcPct val="99000"/>
              </a:lnSpc>
            </a:pPr>
            <a:r>
              <a:rPr b="0" lang="en-US" sz="900" spc="-1" strike="noStrike">
                <a:solidFill>
                  <a:srgbClr val="000000"/>
                </a:solidFill>
                <a:latin typeface="Arial Narrow"/>
                <a:ea typeface="ヒラギノ角ゴ ProN W3"/>
              </a:rPr>
              <a:t>arg[0] value</a:t>
            </a:r>
            <a:endParaRPr b="0" lang="en-US" sz="900" spc="-1" strike="noStrike">
              <a:latin typeface="Arial"/>
            </a:endParaRPr>
          </a:p>
        </p:txBody>
      </p:sp>
      <p:sp>
        <p:nvSpPr>
          <p:cNvPr id="1273" name="CustomShape 33"/>
          <p:cNvSpPr/>
          <p:nvPr/>
        </p:nvSpPr>
        <p:spPr>
          <a:xfrm>
            <a:off x="3436920" y="4689000"/>
            <a:ext cx="882000" cy="337320"/>
          </a:xfrm>
          <a:prstGeom prst="rect">
            <a:avLst/>
          </a:prstGeom>
          <a:solidFill>
            <a:srgbClr val="eaeaea"/>
          </a:solidFill>
          <a:ln w="25560">
            <a:solidFill>
              <a:srgbClr val="000000"/>
            </a:solidFill>
            <a:miter/>
          </a:ln>
        </p:spPr>
        <p:style>
          <a:lnRef idx="0"/>
          <a:fillRef idx="0"/>
          <a:effectRef idx="0"/>
          <a:fontRef idx="minor"/>
        </p:style>
        <p:txBody>
          <a:bodyPr lIns="0" rIns="0" tIns="0" bIns="0" anchor="ctr"/>
          <a:p>
            <a:pPr marL="36360" algn="ctr">
              <a:lnSpc>
                <a:spcPct val="99000"/>
              </a:lnSpc>
            </a:pPr>
            <a:r>
              <a:rPr b="0" lang="en-US" sz="900" spc="-1" strike="noStrike">
                <a:solidFill>
                  <a:srgbClr val="000000"/>
                </a:solidFill>
                <a:latin typeface="Arial Narrow"/>
                <a:ea typeface="ヒラギノ角ゴ ProN W3"/>
              </a:rPr>
              <a:t>arg[1] value</a:t>
            </a:r>
            <a:endParaRPr b="0" lang="en-US" sz="900" spc="-1" strike="noStrike">
              <a:latin typeface="Arial"/>
            </a:endParaRPr>
          </a:p>
        </p:txBody>
      </p:sp>
      <p:sp>
        <p:nvSpPr>
          <p:cNvPr id="1274" name="CustomShape 34"/>
          <p:cNvSpPr/>
          <p:nvPr/>
        </p:nvSpPr>
        <p:spPr>
          <a:xfrm>
            <a:off x="3436920" y="5054040"/>
            <a:ext cx="882000" cy="335880"/>
          </a:xfrm>
          <a:prstGeom prst="rect">
            <a:avLst/>
          </a:prstGeom>
          <a:solidFill>
            <a:srgbClr val="eaeaea"/>
          </a:solidFill>
          <a:ln w="25560">
            <a:solidFill>
              <a:srgbClr val="000000"/>
            </a:solidFill>
            <a:miter/>
          </a:ln>
        </p:spPr>
        <p:style>
          <a:lnRef idx="0"/>
          <a:fillRef idx="0"/>
          <a:effectRef idx="0"/>
          <a:fontRef idx="minor"/>
        </p:style>
        <p:txBody>
          <a:bodyPr lIns="0" rIns="0" tIns="0" bIns="0" anchor="ctr"/>
          <a:p>
            <a:pPr marL="36360" algn="ctr">
              <a:lnSpc>
                <a:spcPct val="99000"/>
              </a:lnSpc>
            </a:pPr>
            <a:r>
              <a:rPr b="0" lang="en-US" sz="900" spc="-1" strike="noStrike">
                <a:solidFill>
                  <a:srgbClr val="000000"/>
                </a:solidFill>
                <a:latin typeface="Arial Narrow"/>
                <a:ea typeface="ヒラギノ角ゴ ProN W3"/>
              </a:rPr>
              <a:t>arg[2] value</a:t>
            </a:r>
            <a:endParaRPr b="0" lang="en-US" sz="900" spc="-1" strike="noStrike">
              <a:latin typeface="Arial"/>
            </a:endParaRPr>
          </a:p>
        </p:txBody>
      </p:sp>
      <p:sp>
        <p:nvSpPr>
          <p:cNvPr id="1275" name="CustomShape 35"/>
          <p:cNvSpPr/>
          <p:nvPr/>
        </p:nvSpPr>
        <p:spPr>
          <a:xfrm>
            <a:off x="4853160" y="3884040"/>
            <a:ext cx="837360" cy="335880"/>
          </a:xfrm>
          <a:prstGeom prst="rect">
            <a:avLst/>
          </a:prstGeom>
          <a:solidFill>
            <a:srgbClr val="99ccff"/>
          </a:solidFill>
          <a:ln w="25560">
            <a:solidFill>
              <a:srgbClr val="000000"/>
            </a:solidFill>
            <a:miter/>
          </a:ln>
        </p:spPr>
        <p:style>
          <a:lnRef idx="0"/>
          <a:fillRef idx="0"/>
          <a:effectRef idx="0"/>
          <a:fontRef idx="minor"/>
        </p:style>
      </p:sp>
      <p:sp>
        <p:nvSpPr>
          <p:cNvPr id="1276" name="CustomShape 36"/>
          <p:cNvSpPr/>
          <p:nvPr/>
        </p:nvSpPr>
        <p:spPr>
          <a:xfrm>
            <a:off x="4797360" y="3938040"/>
            <a:ext cx="837360" cy="337320"/>
          </a:xfrm>
          <a:prstGeom prst="rect">
            <a:avLst/>
          </a:prstGeom>
          <a:solidFill>
            <a:srgbClr val="99ccff"/>
          </a:solidFill>
          <a:ln w="25560">
            <a:solidFill>
              <a:srgbClr val="000000"/>
            </a:solidFill>
            <a:miter/>
          </a:ln>
        </p:spPr>
        <p:style>
          <a:lnRef idx="0"/>
          <a:fillRef idx="0"/>
          <a:effectRef idx="0"/>
          <a:fontRef idx="minor"/>
        </p:style>
      </p:sp>
      <p:sp>
        <p:nvSpPr>
          <p:cNvPr id="1277" name="CustomShape 37"/>
          <p:cNvSpPr/>
          <p:nvPr/>
        </p:nvSpPr>
        <p:spPr>
          <a:xfrm>
            <a:off x="4743360" y="4009680"/>
            <a:ext cx="832680" cy="374040"/>
          </a:xfrm>
          <a:prstGeom prst="rect">
            <a:avLst/>
          </a:prstGeom>
          <a:solidFill>
            <a:srgbClr val="99ccff"/>
          </a:solidFill>
          <a:ln w="25560">
            <a:solidFill>
              <a:srgbClr val="000000"/>
            </a:solidFill>
            <a:miter/>
          </a:ln>
        </p:spPr>
        <p:style>
          <a:lnRef idx="0"/>
          <a:fillRef idx="0"/>
          <a:effectRef idx="0"/>
          <a:fontRef idx="minor"/>
        </p:style>
      </p:sp>
      <p:sp>
        <p:nvSpPr>
          <p:cNvPr id="1278" name="CustomShape 38"/>
          <p:cNvSpPr/>
          <p:nvPr/>
        </p:nvSpPr>
        <p:spPr>
          <a:xfrm>
            <a:off x="4818240" y="4079520"/>
            <a:ext cx="582840" cy="225720"/>
          </a:xfrm>
          <a:prstGeom prst="rect">
            <a:avLst/>
          </a:prstGeom>
          <a:solidFill>
            <a:srgbClr val="99ccff"/>
          </a:solidFill>
          <a:ln w="12600">
            <a:noFill/>
          </a:ln>
        </p:spPr>
        <p:style>
          <a:lnRef idx="0"/>
          <a:fillRef idx="0"/>
          <a:effectRef idx="0"/>
          <a:fontRef idx="minor"/>
        </p:style>
        <p:txBody>
          <a:bodyPr wrap="none" lIns="0" rIns="0" tIns="0" bIns="0"/>
          <a:p>
            <a:pPr marL="36360" algn="ctr">
              <a:lnSpc>
                <a:spcPct val="99000"/>
              </a:lnSpc>
            </a:pPr>
            <a:r>
              <a:rPr b="1" lang="en-US" sz="1500" spc="-1" strike="noStrike">
                <a:solidFill>
                  <a:srgbClr val="000000"/>
                </a:solidFill>
                <a:latin typeface="Arial Narrow"/>
                <a:ea typeface="ヒラギノ角ゴ ProN W3"/>
              </a:rPr>
              <a:t>Buffers</a:t>
            </a:r>
            <a:endParaRPr b="0" lang="en-US" sz="1500" spc="-1" strike="noStrike">
              <a:latin typeface="Arial"/>
            </a:endParaRPr>
          </a:p>
        </p:txBody>
      </p:sp>
      <p:sp>
        <p:nvSpPr>
          <p:cNvPr id="1279" name="CustomShape 39"/>
          <p:cNvSpPr/>
          <p:nvPr/>
        </p:nvSpPr>
        <p:spPr>
          <a:xfrm>
            <a:off x="5821200" y="3900240"/>
            <a:ext cx="837360" cy="337320"/>
          </a:xfrm>
          <a:prstGeom prst="rect">
            <a:avLst/>
          </a:prstGeom>
          <a:solidFill>
            <a:srgbClr val="99ccff"/>
          </a:solidFill>
          <a:ln w="25560">
            <a:solidFill>
              <a:srgbClr val="000000"/>
            </a:solidFill>
            <a:miter/>
          </a:ln>
        </p:spPr>
        <p:style>
          <a:lnRef idx="0"/>
          <a:fillRef idx="0"/>
          <a:effectRef idx="0"/>
          <a:fontRef idx="minor"/>
        </p:style>
      </p:sp>
      <p:sp>
        <p:nvSpPr>
          <p:cNvPr id="1280" name="CustomShape 40"/>
          <p:cNvSpPr/>
          <p:nvPr/>
        </p:nvSpPr>
        <p:spPr>
          <a:xfrm>
            <a:off x="5776920" y="3953880"/>
            <a:ext cx="837360" cy="337320"/>
          </a:xfrm>
          <a:prstGeom prst="rect">
            <a:avLst/>
          </a:prstGeom>
          <a:solidFill>
            <a:srgbClr val="99ccff"/>
          </a:solidFill>
          <a:ln w="25560">
            <a:solidFill>
              <a:srgbClr val="000000"/>
            </a:solidFill>
            <a:miter/>
          </a:ln>
        </p:spPr>
        <p:style>
          <a:lnRef idx="0"/>
          <a:fillRef idx="0"/>
          <a:effectRef idx="0"/>
          <a:fontRef idx="minor"/>
        </p:style>
      </p:sp>
      <p:sp>
        <p:nvSpPr>
          <p:cNvPr id="1281" name="CustomShape 41"/>
          <p:cNvSpPr/>
          <p:nvPr/>
        </p:nvSpPr>
        <p:spPr>
          <a:xfrm>
            <a:off x="5734080" y="4009680"/>
            <a:ext cx="832680" cy="374040"/>
          </a:xfrm>
          <a:prstGeom prst="rect">
            <a:avLst/>
          </a:prstGeom>
          <a:solidFill>
            <a:srgbClr val="99ccff"/>
          </a:solidFill>
          <a:ln w="25560">
            <a:solidFill>
              <a:srgbClr val="000000"/>
            </a:solidFill>
            <a:miter/>
          </a:ln>
        </p:spPr>
        <p:style>
          <a:lnRef idx="0"/>
          <a:fillRef idx="0"/>
          <a:effectRef idx="0"/>
          <a:fontRef idx="minor"/>
        </p:style>
      </p:sp>
      <p:sp>
        <p:nvSpPr>
          <p:cNvPr id="1282" name="CustomShape 42"/>
          <p:cNvSpPr/>
          <p:nvPr/>
        </p:nvSpPr>
        <p:spPr>
          <a:xfrm>
            <a:off x="5817600" y="4079520"/>
            <a:ext cx="575280" cy="225720"/>
          </a:xfrm>
          <a:prstGeom prst="rect">
            <a:avLst/>
          </a:prstGeom>
          <a:solidFill>
            <a:srgbClr val="99ccff"/>
          </a:solidFill>
          <a:ln w="12600">
            <a:noFill/>
          </a:ln>
        </p:spPr>
        <p:style>
          <a:lnRef idx="0"/>
          <a:fillRef idx="0"/>
          <a:effectRef idx="0"/>
          <a:fontRef idx="minor"/>
        </p:style>
        <p:txBody>
          <a:bodyPr wrap="none" lIns="0" rIns="0" tIns="0" bIns="0"/>
          <a:p>
            <a:pPr marL="36360" algn="ctr">
              <a:lnSpc>
                <a:spcPct val="99000"/>
              </a:lnSpc>
            </a:pPr>
            <a:r>
              <a:rPr b="1" lang="en-US" sz="1500" spc="-1" strike="noStrike">
                <a:solidFill>
                  <a:srgbClr val="000000"/>
                </a:solidFill>
                <a:latin typeface="Arial Narrow"/>
                <a:ea typeface="ヒラギノ角ゴ ProN W3"/>
              </a:rPr>
              <a:t>Images</a:t>
            </a:r>
            <a:endParaRPr b="0" lang="en-US" sz="1500" spc="-1" strike="noStrike">
              <a:latin typeface="Arial"/>
            </a:endParaRPr>
          </a:p>
        </p:txBody>
      </p:sp>
      <p:sp>
        <p:nvSpPr>
          <p:cNvPr id="1283" name="CustomShape 43"/>
          <p:cNvSpPr/>
          <p:nvPr/>
        </p:nvSpPr>
        <p:spPr>
          <a:xfrm>
            <a:off x="6926400" y="4150800"/>
            <a:ext cx="707400" cy="896040"/>
          </a:xfrm>
          <a:prstGeom prst="rect">
            <a:avLst/>
          </a:prstGeom>
          <a:solidFill>
            <a:srgbClr val="e7ffe7"/>
          </a:solidFill>
          <a:ln w="25560">
            <a:solidFill>
              <a:srgbClr val="000000"/>
            </a:solidFill>
            <a:miter/>
          </a:ln>
        </p:spPr>
        <p:style>
          <a:lnRef idx="0"/>
          <a:fillRef idx="0"/>
          <a:effectRef idx="0"/>
          <a:fontRef idx="minor"/>
        </p:style>
      </p:sp>
      <p:sp>
        <p:nvSpPr>
          <p:cNvPr id="1284" name="CustomShape 44"/>
          <p:cNvSpPr/>
          <p:nvPr/>
        </p:nvSpPr>
        <p:spPr>
          <a:xfrm>
            <a:off x="6872400" y="4200120"/>
            <a:ext cx="705600" cy="913680"/>
          </a:xfrm>
          <a:prstGeom prst="rect">
            <a:avLst/>
          </a:prstGeom>
          <a:solidFill>
            <a:srgbClr val="e7ffe7"/>
          </a:solidFill>
          <a:ln w="25560">
            <a:solidFill>
              <a:srgbClr val="000000"/>
            </a:solidFill>
            <a:miter/>
          </a:ln>
        </p:spPr>
        <p:style>
          <a:lnRef idx="0"/>
          <a:fillRef idx="0"/>
          <a:effectRef idx="0"/>
          <a:fontRef idx="minor"/>
        </p:style>
      </p:sp>
      <p:sp>
        <p:nvSpPr>
          <p:cNvPr id="1285" name="CustomShape 45"/>
          <p:cNvSpPr/>
          <p:nvPr/>
        </p:nvSpPr>
        <p:spPr>
          <a:xfrm>
            <a:off x="6881760" y="4314240"/>
            <a:ext cx="658080" cy="678600"/>
          </a:xfrm>
          <a:prstGeom prst="rect">
            <a:avLst/>
          </a:prstGeom>
          <a:solidFill>
            <a:srgbClr val="e7ffe7"/>
          </a:solidFill>
          <a:ln w="12600">
            <a:noFill/>
          </a:ln>
        </p:spPr>
        <p:style>
          <a:lnRef idx="0"/>
          <a:fillRef idx="0"/>
          <a:effectRef idx="0"/>
          <a:fontRef idx="minor"/>
        </p:style>
        <p:txBody>
          <a:bodyPr lIns="0" rIns="0" tIns="0" bIns="0"/>
          <a:p>
            <a:pPr marL="36360" algn="ctr">
              <a:lnSpc>
                <a:spcPct val="99000"/>
              </a:lnSpc>
            </a:pPr>
            <a:r>
              <a:rPr b="1" lang="en-US" sz="1400" spc="-1" strike="noStrike">
                <a:solidFill>
                  <a:srgbClr val="000000"/>
                </a:solidFill>
                <a:latin typeface="Arial Narrow"/>
                <a:ea typeface="ヒラギノ角ゴ ProN W3"/>
              </a:rPr>
              <a:t>In</a:t>
            </a:r>
            <a:br/>
            <a:r>
              <a:rPr b="1" lang="en-US" sz="1400" spc="-1" strike="noStrike">
                <a:solidFill>
                  <a:srgbClr val="000000"/>
                </a:solidFill>
                <a:latin typeface="Arial Narrow"/>
                <a:ea typeface="ヒラギノ角ゴ ProN W3"/>
              </a:rPr>
              <a:t>Order</a:t>
            </a:r>
            <a:endParaRPr b="0" lang="en-US" sz="1400" spc="-1" strike="noStrike">
              <a:latin typeface="Arial"/>
            </a:endParaRPr>
          </a:p>
          <a:p>
            <a:pPr marL="36360" algn="ctr">
              <a:lnSpc>
                <a:spcPct val="99000"/>
              </a:lnSpc>
            </a:pPr>
            <a:r>
              <a:rPr b="1" lang="en-US" sz="1400" spc="-1" strike="noStrike">
                <a:solidFill>
                  <a:srgbClr val="000000"/>
                </a:solidFill>
                <a:latin typeface="Arial Narrow"/>
                <a:ea typeface="ヒラギノ角ゴ ProN W3"/>
              </a:rPr>
              <a:t>Queue</a:t>
            </a:r>
            <a:endParaRPr b="0" lang="en-US" sz="1400" spc="-1" strike="noStrike">
              <a:latin typeface="Arial"/>
            </a:endParaRPr>
          </a:p>
        </p:txBody>
      </p:sp>
      <p:sp>
        <p:nvSpPr>
          <p:cNvPr id="1286" name="CustomShape 46"/>
          <p:cNvSpPr/>
          <p:nvPr/>
        </p:nvSpPr>
        <p:spPr>
          <a:xfrm>
            <a:off x="7889760" y="4085640"/>
            <a:ext cx="696240" cy="864360"/>
          </a:xfrm>
          <a:prstGeom prst="rect">
            <a:avLst/>
          </a:prstGeom>
          <a:solidFill>
            <a:srgbClr val="e0ff89"/>
          </a:solidFill>
          <a:ln w="25560">
            <a:solidFill>
              <a:srgbClr val="000000"/>
            </a:solidFill>
            <a:miter/>
          </a:ln>
        </p:spPr>
        <p:style>
          <a:lnRef idx="0"/>
          <a:fillRef idx="0"/>
          <a:effectRef idx="0"/>
          <a:fontRef idx="minor"/>
        </p:style>
      </p:sp>
      <p:sp>
        <p:nvSpPr>
          <p:cNvPr id="1287" name="CustomShape 47"/>
          <p:cNvSpPr/>
          <p:nvPr/>
        </p:nvSpPr>
        <p:spPr>
          <a:xfrm>
            <a:off x="7824960" y="4139640"/>
            <a:ext cx="705600" cy="897840"/>
          </a:xfrm>
          <a:prstGeom prst="rect">
            <a:avLst/>
          </a:prstGeom>
          <a:solidFill>
            <a:srgbClr val="e0ff89"/>
          </a:solidFill>
          <a:ln w="25560">
            <a:solidFill>
              <a:srgbClr val="000000"/>
            </a:solidFill>
            <a:miter/>
          </a:ln>
        </p:spPr>
        <p:style>
          <a:lnRef idx="0"/>
          <a:fillRef idx="0"/>
          <a:effectRef idx="0"/>
          <a:fontRef idx="minor"/>
        </p:style>
      </p:sp>
      <p:sp>
        <p:nvSpPr>
          <p:cNvPr id="1288" name="CustomShape 48"/>
          <p:cNvSpPr/>
          <p:nvPr/>
        </p:nvSpPr>
        <p:spPr>
          <a:xfrm>
            <a:off x="7769160" y="4188960"/>
            <a:ext cx="707400" cy="913680"/>
          </a:xfrm>
          <a:prstGeom prst="rect">
            <a:avLst/>
          </a:prstGeom>
          <a:solidFill>
            <a:srgbClr val="e0ff89"/>
          </a:solidFill>
          <a:ln w="25560">
            <a:solidFill>
              <a:srgbClr val="000000"/>
            </a:solidFill>
            <a:miter/>
          </a:ln>
        </p:spPr>
        <p:style>
          <a:lnRef idx="0"/>
          <a:fillRef idx="0"/>
          <a:effectRef idx="0"/>
          <a:fontRef idx="minor"/>
        </p:style>
      </p:sp>
      <p:sp>
        <p:nvSpPr>
          <p:cNvPr id="1289" name="CustomShape 49"/>
          <p:cNvSpPr/>
          <p:nvPr/>
        </p:nvSpPr>
        <p:spPr>
          <a:xfrm>
            <a:off x="7780320" y="4303440"/>
            <a:ext cx="658080" cy="678600"/>
          </a:xfrm>
          <a:prstGeom prst="rect">
            <a:avLst/>
          </a:prstGeom>
          <a:solidFill>
            <a:srgbClr val="e0ff89"/>
          </a:solidFill>
          <a:ln w="12600">
            <a:noFill/>
          </a:ln>
        </p:spPr>
        <p:style>
          <a:lnRef idx="0"/>
          <a:fillRef idx="0"/>
          <a:effectRef idx="0"/>
          <a:fontRef idx="minor"/>
        </p:style>
        <p:txBody>
          <a:bodyPr lIns="0" rIns="0" tIns="0" bIns="0"/>
          <a:p>
            <a:pPr marL="36360" algn="ctr">
              <a:lnSpc>
                <a:spcPct val="99000"/>
              </a:lnSpc>
            </a:pPr>
            <a:r>
              <a:rPr b="1" lang="en-US" sz="1400" spc="-1" strike="noStrike">
                <a:solidFill>
                  <a:srgbClr val="000000"/>
                </a:solidFill>
                <a:latin typeface="Arial Narrow"/>
                <a:ea typeface="ヒラギノ角ゴ ProN W3"/>
              </a:rPr>
              <a:t>Out of</a:t>
            </a:r>
            <a:br/>
            <a:r>
              <a:rPr b="1" lang="en-US" sz="1400" spc="-1" strike="noStrike">
                <a:solidFill>
                  <a:srgbClr val="000000"/>
                </a:solidFill>
                <a:latin typeface="Arial Narrow"/>
                <a:ea typeface="ヒラギノ角ゴ ProN W3"/>
              </a:rPr>
              <a:t>Order</a:t>
            </a:r>
            <a:endParaRPr b="0" lang="en-US" sz="1400" spc="-1" strike="noStrike">
              <a:latin typeface="Arial"/>
            </a:endParaRPr>
          </a:p>
          <a:p>
            <a:pPr marL="36360" algn="ctr">
              <a:lnSpc>
                <a:spcPct val="99000"/>
              </a:lnSpc>
            </a:pPr>
            <a:r>
              <a:rPr b="1" lang="en-US" sz="1400" spc="-1" strike="noStrike">
                <a:solidFill>
                  <a:srgbClr val="000000"/>
                </a:solidFill>
                <a:latin typeface="Arial Narrow"/>
                <a:ea typeface="ヒラギノ角ゴ ProN W3"/>
              </a:rPr>
              <a:t>Queue</a:t>
            </a:r>
            <a:endParaRPr b="0" lang="en-US" sz="1400" spc="-1" strike="noStrike">
              <a:latin typeface="Arial"/>
            </a:endParaRPr>
          </a:p>
        </p:txBody>
      </p:sp>
      <p:sp>
        <p:nvSpPr>
          <p:cNvPr id="1290" name="CustomShape 50"/>
          <p:cNvSpPr/>
          <p:nvPr/>
        </p:nvSpPr>
        <p:spPr>
          <a:xfrm>
            <a:off x="6885720" y="5162040"/>
            <a:ext cx="1263960" cy="225720"/>
          </a:xfrm>
          <a:prstGeom prst="rect">
            <a:avLst/>
          </a:prstGeom>
          <a:noFill/>
          <a:ln w="12600">
            <a:noFill/>
          </a:ln>
        </p:spPr>
        <p:style>
          <a:lnRef idx="0"/>
          <a:fillRef idx="0"/>
          <a:effectRef idx="0"/>
          <a:fontRef idx="minor"/>
        </p:style>
        <p:txBody>
          <a:bodyPr wrap="none" lIns="0" rIns="0" tIns="0" bIns="0"/>
          <a:p>
            <a:pPr marL="36360">
              <a:lnSpc>
                <a:spcPct val="99000"/>
              </a:lnSpc>
            </a:pPr>
            <a:r>
              <a:rPr b="1" lang="en-US" sz="1500" spc="-1" strike="noStrike">
                <a:solidFill>
                  <a:srgbClr val="000000"/>
                </a:solidFill>
                <a:latin typeface="Arial Narrow"/>
                <a:ea typeface="ヒラギノ角ゴ ProN W3"/>
              </a:rPr>
              <a:t>Compute Device</a:t>
            </a:r>
            <a:endParaRPr b="0" lang="en-US" sz="1500" spc="-1" strike="noStrike">
              <a:latin typeface="Arial"/>
            </a:endParaRPr>
          </a:p>
        </p:txBody>
      </p:sp>
      <p:pic>
        <p:nvPicPr>
          <p:cNvPr id="1291" name="Picture 62" descr=""/>
          <p:cNvPicPr/>
          <p:nvPr/>
        </p:nvPicPr>
        <p:blipFill>
          <a:blip r:embed="rId1"/>
          <a:stretch/>
        </p:blipFill>
        <p:spPr>
          <a:xfrm>
            <a:off x="0" y="5533560"/>
            <a:ext cx="9018000" cy="847080"/>
          </a:xfrm>
          <a:prstGeom prst="rect">
            <a:avLst/>
          </a:prstGeom>
          <a:ln w="25560">
            <a:noFill/>
          </a:ln>
        </p:spPr>
      </p:pic>
      <p:sp>
        <p:nvSpPr>
          <p:cNvPr id="1292" name="Line 51"/>
          <p:cNvSpPr/>
          <p:nvPr/>
        </p:nvSpPr>
        <p:spPr>
          <a:xfrm flipH="1">
            <a:off x="3408120" y="2387160"/>
            <a:ext cx="1800" cy="280800"/>
          </a:xfrm>
          <a:prstGeom prst="line">
            <a:avLst/>
          </a:prstGeom>
          <a:ln w="50760">
            <a:solidFill>
              <a:srgbClr val="e71125"/>
            </a:solidFill>
            <a:miter/>
            <a:headEnd len="sm" type="stealth" w="med"/>
            <a:tailEnd len="sm" type="stealth" w="med"/>
          </a:ln>
        </p:spPr>
        <p:style>
          <a:lnRef idx="0"/>
          <a:fillRef idx="0"/>
          <a:effectRef idx="0"/>
          <a:fontRef idx="minor"/>
        </p:style>
      </p:sp>
      <p:sp>
        <p:nvSpPr>
          <p:cNvPr id="1293" name="Line 52"/>
          <p:cNvSpPr/>
          <p:nvPr/>
        </p:nvSpPr>
        <p:spPr>
          <a:xfrm>
            <a:off x="5805360" y="2376000"/>
            <a:ext cx="360" cy="280800"/>
          </a:xfrm>
          <a:prstGeom prst="line">
            <a:avLst/>
          </a:prstGeom>
          <a:ln w="50760">
            <a:solidFill>
              <a:srgbClr val="e71125"/>
            </a:solidFill>
            <a:miter/>
            <a:headEnd len="sm" type="stealth" w="med"/>
            <a:tailEnd len="sm" type="stealth" w="med"/>
          </a:ln>
        </p:spPr>
        <p:style>
          <a:lnRef idx="0"/>
          <a:fillRef idx="0"/>
          <a:effectRef idx="0"/>
          <a:fontRef idx="minor"/>
        </p:style>
      </p:sp>
      <p:sp>
        <p:nvSpPr>
          <p:cNvPr id="1294" name="Line 53"/>
          <p:cNvSpPr/>
          <p:nvPr/>
        </p:nvSpPr>
        <p:spPr>
          <a:xfrm>
            <a:off x="1672200" y="3039480"/>
            <a:ext cx="360" cy="280800"/>
          </a:xfrm>
          <a:prstGeom prst="line">
            <a:avLst/>
          </a:prstGeom>
          <a:ln w="50760">
            <a:solidFill>
              <a:srgbClr val="e71125"/>
            </a:solidFill>
            <a:miter/>
            <a:headEnd len="sm" type="stealth" w="med"/>
            <a:tailEnd len="sm" type="stealth" w="med"/>
          </a:ln>
        </p:spPr>
        <p:style>
          <a:lnRef idx="0"/>
          <a:fillRef idx="0"/>
          <a:effectRef idx="0"/>
          <a:fontRef idx="minor"/>
        </p:style>
      </p:sp>
      <p:sp>
        <p:nvSpPr>
          <p:cNvPr id="1295" name="Line 54"/>
          <p:cNvSpPr/>
          <p:nvPr/>
        </p:nvSpPr>
        <p:spPr>
          <a:xfrm flipH="1">
            <a:off x="3808800" y="3050640"/>
            <a:ext cx="1440" cy="280800"/>
          </a:xfrm>
          <a:prstGeom prst="line">
            <a:avLst/>
          </a:prstGeom>
          <a:ln w="50760">
            <a:solidFill>
              <a:srgbClr val="e71125"/>
            </a:solidFill>
            <a:miter/>
            <a:headEnd len="sm" type="stealth" w="med"/>
            <a:tailEnd len="sm" type="stealth" w="med"/>
          </a:ln>
        </p:spPr>
        <p:style>
          <a:lnRef idx="0"/>
          <a:fillRef idx="0"/>
          <a:effectRef idx="0"/>
          <a:fontRef idx="minor"/>
        </p:style>
      </p:sp>
      <p:sp>
        <p:nvSpPr>
          <p:cNvPr id="1296" name="Line 55"/>
          <p:cNvSpPr/>
          <p:nvPr/>
        </p:nvSpPr>
        <p:spPr>
          <a:xfrm flipH="1">
            <a:off x="5657760" y="3050640"/>
            <a:ext cx="1440" cy="280800"/>
          </a:xfrm>
          <a:prstGeom prst="line">
            <a:avLst/>
          </a:prstGeom>
          <a:ln w="50760">
            <a:solidFill>
              <a:srgbClr val="e71125"/>
            </a:solidFill>
            <a:miter/>
            <a:headEnd len="sm" type="stealth" w="med"/>
            <a:tailEnd len="sm" type="stealth" w="med"/>
          </a:ln>
        </p:spPr>
        <p:style>
          <a:lnRef idx="0"/>
          <a:fillRef idx="0"/>
          <a:effectRef idx="0"/>
          <a:fontRef idx="minor"/>
        </p:style>
      </p:sp>
      <p:sp>
        <p:nvSpPr>
          <p:cNvPr id="1297" name="Line 56"/>
          <p:cNvSpPr/>
          <p:nvPr/>
        </p:nvSpPr>
        <p:spPr>
          <a:xfrm flipH="1">
            <a:off x="7623000" y="3050640"/>
            <a:ext cx="1440" cy="280800"/>
          </a:xfrm>
          <a:prstGeom prst="line">
            <a:avLst/>
          </a:prstGeom>
          <a:ln w="50760">
            <a:solidFill>
              <a:srgbClr val="e71125"/>
            </a:solidFill>
            <a:miter/>
            <a:headEnd len="sm" type="stealth" w="med"/>
            <a:tailEnd len="sm" type="stealth" w="med"/>
          </a:ln>
        </p:spPr>
        <p:style>
          <a:lnRef idx="0"/>
          <a:fillRef idx="0"/>
          <a:effectRef idx="0"/>
          <a:fontRef idx="minor"/>
        </p:style>
      </p:sp>
      <p:sp>
        <p:nvSpPr>
          <p:cNvPr id="1298" name="Line 57"/>
          <p:cNvSpPr/>
          <p:nvPr/>
        </p:nvSpPr>
        <p:spPr>
          <a:xfrm>
            <a:off x="1662120" y="3655440"/>
            <a:ext cx="4680" cy="220680"/>
          </a:xfrm>
          <a:prstGeom prst="line">
            <a:avLst/>
          </a:prstGeom>
          <a:ln w="50760">
            <a:solidFill>
              <a:srgbClr val="e71125"/>
            </a:solidFill>
            <a:miter/>
            <a:headEnd len="sm" type="stealth" w="med"/>
            <a:tailEnd len="sm" type="stealth" w="med"/>
          </a:ln>
        </p:spPr>
        <p:style>
          <a:lnRef idx="0"/>
          <a:fillRef idx="0"/>
          <a:effectRef idx="0"/>
          <a:fontRef idx="minor"/>
        </p:style>
      </p:sp>
      <p:sp>
        <p:nvSpPr>
          <p:cNvPr id="1299" name="Line 58"/>
          <p:cNvSpPr/>
          <p:nvPr/>
        </p:nvSpPr>
        <p:spPr>
          <a:xfrm flipH="1">
            <a:off x="3787920" y="3647520"/>
            <a:ext cx="7920" cy="217440"/>
          </a:xfrm>
          <a:prstGeom prst="line">
            <a:avLst/>
          </a:prstGeom>
          <a:ln w="50760">
            <a:solidFill>
              <a:srgbClr val="e71125"/>
            </a:solidFill>
            <a:miter/>
            <a:headEnd len="sm" type="stealth" w="med"/>
            <a:tailEnd len="sm" type="stealth" w="med"/>
          </a:ln>
        </p:spPr>
        <p:style>
          <a:lnRef idx="0"/>
          <a:fillRef idx="0"/>
          <a:effectRef idx="0"/>
          <a:fontRef idx="minor"/>
        </p:style>
      </p:sp>
      <p:sp>
        <p:nvSpPr>
          <p:cNvPr id="1300" name="Line 59"/>
          <p:cNvSpPr/>
          <p:nvPr/>
        </p:nvSpPr>
        <p:spPr>
          <a:xfrm flipH="1">
            <a:off x="5205240" y="3610800"/>
            <a:ext cx="1440" cy="281160"/>
          </a:xfrm>
          <a:prstGeom prst="line">
            <a:avLst/>
          </a:prstGeom>
          <a:ln w="50760">
            <a:solidFill>
              <a:srgbClr val="e71125"/>
            </a:solidFill>
            <a:miter/>
            <a:headEnd len="sm" type="stealth" w="med"/>
            <a:tailEnd len="sm" type="stealth" w="med"/>
          </a:ln>
        </p:spPr>
        <p:style>
          <a:lnRef idx="0"/>
          <a:fillRef idx="0"/>
          <a:effectRef idx="0"/>
          <a:fontRef idx="minor"/>
        </p:style>
      </p:sp>
      <p:sp>
        <p:nvSpPr>
          <p:cNvPr id="1301" name="Line 60"/>
          <p:cNvSpPr/>
          <p:nvPr/>
        </p:nvSpPr>
        <p:spPr>
          <a:xfrm flipH="1">
            <a:off x="6103800" y="3610800"/>
            <a:ext cx="1440" cy="281160"/>
          </a:xfrm>
          <a:prstGeom prst="line">
            <a:avLst/>
          </a:prstGeom>
          <a:ln w="50760">
            <a:solidFill>
              <a:srgbClr val="e71125"/>
            </a:solidFill>
            <a:miter/>
            <a:headEnd len="sm" type="stealth" w="med"/>
            <a:tailEnd len="sm" type="stealth" w="med"/>
          </a:ln>
        </p:spPr>
        <p:style>
          <a:lnRef idx="0"/>
          <a:fillRef idx="0"/>
          <a:effectRef idx="0"/>
          <a:fontRef idx="minor"/>
        </p:style>
      </p:sp>
      <p:sp>
        <p:nvSpPr>
          <p:cNvPr id="1302" name="Line 61"/>
          <p:cNvSpPr/>
          <p:nvPr/>
        </p:nvSpPr>
        <p:spPr>
          <a:xfrm>
            <a:off x="7625520" y="3600000"/>
            <a:ext cx="360" cy="280800"/>
          </a:xfrm>
          <a:prstGeom prst="line">
            <a:avLst/>
          </a:prstGeom>
          <a:ln w="50760">
            <a:solidFill>
              <a:srgbClr val="e71125"/>
            </a:solidFill>
            <a:miter/>
            <a:headEnd len="sm" type="stealth" w="med"/>
            <a:tailEnd len="sm" type="stealth" w="med"/>
          </a:ln>
        </p:spPr>
        <p:style>
          <a:lnRef idx="0"/>
          <a:fillRef idx="0"/>
          <a:effectRef idx="0"/>
          <a:fontRef idx="minor"/>
        </p:style>
      </p:sp>
      <p:sp>
        <p:nvSpPr>
          <p:cNvPr id="1303" name="CustomShape 62"/>
          <p:cNvSpPr/>
          <p:nvPr/>
        </p:nvSpPr>
        <p:spPr>
          <a:xfrm>
            <a:off x="5396040" y="1549080"/>
            <a:ext cx="81684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len="med" type="oval" w="med"/>
          </a:ln>
        </p:spPr>
        <p:style>
          <a:lnRef idx="0"/>
          <a:fillRef idx="0"/>
          <a:effectRef idx="0"/>
          <a:fontRef idx="minor"/>
        </p:style>
        <p:txBody>
          <a:bodyPr lIns="39240" rIns="39240" tIns="19440" bIns="19440"/>
          <a:p>
            <a:pPr algn="ctr">
              <a:lnSpc>
                <a:spcPct val="99000"/>
              </a:lnSpc>
            </a:pPr>
            <a:r>
              <a:rPr b="0" lang="en-US" sz="1500" spc="-1" strike="noStrike">
                <a:solidFill>
                  <a:srgbClr val="000000"/>
                </a:solidFill>
                <a:latin typeface="Arial Black"/>
                <a:ea typeface="ヒラギノ角ゴ ProN W3"/>
              </a:rPr>
              <a:t> </a:t>
            </a:r>
            <a:endParaRPr b="0" lang="en-US" sz="1500" spc="-1" strike="noStrike">
              <a:latin typeface="Arial"/>
            </a:endParaRPr>
          </a:p>
          <a:p>
            <a:pPr algn="ctr">
              <a:lnSpc>
                <a:spcPct val="99000"/>
              </a:lnSpc>
            </a:pPr>
            <a:r>
              <a:rPr b="0" lang="en-US" sz="1500" spc="-1" strike="noStrike">
                <a:solidFill>
                  <a:srgbClr val="000000"/>
                </a:solidFill>
                <a:latin typeface="Arial Black"/>
                <a:ea typeface="ヒラギノ角ゴ ProN W3"/>
              </a:rPr>
              <a:t>GPU</a:t>
            </a:r>
            <a:endParaRPr b="0" lang="en-US" sz="1500" spc="-1" strike="noStrike">
              <a:latin typeface="Arial"/>
            </a:endParaRPr>
          </a:p>
        </p:txBody>
      </p:sp>
      <p:sp>
        <p:nvSpPr>
          <p:cNvPr id="1304" name="CustomShape 63"/>
          <p:cNvSpPr/>
          <p:nvPr/>
        </p:nvSpPr>
        <p:spPr>
          <a:xfrm>
            <a:off x="3013200" y="1549080"/>
            <a:ext cx="81540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len="med" type="oval" w="med"/>
          </a:ln>
        </p:spPr>
        <p:style>
          <a:lnRef idx="0"/>
          <a:fillRef idx="0"/>
          <a:effectRef idx="0"/>
          <a:fontRef idx="minor"/>
        </p:style>
        <p:txBody>
          <a:bodyPr lIns="39240" rIns="39240" tIns="19440" bIns="19440"/>
          <a:p>
            <a:pPr algn="ctr">
              <a:lnSpc>
                <a:spcPct val="99000"/>
              </a:lnSpc>
            </a:pPr>
            <a:r>
              <a:rPr b="0" lang="en-US" sz="1500" spc="-1" strike="noStrike">
                <a:solidFill>
                  <a:srgbClr val="000000"/>
                </a:solidFill>
                <a:latin typeface="Arial Black"/>
                <a:ea typeface="ヒラギノ角ゴ ProN W3"/>
              </a:rPr>
              <a:t> </a:t>
            </a:r>
            <a:endParaRPr b="0" lang="en-US" sz="1500" spc="-1" strike="noStrike">
              <a:latin typeface="Arial"/>
            </a:endParaRPr>
          </a:p>
          <a:p>
            <a:pPr algn="ctr">
              <a:lnSpc>
                <a:spcPct val="99000"/>
              </a:lnSpc>
            </a:pPr>
            <a:r>
              <a:rPr b="0" lang="en-US" sz="1500" spc="-1" strike="noStrike">
                <a:solidFill>
                  <a:srgbClr val="000000"/>
                </a:solidFill>
                <a:latin typeface="Arial Black"/>
                <a:ea typeface="ヒラギノ角ゴ ProN W3"/>
              </a:rPr>
              <a:t>CPU</a:t>
            </a:r>
            <a:endParaRPr b="0" lang="en-US" sz="1500" spc="-1" strike="noStrike">
              <a:latin typeface="Arial"/>
            </a:endParaRPr>
          </a:p>
        </p:txBody>
      </p:sp>
      <p:sp>
        <p:nvSpPr>
          <p:cNvPr id="1305" name="CustomShape 64"/>
          <p:cNvSpPr/>
          <p:nvPr/>
        </p:nvSpPr>
        <p:spPr>
          <a:xfrm>
            <a:off x="3600360" y="3976200"/>
            <a:ext cx="554760" cy="337320"/>
          </a:xfrm>
          <a:prstGeom prst="rect">
            <a:avLst/>
          </a:prstGeom>
          <a:solidFill>
            <a:srgbClr val="eaeaea"/>
          </a:solidFill>
          <a:ln w="25560">
            <a:solidFill>
              <a:srgbClr val="000000"/>
            </a:solidFill>
            <a:miter/>
          </a:ln>
        </p:spPr>
        <p:style>
          <a:lnRef idx="0"/>
          <a:fillRef idx="0"/>
          <a:effectRef idx="0"/>
          <a:fontRef idx="minor"/>
        </p:style>
        <p:txBody>
          <a:bodyPr lIns="0" rIns="0" tIns="0" bIns="0" anchor="ctr"/>
          <a:p>
            <a:pPr marL="36360" algn="ctr">
              <a:lnSpc>
                <a:spcPct val="99000"/>
              </a:lnSpc>
            </a:pPr>
            <a:r>
              <a:rPr b="0" lang="en-US" sz="900" spc="-1" strike="noStrike">
                <a:solidFill>
                  <a:srgbClr val="000000"/>
                </a:solidFill>
                <a:latin typeface="Courier New Bold"/>
                <a:ea typeface="ヒラギノ角ゴ ProN W3"/>
              </a:rPr>
              <a:t>dp_mul</a:t>
            </a:r>
            <a:endParaRPr b="0" lang="en-US" sz="900" spc="-1" strike="noStrike">
              <a:latin typeface="Arial"/>
            </a:endParaRPr>
          </a:p>
        </p:txBody>
      </p:sp>
      <p:sp>
        <p:nvSpPr>
          <p:cNvPr id="1306" name="CustomShape 65"/>
          <p:cNvSpPr/>
          <p:nvPr/>
        </p:nvSpPr>
        <p:spPr>
          <a:xfrm>
            <a:off x="1251720" y="3344400"/>
            <a:ext cx="809280" cy="264600"/>
          </a:xfrm>
          <a:prstGeom prst="rect">
            <a:avLst/>
          </a:prstGeom>
          <a:solidFill>
            <a:srgbClr val="99ccff"/>
          </a:solidFill>
          <a:ln w="25560">
            <a:solidFill>
              <a:srgbClr val="000000"/>
            </a:solidFill>
            <a:miter/>
          </a:ln>
        </p:spPr>
        <p:style>
          <a:lnRef idx="0"/>
          <a:fillRef idx="0"/>
          <a:effectRef idx="0"/>
          <a:fontRef idx="minor"/>
        </p:style>
        <p:txBody>
          <a:bodyPr wrap="none" lIns="39240" rIns="39240" tIns="19440" bIns="19440"/>
          <a:p>
            <a:pPr>
              <a:lnSpc>
                <a:spcPct val="99000"/>
              </a:lnSpc>
            </a:pPr>
            <a:r>
              <a:rPr b="1" lang="en-US" sz="1500" spc="-1" strike="noStrike">
                <a:solidFill>
                  <a:srgbClr val="000000"/>
                </a:solidFill>
                <a:latin typeface="Arial Narrow"/>
                <a:ea typeface="ヒラギノ角ゴ ProN W3"/>
              </a:rPr>
              <a:t>Programs</a:t>
            </a:r>
            <a:endParaRPr b="0" lang="en-US" sz="1500" spc="-1" strike="noStrike">
              <a:latin typeface="Arial"/>
            </a:endParaRPr>
          </a:p>
        </p:txBody>
      </p:sp>
      <p:sp>
        <p:nvSpPr>
          <p:cNvPr id="1307" name="CustomShape 66"/>
          <p:cNvSpPr/>
          <p:nvPr/>
        </p:nvSpPr>
        <p:spPr>
          <a:xfrm>
            <a:off x="3471840" y="3344400"/>
            <a:ext cx="653760" cy="264600"/>
          </a:xfrm>
          <a:prstGeom prst="rect">
            <a:avLst/>
          </a:prstGeom>
          <a:solidFill>
            <a:srgbClr val="99ccff"/>
          </a:solidFill>
          <a:ln w="25560">
            <a:solidFill>
              <a:srgbClr val="000000"/>
            </a:solidFill>
            <a:miter/>
          </a:ln>
        </p:spPr>
        <p:style>
          <a:lnRef idx="0"/>
          <a:fillRef idx="0"/>
          <a:effectRef idx="0"/>
          <a:fontRef idx="minor"/>
        </p:style>
        <p:txBody>
          <a:bodyPr wrap="none" lIns="39240" rIns="39240" tIns="19440" bIns="19440"/>
          <a:p>
            <a:pPr>
              <a:lnSpc>
                <a:spcPct val="99000"/>
              </a:lnSpc>
            </a:pPr>
            <a:r>
              <a:rPr b="1" lang="en-US" sz="1500" spc="-1" strike="noStrike">
                <a:solidFill>
                  <a:srgbClr val="000000"/>
                </a:solidFill>
                <a:latin typeface="Arial Narrow"/>
                <a:ea typeface="ヒラギノ角ゴ ProN W3"/>
              </a:rPr>
              <a:t>Kernels</a:t>
            </a:r>
            <a:endParaRPr b="0" lang="en-US" sz="1500" spc="-1" strike="noStrike">
              <a:latin typeface="Arial"/>
            </a:endParaRPr>
          </a:p>
        </p:txBody>
      </p:sp>
      <p:sp>
        <p:nvSpPr>
          <p:cNvPr id="1308" name="CustomShape 67"/>
          <p:cNvSpPr/>
          <p:nvPr/>
        </p:nvSpPr>
        <p:spPr>
          <a:xfrm>
            <a:off x="4976640" y="3344400"/>
            <a:ext cx="1296720" cy="264600"/>
          </a:xfrm>
          <a:prstGeom prst="rect">
            <a:avLst/>
          </a:prstGeom>
          <a:solidFill>
            <a:srgbClr val="99ccff"/>
          </a:solidFill>
          <a:ln w="25560">
            <a:solidFill>
              <a:srgbClr val="000000"/>
            </a:solidFill>
            <a:miter/>
          </a:ln>
        </p:spPr>
        <p:style>
          <a:lnRef idx="0"/>
          <a:fillRef idx="0"/>
          <a:effectRef idx="0"/>
          <a:fontRef idx="minor"/>
        </p:style>
        <p:txBody>
          <a:bodyPr wrap="none" lIns="39240" rIns="39240" tIns="19440" bIns="19440"/>
          <a:p>
            <a:pPr>
              <a:lnSpc>
                <a:spcPct val="99000"/>
              </a:lnSpc>
            </a:pPr>
            <a:r>
              <a:rPr b="1" lang="en-US" sz="1500" spc="-1" strike="noStrike">
                <a:solidFill>
                  <a:srgbClr val="000000"/>
                </a:solidFill>
                <a:latin typeface="Arial Narrow"/>
                <a:ea typeface="ヒラギノ角ゴ ProN W3"/>
              </a:rPr>
              <a:t>Memory Objects</a:t>
            </a:r>
            <a:endParaRPr b="0" lang="en-US" sz="1500" spc="-1" strike="noStrike">
              <a:latin typeface="Arial"/>
            </a:endParaRPr>
          </a:p>
        </p:txBody>
      </p:sp>
      <p:sp>
        <p:nvSpPr>
          <p:cNvPr id="1309" name="CustomShape 68"/>
          <p:cNvSpPr/>
          <p:nvPr/>
        </p:nvSpPr>
        <p:spPr>
          <a:xfrm>
            <a:off x="6903360" y="3344400"/>
            <a:ext cx="1463040" cy="264600"/>
          </a:xfrm>
          <a:prstGeom prst="rect">
            <a:avLst/>
          </a:prstGeom>
          <a:solidFill>
            <a:srgbClr val="99ccff"/>
          </a:solidFill>
          <a:ln w="25560">
            <a:solidFill>
              <a:srgbClr val="000000"/>
            </a:solidFill>
            <a:miter/>
          </a:ln>
        </p:spPr>
        <p:style>
          <a:lnRef idx="0"/>
          <a:fillRef idx="0"/>
          <a:effectRef idx="0"/>
          <a:fontRef idx="minor"/>
        </p:style>
        <p:txBody>
          <a:bodyPr wrap="none" lIns="39240" rIns="39240" tIns="19440" bIns="19440"/>
          <a:p>
            <a:pPr>
              <a:lnSpc>
                <a:spcPct val="99000"/>
              </a:lnSpc>
            </a:pPr>
            <a:r>
              <a:rPr b="1" lang="en-US" sz="1500" spc="-1" strike="noStrike">
                <a:solidFill>
                  <a:srgbClr val="000000"/>
                </a:solidFill>
                <a:latin typeface="Arial Narrow"/>
                <a:ea typeface="ヒラギノ角ゴ ProN W3"/>
              </a:rPr>
              <a:t>Command Queues</a:t>
            </a:r>
            <a:endParaRPr b="0" lang="en-US" sz="1500" spc="-1" strike="noStrike">
              <a:latin typeface="Arial"/>
            </a:endParaRPr>
          </a:p>
        </p:txBody>
      </p:sp>
    </p:spTree>
  </p:cSld>
  <p:timing>
    <p:tnLst>
      <p:par>
        <p:cTn id="190" dur="indefinite" restart="never" nodeType="tmRoot">
          <p:childTnLst>
            <p:seq>
              <p:cTn id="191" dur="indefinite" nodeType="mainSeq"/>
              <p:prevCondLst>
                <p:cond delay="0" evt="onPrev">
                  <p:tgtEl>
                    <p:sldTgt/>
                  </p:tgtEl>
                </p:cond>
              </p:prevCondLst>
              <p:nextCondLst>
                <p:cond delay="0" evt="onNext">
                  <p:tgtEl>
                    <p:sldTgt/>
                  </p:tgtEl>
                </p:cond>
              </p:nextCondLst>
            </p:seq>
          </p:childTnLst>
        </p:cTn>
      </p:par>
    </p:tnLst>
  </p:timing>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0" name="CustomShape 1"/>
          <p:cNvSpPr/>
          <p:nvPr/>
        </p:nvSpPr>
        <p:spPr>
          <a:xfrm>
            <a:off x="539640" y="4406760"/>
            <a:ext cx="7771680" cy="1361520"/>
          </a:xfrm>
          <a:prstGeom prst="rect">
            <a:avLst/>
          </a:prstGeom>
          <a:noFill/>
          <a:ln>
            <a:noFill/>
          </a:ln>
        </p:spPr>
        <p:style>
          <a:lnRef idx="0"/>
          <a:fillRef idx="0"/>
          <a:effectRef idx="0"/>
          <a:fontRef idx="minor"/>
        </p:style>
        <p:txBody>
          <a:bodyPr lIns="90000" rIns="90000" tIns="45000" bIns="45000">
            <a:normAutofit/>
          </a:bodyPr>
          <a:p>
            <a:pPr>
              <a:lnSpc>
                <a:spcPct val="100000"/>
              </a:lnSpc>
            </a:pPr>
            <a:r>
              <a:rPr b="1" lang="en-US" sz="4000" spc="-1" strike="noStrike" cap="all">
                <a:solidFill>
                  <a:srgbClr val="000000"/>
                </a:solidFill>
                <a:latin typeface="Trebuchet MS"/>
              </a:rPr>
              <a:t>Introduction to OpenCL kernel programming</a:t>
            </a:r>
            <a:endParaRPr b="0" lang="en-US" sz="4000" spc="-1" strike="noStrike">
              <a:latin typeface="Arial"/>
            </a:endParaRPr>
          </a:p>
        </p:txBody>
      </p:sp>
      <p:sp>
        <p:nvSpPr>
          <p:cNvPr id="1311" name="CustomShape 2"/>
          <p:cNvSpPr/>
          <p:nvPr/>
        </p:nvSpPr>
        <p:spPr>
          <a:xfrm>
            <a:off x="539640" y="2853000"/>
            <a:ext cx="7771680" cy="1499400"/>
          </a:xfrm>
          <a:prstGeom prst="rect">
            <a:avLst/>
          </a:prstGeom>
          <a:noFill/>
          <a:ln>
            <a:noFill/>
          </a:ln>
        </p:spPr>
        <p:style>
          <a:lnRef idx="0"/>
          <a:fillRef idx="0"/>
          <a:effectRef idx="0"/>
          <a:fontRef idx="minor"/>
        </p:style>
        <p:txBody>
          <a:bodyPr lIns="90000" rIns="90000" tIns="45000" bIns="45000" anchor="b"/>
          <a:p>
            <a:pPr>
              <a:lnSpc>
                <a:spcPct val="100000"/>
              </a:lnSpc>
              <a:spcBef>
                <a:spcPts val="400"/>
              </a:spcBef>
            </a:pPr>
            <a:r>
              <a:rPr b="0" lang="en-US" sz="2000" spc="-1" strike="noStrike">
                <a:solidFill>
                  <a:srgbClr val="000000"/>
                </a:solidFill>
                <a:latin typeface="Trebuchet MS"/>
              </a:rPr>
              <a:t>章节 </a:t>
            </a:r>
            <a:r>
              <a:rPr b="0" lang="en-US" sz="2000" spc="-1" strike="noStrike">
                <a:solidFill>
                  <a:srgbClr val="000000"/>
                </a:solidFill>
                <a:latin typeface="Trebuchet MS"/>
              </a:rPr>
              <a:t>5</a:t>
            </a:r>
            <a:endParaRPr b="0" lang="en-US" sz="2000" spc="-1" strike="noStrike">
              <a:latin typeface="Arial"/>
            </a:endParaRPr>
          </a:p>
        </p:txBody>
      </p:sp>
    </p:spTree>
  </p:cSld>
  <p:timing>
    <p:tnLst>
      <p:par>
        <p:cTn id="192" dur="indefinite" restart="never" nodeType="tmRoot">
          <p:childTnLst>
            <p:seq>
              <p:cTn id="193" dur="indefinite" nodeType="mainSeq"/>
              <p:prevCondLst>
                <p:cond delay="0" evt="onPrev">
                  <p:tgtEl>
                    <p:sldTgt/>
                  </p:tgtEl>
                </p:cond>
              </p:prevCondLst>
              <p:nextCondLst>
                <p:cond delay="0" evt="onNext">
                  <p:tgtEl>
                    <p:sldTgt/>
                  </p:tgtEl>
                </p:cond>
              </p:nextCondLst>
            </p:seq>
          </p:childTnLst>
        </p:cTn>
      </p:par>
    </p:tnLst>
  </p:timing>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2"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OpenCL C for Compute Kernels</a:t>
            </a:r>
            <a:endParaRPr b="0" lang="en-US" sz="4400" spc="-1" strike="noStrike">
              <a:latin typeface="Arial"/>
            </a:endParaRPr>
          </a:p>
        </p:txBody>
      </p:sp>
      <p:sp>
        <p:nvSpPr>
          <p:cNvPr id="1313" name="CustomShape 2"/>
          <p:cNvSpPr/>
          <p:nvPr/>
        </p:nvSpPr>
        <p:spPr>
          <a:xfrm>
            <a:off x="179640" y="1484640"/>
            <a:ext cx="8856360" cy="537264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Derived from </a:t>
            </a:r>
            <a:r>
              <a:rPr b="1" lang="en-US" sz="3200" spc="-1" strike="noStrike">
                <a:solidFill>
                  <a:srgbClr val="4bacc6"/>
                </a:solidFill>
                <a:latin typeface="Trebuchet MS"/>
              </a:rPr>
              <a:t>ISO C99</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A few </a:t>
            </a:r>
            <a:r>
              <a:rPr b="1" i="1" lang="en-US" sz="2800" spc="-1" strike="noStrike">
                <a:solidFill>
                  <a:srgbClr val="c0504d"/>
                </a:solidFill>
                <a:latin typeface="Trebuchet MS"/>
              </a:rPr>
              <a:t>restrictions</a:t>
            </a:r>
            <a:r>
              <a:rPr b="0" lang="en-US" sz="2800" spc="-1" strike="noStrike">
                <a:solidFill>
                  <a:srgbClr val="000000"/>
                </a:solidFill>
                <a:latin typeface="Trebuchet MS"/>
              </a:rPr>
              <a:t>: no recursion, function pointers, functions in C99 standard headers ...</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Preprocessing directives defined by C99 are supported (#include etc.)</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Built-in data types</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Scalar and vector data types, pointers</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Data-type conversion functions:</a:t>
            </a:r>
            <a:endParaRPr b="0" lang="en-US" sz="2800" spc="-1" strike="noStrike">
              <a:latin typeface="Arial"/>
            </a:endParaRPr>
          </a:p>
          <a:p>
            <a:pPr lvl="2" marL="1143000" indent="-227880">
              <a:lnSpc>
                <a:spcPct val="100000"/>
              </a:lnSpc>
              <a:spcBef>
                <a:spcPts val="479"/>
              </a:spcBef>
              <a:buClr>
                <a:srgbClr val="000000"/>
              </a:buClr>
              <a:buFont typeface="Arial"/>
              <a:buChar char="•"/>
            </a:pPr>
            <a:r>
              <a:rPr b="0" lang="en-US" sz="2400" spc="-1" strike="noStrike">
                <a:solidFill>
                  <a:srgbClr val="000000"/>
                </a:solidFill>
                <a:latin typeface="Trebuchet MS"/>
              </a:rPr>
              <a:t>convert_type&lt;_sat&gt;&lt;_roundingmode&gt; </a:t>
            </a:r>
            <a:endParaRPr b="0" lang="en-US" sz="24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Image types:</a:t>
            </a:r>
            <a:endParaRPr b="0" lang="en-US" sz="2800" spc="-1" strike="noStrike">
              <a:latin typeface="Arial"/>
            </a:endParaRPr>
          </a:p>
          <a:p>
            <a:pPr lvl="2" marL="1143000" indent="-227880">
              <a:lnSpc>
                <a:spcPct val="100000"/>
              </a:lnSpc>
              <a:spcBef>
                <a:spcPts val="479"/>
              </a:spcBef>
              <a:buClr>
                <a:srgbClr val="000000"/>
              </a:buClr>
              <a:buFont typeface="Arial"/>
              <a:buChar char="•"/>
            </a:pPr>
            <a:r>
              <a:rPr b="0" lang="en-US" sz="2400" spc="-1" strike="noStrike">
                <a:solidFill>
                  <a:srgbClr val="000000"/>
                </a:solidFill>
                <a:latin typeface="Trebuchet MS"/>
              </a:rPr>
              <a:t>image2d_t, image3d_t and sampler_t</a:t>
            </a:r>
            <a:endParaRPr b="0" lang="en-US" sz="2400" spc="-1" strike="noStrike">
              <a:latin typeface="Arial"/>
            </a:endParaRPr>
          </a:p>
        </p:txBody>
      </p:sp>
    </p:spTree>
  </p:cSld>
  <p:timing>
    <p:tnLst>
      <p:par>
        <p:cTn id="194" dur="indefinite" restart="never" nodeType="tmRoot">
          <p:childTnLst>
            <p:seq>
              <p:cTn id="195" dur="indefinite" nodeType="mainSeq"/>
              <p:prevCondLst>
                <p:cond delay="0" evt="onPrev">
                  <p:tgtEl>
                    <p:sldTgt/>
                  </p:tgtEl>
                </p:cond>
              </p:prevCondLst>
              <p:nextCondLst>
                <p:cond delay="0" evt="onNext">
                  <p:tgtEl>
                    <p:sldTgt/>
                  </p:tgtEl>
                </p:cond>
              </p:nextCondLst>
            </p:seq>
          </p:childTnLst>
        </p:cTn>
      </p:par>
    </p:tnLst>
  </p:timing>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4"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OpenCL C for Compute Kernels</a:t>
            </a:r>
            <a:endParaRPr b="0" lang="en-US" sz="4400" spc="-1" strike="noStrike">
              <a:latin typeface="Arial"/>
            </a:endParaRPr>
          </a:p>
        </p:txBody>
      </p:sp>
      <p:sp>
        <p:nvSpPr>
          <p:cNvPr id="1315" name="CustomShape 2"/>
          <p:cNvSpPr/>
          <p:nvPr/>
        </p:nvSpPr>
        <p:spPr>
          <a:xfrm>
            <a:off x="179640" y="1484640"/>
            <a:ext cx="8856360" cy="537264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Built-in functions — </a:t>
            </a:r>
            <a:r>
              <a:rPr b="1" i="1" lang="en-US" sz="3200" spc="-1" strike="noStrike">
                <a:solidFill>
                  <a:srgbClr val="c0504d"/>
                </a:solidFill>
                <a:latin typeface="Trebuchet MS"/>
              </a:rPr>
              <a:t>mandatory</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Work-Item functions, math.h, read and write image</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Relational, geometric functions, synchronization functions</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printf (v1.2 only, so not currently for NVIDIA GPUs)</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Built-in functions — </a:t>
            </a:r>
            <a:r>
              <a:rPr b="1" i="1" lang="en-US" sz="3200" spc="-1" strike="noStrike">
                <a:solidFill>
                  <a:srgbClr val="8064a2"/>
                </a:solidFill>
                <a:latin typeface="Trebuchet MS"/>
              </a:rPr>
              <a:t>optional</a:t>
            </a:r>
            <a:r>
              <a:rPr b="0" lang="en-US" sz="3200" spc="-1" strike="noStrike">
                <a:solidFill>
                  <a:srgbClr val="8064a2"/>
                </a:solidFill>
                <a:latin typeface="Trebuchet MS"/>
              </a:rPr>
              <a:t> (called “extensions”)</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Double precision, atomics to global and local memory</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Selection of rounding mode, writes to image3d_t surface</a:t>
            </a:r>
            <a:endParaRPr b="0" lang="en-US" sz="2800" spc="-1" strike="noStrike">
              <a:latin typeface="Arial"/>
            </a:endParaRPr>
          </a:p>
          <a:p>
            <a:pPr>
              <a:lnSpc>
                <a:spcPct val="100000"/>
              </a:lnSpc>
              <a:spcBef>
                <a:spcPts val="641"/>
              </a:spcBef>
            </a:pPr>
            <a:endParaRPr b="0" lang="en-US" sz="2800" spc="-1" strike="noStrike">
              <a:latin typeface="Arial"/>
            </a:endParaRPr>
          </a:p>
        </p:txBody>
      </p:sp>
    </p:spTree>
  </p:cSld>
  <p:timing>
    <p:tnLst>
      <p:par>
        <p:cTn id="196" dur="indefinite" restart="never" nodeType="tmRoot">
          <p:childTnLst>
            <p:seq>
              <p:cTn id="197" dur="indefinite" nodeType="mainSeq"/>
              <p:prevCondLst>
                <p:cond delay="0" evt="onPrev">
                  <p:tgtEl>
                    <p:sldTgt/>
                  </p:tgtEl>
                </p:cond>
              </p:prevCondLst>
              <p:nextCondLst>
                <p:cond delay="0" evt="onNext">
                  <p:tgtEl>
                    <p:sldTgt/>
                  </p:tgtEl>
                </p:cond>
              </p:nextCondLst>
            </p:seq>
          </p:childTnLst>
        </p:cTn>
      </p:par>
    </p:tnLst>
  </p:timing>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6"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OpenCL C Language Highlights</a:t>
            </a:r>
            <a:endParaRPr b="0" lang="en-US" sz="4400" spc="-1" strike="noStrike">
              <a:latin typeface="Arial"/>
            </a:endParaRPr>
          </a:p>
        </p:txBody>
      </p:sp>
      <p:sp>
        <p:nvSpPr>
          <p:cNvPr id="1317" name="CustomShape 2"/>
          <p:cNvSpPr/>
          <p:nvPr/>
        </p:nvSpPr>
        <p:spPr>
          <a:xfrm>
            <a:off x="179640" y="1412640"/>
            <a:ext cx="8856360" cy="525708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Function qualifiers</a:t>
            </a:r>
            <a:endParaRPr b="0" lang="en-US" sz="3200" spc="-1" strike="noStrike">
              <a:latin typeface="Arial"/>
            </a:endParaRPr>
          </a:p>
          <a:p>
            <a:pPr lvl="1" marL="743040" indent="-285120">
              <a:lnSpc>
                <a:spcPct val="100000"/>
              </a:lnSpc>
              <a:spcBef>
                <a:spcPts val="561"/>
              </a:spcBef>
              <a:buClr>
                <a:srgbClr val="604a7b"/>
              </a:buClr>
              <a:buFont typeface="Arial"/>
              <a:buChar char="–"/>
            </a:pPr>
            <a:r>
              <a:rPr b="1" lang="en-US" sz="2800" spc="-1" strike="noStrike">
                <a:solidFill>
                  <a:srgbClr val="604a7b"/>
                </a:solidFill>
                <a:latin typeface="Trebuchet MS"/>
              </a:rPr>
              <a:t>__kernel</a:t>
            </a:r>
            <a:r>
              <a:rPr b="0" lang="en-US" sz="2800" spc="-1" strike="noStrike">
                <a:solidFill>
                  <a:srgbClr val="000000"/>
                </a:solidFill>
                <a:latin typeface="Trebuchet MS"/>
              </a:rPr>
              <a:t> qualifier declares a function as a kernel</a:t>
            </a:r>
            <a:endParaRPr b="0" lang="en-US" sz="2800" spc="-1" strike="noStrike">
              <a:latin typeface="Arial"/>
            </a:endParaRPr>
          </a:p>
          <a:p>
            <a:pPr lvl="2" marL="1143000" indent="-227880">
              <a:lnSpc>
                <a:spcPct val="100000"/>
              </a:lnSpc>
              <a:spcBef>
                <a:spcPts val="479"/>
              </a:spcBef>
              <a:buClr>
                <a:srgbClr val="000000"/>
              </a:buClr>
              <a:buFont typeface="Arial"/>
              <a:buChar char="•"/>
            </a:pPr>
            <a:r>
              <a:rPr b="0" lang="en-US" sz="2400" spc="-1" strike="noStrike">
                <a:solidFill>
                  <a:srgbClr val="000000"/>
                </a:solidFill>
                <a:latin typeface="Trebuchet MS"/>
              </a:rPr>
              <a:t>I.e. makes it visible to host code so it can be enqueued</a:t>
            </a:r>
            <a:endParaRPr b="0" lang="en-US" sz="24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Kernels can call other kernel-side functions</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Address space qualifiers</a:t>
            </a:r>
            <a:endParaRPr b="0" lang="en-US" sz="3200" spc="-1" strike="noStrike">
              <a:latin typeface="Arial"/>
            </a:endParaRPr>
          </a:p>
          <a:p>
            <a:pPr lvl="1" marL="743040" indent="-285120">
              <a:lnSpc>
                <a:spcPct val="100000"/>
              </a:lnSpc>
              <a:spcBef>
                <a:spcPts val="561"/>
              </a:spcBef>
              <a:buClr>
                <a:srgbClr val="604a7b"/>
              </a:buClr>
              <a:buFont typeface="Arial"/>
              <a:buChar char="–"/>
            </a:pPr>
            <a:r>
              <a:rPr b="1" lang="en-US" sz="2800" spc="-1" strike="noStrike">
                <a:solidFill>
                  <a:srgbClr val="604a7b"/>
                </a:solidFill>
                <a:latin typeface="Trebuchet MS"/>
              </a:rPr>
              <a:t>__global, __local, __constant, __private</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Pointer kernel arguments must be declared with an address space qualifier</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Work-item functions</a:t>
            </a:r>
            <a:endParaRPr b="0" lang="en-US" sz="3200" spc="-1" strike="noStrike">
              <a:latin typeface="Arial"/>
            </a:endParaRPr>
          </a:p>
          <a:p>
            <a:pPr lvl="1" marL="743040" indent="-285120">
              <a:lnSpc>
                <a:spcPct val="100000"/>
              </a:lnSpc>
              <a:spcBef>
                <a:spcPts val="561"/>
              </a:spcBef>
              <a:buClr>
                <a:srgbClr val="604a7b"/>
              </a:buClr>
              <a:buFont typeface="Arial"/>
              <a:buChar char="–"/>
            </a:pPr>
            <a:r>
              <a:rPr b="0" lang="en-US" sz="2800" spc="-1" strike="noStrike">
                <a:solidFill>
                  <a:srgbClr val="604a7b"/>
                </a:solidFill>
                <a:latin typeface="Trebuchet MS"/>
              </a:rPr>
              <a:t>get_work_dim(),  get_global_id(), get_local_id(), get_group_id()</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Synchronization functions</a:t>
            </a:r>
            <a:endParaRPr b="0" lang="en-US" sz="3200" spc="-1" strike="noStrike">
              <a:latin typeface="Arial"/>
            </a:endParaRPr>
          </a:p>
          <a:p>
            <a:pPr lvl="1" marL="743040" indent="-285120">
              <a:lnSpc>
                <a:spcPct val="100000"/>
              </a:lnSpc>
              <a:spcBef>
                <a:spcPts val="561"/>
              </a:spcBef>
              <a:buClr>
                <a:srgbClr val="4f81bd"/>
              </a:buClr>
              <a:buFont typeface="Arial"/>
              <a:buChar char="–"/>
            </a:pPr>
            <a:r>
              <a:rPr b="1" lang="en-US" sz="2800" spc="-1" strike="noStrike">
                <a:solidFill>
                  <a:srgbClr val="4f81bd"/>
                </a:solidFill>
                <a:latin typeface="Trebuchet MS"/>
              </a:rPr>
              <a:t>Barriers</a:t>
            </a:r>
            <a:r>
              <a:rPr b="0" lang="en-US" sz="2800" spc="-1" strike="noStrike">
                <a:solidFill>
                  <a:srgbClr val="000000"/>
                </a:solidFill>
                <a:latin typeface="Trebuchet MS"/>
              </a:rPr>
              <a:t> - all work-items within a work-group must execute the barrier function before any work-item can continue</a:t>
            </a:r>
            <a:endParaRPr b="0" lang="en-US" sz="2800" spc="-1" strike="noStrike">
              <a:latin typeface="Arial"/>
            </a:endParaRPr>
          </a:p>
          <a:p>
            <a:pPr lvl="1" marL="743040" indent="-285120">
              <a:lnSpc>
                <a:spcPct val="100000"/>
              </a:lnSpc>
              <a:spcBef>
                <a:spcPts val="561"/>
              </a:spcBef>
              <a:buClr>
                <a:srgbClr val="4f81bd"/>
              </a:buClr>
              <a:buFont typeface="Arial"/>
              <a:buChar char="–"/>
            </a:pPr>
            <a:r>
              <a:rPr b="1" lang="en-US" sz="2800" spc="-1" strike="noStrike">
                <a:solidFill>
                  <a:srgbClr val="4f81bd"/>
                </a:solidFill>
                <a:latin typeface="Trebuchet MS"/>
              </a:rPr>
              <a:t>Memory fences </a:t>
            </a:r>
            <a:r>
              <a:rPr b="0" lang="en-US" sz="2800" spc="-1" strike="noStrike">
                <a:solidFill>
                  <a:srgbClr val="000000"/>
                </a:solidFill>
                <a:latin typeface="Trebuchet MS"/>
              </a:rPr>
              <a:t>- provides ordering between memory operations</a:t>
            </a:r>
            <a:endParaRPr b="0" lang="en-US" sz="2800" spc="-1" strike="noStrike">
              <a:latin typeface="Arial"/>
            </a:endParaRPr>
          </a:p>
        </p:txBody>
      </p:sp>
    </p:spTree>
  </p:cSld>
  <p:timing>
    <p:tnLst>
      <p:par>
        <p:cTn id="198" dur="indefinite" restart="never" nodeType="tmRoot">
          <p:childTnLst>
            <p:seq>
              <p:cTn id="199" dur="indefinite" nodeType="mainSeq"/>
              <p:prevCondLst>
                <p:cond delay="0" evt="onPrev">
                  <p:tgtEl>
                    <p:sldTgt/>
                  </p:tgtEl>
                </p:cond>
              </p:prevCondLst>
              <p:nextCondLst>
                <p:cond delay="0" evt="onNext">
                  <p:tgtEl>
                    <p:sldTgt/>
                  </p:tgtEl>
                </p:cond>
              </p:nextCondLst>
            </p:seq>
          </p:childTnLst>
        </p:cTn>
      </p:par>
    </p:tnLst>
  </p:timing>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8"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OpenCL C Language Restrictions</a:t>
            </a:r>
            <a:endParaRPr b="0" lang="en-US" sz="4400" spc="-1" strike="noStrike">
              <a:latin typeface="Arial"/>
            </a:endParaRPr>
          </a:p>
        </p:txBody>
      </p:sp>
      <p:sp>
        <p:nvSpPr>
          <p:cNvPr id="1319" name="CustomShape 2"/>
          <p:cNvSpPr/>
          <p:nvPr/>
        </p:nvSpPr>
        <p:spPr>
          <a:xfrm>
            <a:off x="107640" y="1628640"/>
            <a:ext cx="8856360" cy="499644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Pointers to functions are </a:t>
            </a:r>
            <a:r>
              <a:rPr b="1" i="1" lang="en-US" sz="3200" spc="-1" strike="noStrike">
                <a:solidFill>
                  <a:srgbClr val="c0504d"/>
                </a:solidFill>
                <a:latin typeface="Trebuchet MS"/>
              </a:rPr>
              <a:t>not</a:t>
            </a:r>
            <a:r>
              <a:rPr b="0" lang="en-US" sz="3200" spc="-1" strike="noStrike">
                <a:solidFill>
                  <a:srgbClr val="000000"/>
                </a:solidFill>
                <a:latin typeface="Trebuchet MS"/>
              </a:rPr>
              <a:t> allowed</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Pointers to pointers allowed </a:t>
            </a:r>
            <a:r>
              <a:rPr b="1" i="1" lang="en-US" sz="3200" spc="-1" strike="noStrike">
                <a:solidFill>
                  <a:srgbClr val="9bbb59"/>
                </a:solidFill>
                <a:latin typeface="Trebuchet MS"/>
              </a:rPr>
              <a:t>within</a:t>
            </a:r>
            <a:r>
              <a:rPr b="0" lang="en-US" sz="3200" spc="-1" strike="noStrike">
                <a:solidFill>
                  <a:srgbClr val="4f81bd"/>
                </a:solidFill>
                <a:latin typeface="Trebuchet MS"/>
              </a:rPr>
              <a:t> </a:t>
            </a:r>
            <a:r>
              <a:rPr b="0" lang="en-US" sz="3200" spc="-1" strike="noStrike">
                <a:solidFill>
                  <a:srgbClr val="000000"/>
                </a:solidFill>
                <a:latin typeface="Trebuchet MS"/>
              </a:rPr>
              <a:t>a kernel, but not as an argument to a kernel invocation</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Bit-fields are not supported</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Variable length arrays and structures are not supported</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Recursion is not supported (yet!)</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Double types are </a:t>
            </a:r>
            <a:r>
              <a:rPr b="0" lang="en-US" sz="3200" spc="-1" strike="noStrike">
                <a:solidFill>
                  <a:srgbClr val="376092"/>
                </a:solidFill>
                <a:latin typeface="Trebuchet MS"/>
              </a:rPr>
              <a:t>optional</a:t>
            </a:r>
            <a:r>
              <a:rPr b="0" lang="en-US" sz="3200" spc="-1" strike="noStrike">
                <a:solidFill>
                  <a:srgbClr val="9bbb59"/>
                </a:solidFill>
                <a:latin typeface="Trebuchet MS"/>
              </a:rPr>
              <a:t> </a:t>
            </a:r>
            <a:r>
              <a:rPr b="0" lang="en-US" sz="3200" spc="-1" strike="noStrike">
                <a:solidFill>
                  <a:srgbClr val="000000"/>
                </a:solidFill>
                <a:latin typeface="Trebuchet MS"/>
              </a:rPr>
              <a:t>in OpenCL v1.1, but the key word is reserved</a:t>
            </a:r>
            <a:endParaRPr b="0" lang="en-US" sz="3200" spc="-1" strike="noStrike">
              <a:latin typeface="Arial"/>
            </a:endParaRPr>
          </a:p>
          <a:p>
            <a:pPr>
              <a:lnSpc>
                <a:spcPct val="100000"/>
              </a:lnSpc>
              <a:spcBef>
                <a:spcPts val="641"/>
              </a:spcBef>
            </a:pPr>
            <a:r>
              <a:rPr b="0" lang="en-US" sz="3200" spc="-1" strike="noStrike">
                <a:solidFill>
                  <a:srgbClr val="376092"/>
                </a:solidFill>
                <a:latin typeface="Trebuchet MS"/>
              </a:rPr>
              <a:t>   </a:t>
            </a:r>
            <a:r>
              <a:rPr b="0" lang="en-US" sz="3200" spc="-1" strike="noStrike">
                <a:solidFill>
                  <a:srgbClr val="376092"/>
                </a:solidFill>
                <a:latin typeface="Trebuchet MS"/>
              </a:rPr>
              <a:t>(note: most implementations support double)</a:t>
            </a:r>
            <a:endParaRPr b="0" lang="en-US" sz="3200" spc="-1" strike="noStrike">
              <a:latin typeface="Arial"/>
            </a:endParaRPr>
          </a:p>
        </p:txBody>
      </p:sp>
    </p:spTree>
  </p:cSld>
  <p:timing>
    <p:tnLst>
      <p:par>
        <p:cTn id="200" dur="indefinite" restart="never" nodeType="tmRoot">
          <p:childTnLst>
            <p:seq>
              <p:cTn id="201" dur="indefinite" nodeType="mainSeq"/>
              <p:prevCondLst>
                <p:cond delay="0" evt="onPrev">
                  <p:tgtEl>
                    <p:sldTgt/>
                  </p:tgtEl>
                </p:cond>
              </p:prevCondLst>
              <p:nextCondLst>
                <p:cond delay="0" evt="onNext">
                  <p:tgtEl>
                    <p:sldTgt/>
                  </p:tgtEl>
                </p:cond>
              </p:nextCondLst>
            </p:seq>
          </p:childTnLst>
        </p:cTn>
      </p:par>
    </p:tnLst>
  </p:timing>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320" name="Table 1"/>
          <p:cNvGraphicFramePr/>
          <p:nvPr/>
        </p:nvGraphicFramePr>
        <p:xfrm>
          <a:off x="2244600" y="5160600"/>
          <a:ext cx="4320360" cy="1396440"/>
        </p:xfrm>
        <a:graphic>
          <a:graphicData uri="http://schemas.openxmlformats.org/drawingml/2006/table">
            <a:tbl>
              <a:tblPr/>
              <a:tblGrid>
                <a:gridCol w="720720"/>
                <a:gridCol w="717480"/>
                <a:gridCol w="720720"/>
                <a:gridCol w="720720"/>
                <a:gridCol w="742680"/>
                <a:gridCol w="698400"/>
              </a:tblGrid>
              <a:tr h="473400">
                <a:tc>
                  <a:txBody>
                    <a:bodyPr/>
                    <a:p>
                      <a:pPr>
                        <a:lnSpc>
                          <a:spcPct val="100000"/>
                        </a:lnSpc>
                        <a:spcBef>
                          <a:spcPts val="400"/>
                        </a:spcBef>
                      </a:pPr>
                      <a:r>
                        <a:rPr b="0" lang="en-US" sz="2000" spc="-1" strike="noStrike">
                          <a:solidFill>
                            <a:srgbClr val="000000"/>
                          </a:solidFill>
                          <a:latin typeface="Trebuchet MS"/>
                          <a:ea typeface="MS PGothic"/>
                        </a:rPr>
                        <a:t>1</a:t>
                      </a:r>
                      <a:endParaRPr b="0" lang="en-US" sz="2000" spc="-1" strike="noStrike">
                        <a:latin typeface="Arial"/>
                      </a:endParaRPr>
                    </a:p>
                  </a:txBody>
                  <a:tcPr marL="91440" marR="91440">
                    <a:noFill/>
                  </a:tcPr>
                </a:tc>
                <a:tc>
                  <a:txBody>
                    <a:bodyPr/>
                    <a:p>
                      <a:pPr>
                        <a:lnSpc>
                          <a:spcPct val="100000"/>
                        </a:lnSpc>
                        <a:spcBef>
                          <a:spcPts val="400"/>
                        </a:spcBef>
                      </a:pPr>
                      <a:r>
                        <a:rPr b="0" lang="en-US" sz="2000" spc="-1" strike="noStrike">
                          <a:solidFill>
                            <a:srgbClr val="000000"/>
                          </a:solidFill>
                          <a:latin typeface="Trebuchet MS"/>
                          <a:ea typeface="MS PGothic"/>
                        </a:rPr>
                        <a:t> </a:t>
                      </a:r>
                      <a:r>
                        <a:rPr b="0" lang="en-US" sz="2000" spc="-1" strike="noStrike">
                          <a:solidFill>
                            <a:srgbClr val="000000"/>
                          </a:solidFill>
                          <a:latin typeface="Trebuchet MS"/>
                          <a:ea typeface="MS PGothic"/>
                        </a:rPr>
                        <a:t>2</a:t>
                      </a:r>
                      <a:endParaRPr b="0" lang="en-US" sz="2000" spc="-1" strike="noStrike">
                        <a:latin typeface="Arial"/>
                      </a:endParaRPr>
                    </a:p>
                  </a:txBody>
                  <a:tcPr marL="91440" marR="91440">
                    <a:noFill/>
                  </a:tcPr>
                </a:tc>
                <a:tc>
                  <a:txBody>
                    <a:bodyPr/>
                    <a:p>
                      <a:pPr>
                        <a:lnSpc>
                          <a:spcPct val="100000"/>
                        </a:lnSpc>
                        <a:spcBef>
                          <a:spcPts val="400"/>
                        </a:spcBef>
                      </a:pPr>
                      <a:r>
                        <a:rPr b="0" lang="en-US" sz="2000" spc="-1" strike="noStrike">
                          <a:solidFill>
                            <a:srgbClr val="000000"/>
                          </a:solidFill>
                          <a:latin typeface="Trebuchet MS"/>
                          <a:ea typeface="MS PGothic"/>
                        </a:rPr>
                        <a:t> </a:t>
                      </a:r>
                      <a:r>
                        <a:rPr b="0" lang="en-US" sz="2000" spc="-1" strike="noStrike">
                          <a:solidFill>
                            <a:srgbClr val="000000"/>
                          </a:solidFill>
                          <a:latin typeface="Trebuchet MS"/>
                          <a:ea typeface="MS PGothic"/>
                        </a:rPr>
                        <a:t>1</a:t>
                      </a:r>
                      <a:endParaRPr b="0" lang="en-US" sz="2000" spc="-1" strike="noStrike">
                        <a:latin typeface="Arial"/>
                      </a:endParaRPr>
                    </a:p>
                  </a:txBody>
                  <a:tcPr marL="91440" marR="91440">
                    <a:noFill/>
                  </a:tcPr>
                </a:tc>
                <a:tc>
                  <a:txBody>
                    <a:bodyPr/>
                    <a:p>
                      <a:pPr>
                        <a:lnSpc>
                          <a:spcPct val="100000"/>
                        </a:lnSpc>
                        <a:spcBef>
                          <a:spcPts val="400"/>
                        </a:spcBef>
                      </a:pPr>
                      <a:r>
                        <a:rPr b="0" lang="en-US" sz="2000" spc="-1" strike="noStrike">
                          <a:solidFill>
                            <a:srgbClr val="000000"/>
                          </a:solidFill>
                          <a:latin typeface="Trebuchet MS"/>
                          <a:ea typeface="MS PGothic"/>
                        </a:rPr>
                        <a:t>x</a:t>
                      </a:r>
                      <a:endParaRPr b="0" lang="en-US" sz="2000" spc="-1" strike="noStrike">
                        <a:latin typeface="Arial"/>
                      </a:endParaRPr>
                    </a:p>
                  </a:txBody>
                  <a:tcPr marL="91440" marR="91440">
                    <a:noFill/>
                  </a:tcPr>
                </a:tc>
                <a:tc>
                  <a:tcPr marL="91440" marR="91440">
                    <a:noFill/>
                  </a:tcPr>
                </a:tc>
                <a:tc>
                  <a:txBody>
                    <a:bodyPr/>
                    <a:p>
                      <a:pPr>
                        <a:lnSpc>
                          <a:spcPct val="100000"/>
                        </a:lnSpc>
                        <a:spcBef>
                          <a:spcPts val="400"/>
                        </a:spcBef>
                      </a:pPr>
                      <a:r>
                        <a:rPr b="0" lang="en-US" sz="2000" spc="-1" strike="noStrike">
                          <a:solidFill>
                            <a:srgbClr val="000000"/>
                          </a:solidFill>
                          <a:latin typeface="Trebuchet MS"/>
                          <a:ea typeface="MS PGothic"/>
                        </a:rPr>
                        <a:t>1</a:t>
                      </a:r>
                      <a:endParaRPr b="0" lang="en-US" sz="2000" spc="-1" strike="noStrike">
                        <a:latin typeface="Arial"/>
                      </a:endParaRPr>
                    </a:p>
                  </a:txBody>
                  <a:tcPr marL="91440" marR="91440">
                    <a:noFill/>
                  </a:tcPr>
                </a:tc>
              </a:tr>
              <a:tr h="461520">
                <a:tc>
                  <a:txBody>
                    <a:bodyPr/>
                    <a:p>
                      <a:pPr>
                        <a:lnSpc>
                          <a:spcPct val="100000"/>
                        </a:lnSpc>
                        <a:spcBef>
                          <a:spcPts val="400"/>
                        </a:spcBef>
                      </a:pPr>
                      <a:r>
                        <a:rPr b="0" lang="en-US" sz="2000" spc="-1" strike="noStrike">
                          <a:solidFill>
                            <a:srgbClr val="000000"/>
                          </a:solidFill>
                          <a:latin typeface="Trebuchet MS"/>
                          <a:ea typeface="MS PGothic"/>
                        </a:rPr>
                        <a:t>1</a:t>
                      </a:r>
                      <a:endParaRPr b="0" lang="en-US" sz="2000" spc="-1" strike="noStrike">
                        <a:latin typeface="Arial"/>
                      </a:endParaRPr>
                    </a:p>
                  </a:txBody>
                  <a:tcPr marL="91440" marR="91440">
                    <a:noFill/>
                  </a:tcPr>
                </a:tc>
                <a:tc>
                  <a:txBody>
                    <a:bodyPr/>
                    <a:p>
                      <a:pPr>
                        <a:lnSpc>
                          <a:spcPct val="100000"/>
                        </a:lnSpc>
                        <a:spcBef>
                          <a:spcPts val="400"/>
                        </a:spcBef>
                      </a:pPr>
                      <a:r>
                        <a:rPr b="0" lang="en-US" sz="2000" spc="-1" strike="noStrike">
                          <a:solidFill>
                            <a:srgbClr val="000000"/>
                          </a:solidFill>
                          <a:latin typeface="Trebuchet MS"/>
                          <a:ea typeface="MS PGothic"/>
                        </a:rPr>
                        <a:t> </a:t>
                      </a:r>
                      <a:r>
                        <a:rPr b="0" lang="en-US" sz="2000" spc="-1" strike="noStrike">
                          <a:solidFill>
                            <a:srgbClr val="000000"/>
                          </a:solidFill>
                          <a:latin typeface="Trebuchet MS"/>
                          <a:ea typeface="MS PGothic"/>
                        </a:rPr>
                        <a:t>3</a:t>
                      </a:r>
                      <a:endParaRPr b="0" lang="en-US" sz="2000" spc="-1" strike="noStrike">
                        <a:latin typeface="Arial"/>
                      </a:endParaRPr>
                    </a:p>
                  </a:txBody>
                  <a:tcPr marL="91440" marR="91440">
                    <a:noFill/>
                  </a:tcPr>
                </a:tc>
                <a:tc>
                  <a:txBody>
                    <a:bodyPr/>
                    <a:p>
                      <a:pPr>
                        <a:lnSpc>
                          <a:spcPct val="100000"/>
                        </a:lnSpc>
                        <a:spcBef>
                          <a:spcPts val="400"/>
                        </a:spcBef>
                      </a:pPr>
                      <a:r>
                        <a:rPr b="0" lang="en-US" sz="2000" spc="-1" strike="noStrike">
                          <a:solidFill>
                            <a:srgbClr val="000000"/>
                          </a:solidFill>
                          <a:latin typeface="Trebuchet MS"/>
                          <a:ea typeface="MS PGothic"/>
                        </a:rPr>
                        <a:t> </a:t>
                      </a:r>
                      <a:r>
                        <a:rPr b="0" lang="en-US" sz="2000" spc="-1" strike="noStrike">
                          <a:solidFill>
                            <a:srgbClr val="000000"/>
                          </a:solidFill>
                          <a:latin typeface="Trebuchet MS"/>
                          <a:ea typeface="MS PGothic"/>
                        </a:rPr>
                        <a:t>3</a:t>
                      </a:r>
                      <a:endParaRPr b="0" lang="en-US" sz="2000" spc="-1" strike="noStrike">
                        <a:latin typeface="Arial"/>
                      </a:endParaRPr>
                    </a:p>
                  </a:txBody>
                  <a:tcPr marL="91440" marR="91440">
                    <a:noFill/>
                  </a:tcPr>
                </a:tc>
                <a:tc>
                  <a:txBody>
                    <a:bodyPr/>
                    <a:p>
                      <a:pPr>
                        <a:lnSpc>
                          <a:spcPct val="100000"/>
                        </a:lnSpc>
                        <a:spcBef>
                          <a:spcPts val="400"/>
                        </a:spcBef>
                      </a:pPr>
                      <a:r>
                        <a:rPr b="0" lang="en-US" sz="2000" spc="-1" strike="noStrike">
                          <a:solidFill>
                            <a:srgbClr val="000000"/>
                          </a:solidFill>
                          <a:latin typeface="Trebuchet MS"/>
                          <a:ea typeface="MS PGothic"/>
                        </a:rPr>
                        <a:t>y</a:t>
                      </a:r>
                      <a:endParaRPr b="0" lang="en-US" sz="2000" spc="-1" strike="noStrike">
                        <a:latin typeface="Arial"/>
                      </a:endParaRPr>
                    </a:p>
                  </a:txBody>
                  <a:tcPr marL="91440" marR="91440">
                    <a:noFill/>
                  </a:tcPr>
                </a:tc>
                <a:tc>
                  <a:txBody>
                    <a:bodyPr/>
                    <a:p>
                      <a:pPr>
                        <a:lnSpc>
                          <a:spcPct val="100000"/>
                        </a:lnSpc>
                        <a:spcBef>
                          <a:spcPts val="400"/>
                        </a:spcBef>
                      </a:pPr>
                      <a:r>
                        <a:rPr b="0" lang="en-US" sz="2000" spc="-1" strike="noStrike">
                          <a:solidFill>
                            <a:srgbClr val="000000"/>
                          </a:solidFill>
                          <a:latin typeface="Trebuchet MS"/>
                          <a:ea typeface="MS PGothic"/>
                        </a:rPr>
                        <a:t>=</a:t>
                      </a:r>
                      <a:endParaRPr b="0" lang="en-US" sz="2000" spc="-1" strike="noStrike">
                        <a:latin typeface="Arial"/>
                      </a:endParaRPr>
                    </a:p>
                  </a:txBody>
                  <a:tcPr marL="91440" marR="91440">
                    <a:noFill/>
                  </a:tcPr>
                </a:tc>
                <a:tc>
                  <a:txBody>
                    <a:bodyPr/>
                    <a:p>
                      <a:pPr>
                        <a:lnSpc>
                          <a:spcPct val="100000"/>
                        </a:lnSpc>
                        <a:spcBef>
                          <a:spcPts val="400"/>
                        </a:spcBef>
                      </a:pPr>
                      <a:r>
                        <a:rPr b="0" lang="en-US" sz="2000" spc="-1" strike="noStrike">
                          <a:solidFill>
                            <a:srgbClr val="000000"/>
                          </a:solidFill>
                          <a:latin typeface="Trebuchet MS"/>
                          <a:ea typeface="MS PGothic"/>
                        </a:rPr>
                        <a:t>2</a:t>
                      </a:r>
                      <a:endParaRPr b="0" lang="en-US" sz="2000" spc="-1" strike="noStrike">
                        <a:latin typeface="Arial"/>
                      </a:endParaRPr>
                    </a:p>
                  </a:txBody>
                  <a:tcPr marL="91440" marR="91440">
                    <a:noFill/>
                  </a:tcPr>
                </a:tc>
              </a:tr>
              <a:tr h="461880">
                <a:tc>
                  <a:txBody>
                    <a:bodyPr/>
                    <a:p>
                      <a:pPr>
                        <a:lnSpc>
                          <a:spcPct val="100000"/>
                        </a:lnSpc>
                        <a:spcBef>
                          <a:spcPts val="400"/>
                        </a:spcBef>
                      </a:pPr>
                      <a:r>
                        <a:rPr b="0" lang="en-US" sz="2000" spc="-1" strike="noStrike">
                          <a:solidFill>
                            <a:srgbClr val="000000"/>
                          </a:solidFill>
                          <a:latin typeface="Trebuchet MS"/>
                          <a:ea typeface="MS PGothic"/>
                        </a:rPr>
                        <a:t>1</a:t>
                      </a:r>
                      <a:endParaRPr b="0" lang="en-US" sz="2000" spc="-1" strike="noStrike">
                        <a:latin typeface="Arial"/>
                      </a:endParaRPr>
                    </a:p>
                  </a:txBody>
                  <a:tcPr marL="91440" marR="91440">
                    <a:noFill/>
                  </a:tcPr>
                </a:tc>
                <a:tc>
                  <a:txBody>
                    <a:bodyPr/>
                    <a:p>
                      <a:pPr>
                        <a:lnSpc>
                          <a:spcPct val="100000"/>
                        </a:lnSpc>
                        <a:spcBef>
                          <a:spcPts val="400"/>
                        </a:spcBef>
                      </a:pPr>
                      <a:r>
                        <a:rPr b="0" lang="en-US" sz="2000" spc="-1" strike="noStrike">
                          <a:solidFill>
                            <a:srgbClr val="000000"/>
                          </a:solidFill>
                          <a:latin typeface="Trebuchet MS"/>
                          <a:ea typeface="MS PGothic"/>
                        </a:rPr>
                        <a:t> </a:t>
                      </a:r>
                      <a:r>
                        <a:rPr b="0" lang="en-US" sz="2000" spc="-1" strike="noStrike">
                          <a:solidFill>
                            <a:srgbClr val="000000"/>
                          </a:solidFill>
                          <a:latin typeface="Trebuchet MS"/>
                          <a:ea typeface="MS PGothic"/>
                        </a:rPr>
                        <a:t>1</a:t>
                      </a:r>
                      <a:endParaRPr b="0" lang="en-US" sz="2000" spc="-1" strike="noStrike">
                        <a:latin typeface="Arial"/>
                      </a:endParaRPr>
                    </a:p>
                  </a:txBody>
                  <a:tcPr marL="91440" marR="91440">
                    <a:noFill/>
                  </a:tcPr>
                </a:tc>
                <a:tc>
                  <a:txBody>
                    <a:bodyPr/>
                    <a:p>
                      <a:pPr>
                        <a:lnSpc>
                          <a:spcPct val="100000"/>
                        </a:lnSpc>
                        <a:spcBef>
                          <a:spcPts val="400"/>
                        </a:spcBef>
                      </a:pPr>
                      <a:r>
                        <a:rPr b="0" lang="en-US" sz="2000" spc="-1" strike="noStrike">
                          <a:solidFill>
                            <a:srgbClr val="000000"/>
                          </a:solidFill>
                          <a:latin typeface="Trebuchet MS"/>
                          <a:ea typeface="MS PGothic"/>
                        </a:rPr>
                        <a:t> </a:t>
                      </a:r>
                      <a:r>
                        <a:rPr b="0" lang="en-US" sz="2000" spc="-1" strike="noStrike">
                          <a:solidFill>
                            <a:srgbClr val="000000"/>
                          </a:solidFill>
                          <a:latin typeface="Trebuchet MS"/>
                          <a:ea typeface="MS PGothic"/>
                        </a:rPr>
                        <a:t>4</a:t>
                      </a:r>
                      <a:endParaRPr b="0" lang="en-US" sz="2000" spc="-1" strike="noStrike">
                        <a:latin typeface="Arial"/>
                      </a:endParaRPr>
                    </a:p>
                  </a:txBody>
                  <a:tcPr marL="91440" marR="91440">
                    <a:noFill/>
                  </a:tcPr>
                </a:tc>
                <a:tc>
                  <a:txBody>
                    <a:bodyPr/>
                    <a:p>
                      <a:pPr>
                        <a:lnSpc>
                          <a:spcPct val="100000"/>
                        </a:lnSpc>
                        <a:spcBef>
                          <a:spcPts val="400"/>
                        </a:spcBef>
                      </a:pPr>
                      <a:r>
                        <a:rPr b="0" lang="en-US" sz="2000" spc="-1" strike="noStrike">
                          <a:solidFill>
                            <a:srgbClr val="000000"/>
                          </a:solidFill>
                          <a:latin typeface="Trebuchet MS"/>
                          <a:ea typeface="MS PGothic"/>
                        </a:rPr>
                        <a:t>z</a:t>
                      </a:r>
                      <a:endParaRPr b="0" lang="en-US" sz="2000" spc="-1" strike="noStrike">
                        <a:latin typeface="Arial"/>
                      </a:endParaRPr>
                    </a:p>
                  </a:txBody>
                  <a:tcPr marL="91440" marR="91440">
                    <a:noFill/>
                  </a:tcPr>
                </a:tc>
                <a:tc>
                  <a:tcPr marL="91440" marR="91440">
                    <a:noFill/>
                  </a:tcPr>
                </a:tc>
                <a:tc>
                  <a:txBody>
                    <a:bodyPr/>
                    <a:p>
                      <a:pPr>
                        <a:lnSpc>
                          <a:spcPct val="100000"/>
                        </a:lnSpc>
                        <a:spcBef>
                          <a:spcPts val="400"/>
                        </a:spcBef>
                      </a:pPr>
                      <a:r>
                        <a:rPr b="0" lang="en-US" sz="2000" spc="-1" strike="noStrike">
                          <a:solidFill>
                            <a:srgbClr val="000000"/>
                          </a:solidFill>
                          <a:latin typeface="Trebuchet MS"/>
                          <a:ea typeface="MS PGothic"/>
                        </a:rPr>
                        <a:t>6</a:t>
                      </a:r>
                      <a:endParaRPr b="0" lang="en-US" sz="2000" spc="-1" strike="noStrike">
                        <a:latin typeface="Arial"/>
                      </a:endParaRPr>
                    </a:p>
                  </a:txBody>
                  <a:tcPr marL="91440" marR="91440">
                    <a:noFill/>
                  </a:tcPr>
                </a:tc>
              </a:tr>
            </a:tbl>
          </a:graphicData>
        </a:graphic>
      </p:graphicFrame>
      <p:sp>
        <p:nvSpPr>
          <p:cNvPr id="1321" name="CustomShape 2"/>
          <p:cNvSpPr/>
          <p:nvPr/>
        </p:nvSpPr>
        <p:spPr>
          <a:xfrm>
            <a:off x="457200" y="-90360"/>
            <a:ext cx="822888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Worked example: Linear Algebra</a:t>
            </a:r>
            <a:endParaRPr b="0" lang="en-US" sz="4400" spc="-1" strike="noStrike">
              <a:latin typeface="Arial"/>
            </a:endParaRPr>
          </a:p>
        </p:txBody>
      </p:sp>
      <p:sp>
        <p:nvSpPr>
          <p:cNvPr id="1322" name="CustomShape 3"/>
          <p:cNvSpPr/>
          <p:nvPr/>
        </p:nvSpPr>
        <p:spPr>
          <a:xfrm>
            <a:off x="107640" y="1135440"/>
            <a:ext cx="8856360" cy="387720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c0504d"/>
              </a:buClr>
              <a:buFont typeface="Arial"/>
              <a:buChar char="•"/>
            </a:pPr>
            <a:r>
              <a:rPr b="0" lang="en-US" sz="3200" spc="-1" strike="noStrike">
                <a:solidFill>
                  <a:srgbClr val="c0504d"/>
                </a:solidFill>
                <a:latin typeface="Trebuchet MS"/>
              </a:rPr>
              <a:t>Definition:</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The branch of mathematics concerned with the study of vectors, vector spaces, linear transformations and systems of linear equations. </a:t>
            </a:r>
            <a:endParaRPr b="0" lang="en-US" sz="2800" spc="-1" strike="noStrike">
              <a:latin typeface="Arial"/>
            </a:endParaRPr>
          </a:p>
          <a:p>
            <a:pPr marL="343080" indent="-342360">
              <a:lnSpc>
                <a:spcPct val="100000"/>
              </a:lnSpc>
              <a:spcBef>
                <a:spcPts val="641"/>
              </a:spcBef>
              <a:buClr>
                <a:srgbClr val="c0504d"/>
              </a:buClr>
              <a:buFont typeface="Arial"/>
              <a:buChar char="•"/>
            </a:pPr>
            <a:r>
              <a:rPr b="0" lang="en-US" sz="3200" spc="-1" strike="noStrike">
                <a:solidFill>
                  <a:srgbClr val="c0504d"/>
                </a:solidFill>
                <a:latin typeface="Trebuchet MS"/>
              </a:rPr>
              <a:t>Example: </a:t>
            </a:r>
            <a:r>
              <a:rPr b="0" lang="en-US" sz="3200" spc="-1" strike="noStrike">
                <a:solidFill>
                  <a:srgbClr val="000000"/>
                </a:solidFill>
                <a:latin typeface="Trebuchet MS"/>
              </a:rPr>
              <a:t>Consider the following system of linear equations</a:t>
            </a:r>
            <a:endParaRPr b="0" lang="en-US" sz="3200" spc="-1" strike="noStrike">
              <a:latin typeface="Arial"/>
            </a:endParaRPr>
          </a:p>
          <a:p>
            <a:pPr>
              <a:lnSpc>
                <a:spcPct val="100000"/>
              </a:lnSpc>
              <a:spcBef>
                <a:spcPts val="641"/>
              </a:spcBef>
            </a:pPr>
            <a:r>
              <a:rPr b="0" lang="en-US" sz="3200" spc="-1" strike="noStrike">
                <a:solidFill>
                  <a:srgbClr val="000000"/>
                </a:solidFill>
                <a:latin typeface="Trebuchet MS"/>
              </a:rPr>
              <a:t> </a:t>
            </a:r>
            <a:r>
              <a:rPr b="0" lang="en-US" sz="3200" spc="-1" strike="noStrike">
                <a:solidFill>
                  <a:srgbClr val="000000"/>
                </a:solidFill>
                <a:latin typeface="Trebuchet MS"/>
              </a:rPr>
              <a:t>	</a:t>
            </a:r>
            <a:r>
              <a:rPr b="0" lang="en-US" sz="3200" spc="-1" strike="noStrike">
                <a:solidFill>
                  <a:srgbClr val="000000"/>
                </a:solidFill>
                <a:latin typeface="Trebuchet MS"/>
              </a:rPr>
              <a:t>	</a:t>
            </a:r>
            <a:r>
              <a:rPr b="0" lang="en-US" sz="3200" spc="-1" strike="noStrike">
                <a:solidFill>
                  <a:srgbClr val="000000"/>
                </a:solidFill>
                <a:latin typeface="Trebuchet MS"/>
              </a:rPr>
              <a:t>	</a:t>
            </a:r>
            <a:r>
              <a:rPr b="0" lang="en-US" sz="3200" spc="-1" strike="noStrike">
                <a:solidFill>
                  <a:srgbClr val="000000"/>
                </a:solidFill>
                <a:latin typeface="Trebuchet MS"/>
              </a:rPr>
              <a:t>x + 2y +  z  = 1</a:t>
            </a:r>
            <a:endParaRPr b="0" lang="en-US" sz="3200" spc="-1" strike="noStrike">
              <a:latin typeface="Arial"/>
            </a:endParaRPr>
          </a:p>
          <a:p>
            <a:pPr>
              <a:lnSpc>
                <a:spcPct val="100000"/>
              </a:lnSpc>
              <a:spcBef>
                <a:spcPts val="641"/>
              </a:spcBef>
            </a:pPr>
            <a:r>
              <a:rPr b="0" lang="en-US" sz="3200" spc="-1" strike="noStrike">
                <a:solidFill>
                  <a:srgbClr val="000000"/>
                </a:solidFill>
                <a:latin typeface="Trebuchet MS"/>
              </a:rPr>
              <a:t> </a:t>
            </a:r>
            <a:r>
              <a:rPr b="0" lang="en-US" sz="3200" spc="-1" strike="noStrike">
                <a:solidFill>
                  <a:srgbClr val="000000"/>
                </a:solidFill>
                <a:latin typeface="Trebuchet MS"/>
              </a:rPr>
              <a:t>	</a:t>
            </a:r>
            <a:r>
              <a:rPr b="0" lang="en-US" sz="3200" spc="-1" strike="noStrike">
                <a:solidFill>
                  <a:srgbClr val="000000"/>
                </a:solidFill>
                <a:latin typeface="Trebuchet MS"/>
              </a:rPr>
              <a:t>	</a:t>
            </a:r>
            <a:r>
              <a:rPr b="0" lang="en-US" sz="3200" spc="-1" strike="noStrike">
                <a:solidFill>
                  <a:srgbClr val="000000"/>
                </a:solidFill>
                <a:latin typeface="Trebuchet MS"/>
              </a:rPr>
              <a:t>	</a:t>
            </a:r>
            <a:r>
              <a:rPr b="0" lang="en-US" sz="3200" spc="-1" strike="noStrike">
                <a:solidFill>
                  <a:srgbClr val="000000"/>
                </a:solidFill>
                <a:latin typeface="Trebuchet MS"/>
              </a:rPr>
              <a:t>x + 3y + 3z = 2</a:t>
            </a:r>
            <a:endParaRPr b="0" lang="en-US" sz="3200" spc="-1" strike="noStrike">
              <a:latin typeface="Arial"/>
            </a:endParaRPr>
          </a:p>
          <a:p>
            <a:pPr>
              <a:lnSpc>
                <a:spcPct val="100000"/>
              </a:lnSpc>
              <a:spcBef>
                <a:spcPts val="641"/>
              </a:spcBef>
            </a:pPr>
            <a:r>
              <a:rPr b="0" lang="en-US" sz="3200" spc="-1" strike="noStrike">
                <a:solidFill>
                  <a:srgbClr val="000000"/>
                </a:solidFill>
                <a:latin typeface="Trebuchet MS"/>
              </a:rPr>
              <a:t> </a:t>
            </a:r>
            <a:r>
              <a:rPr b="0" lang="en-US" sz="3200" spc="-1" strike="noStrike">
                <a:solidFill>
                  <a:srgbClr val="000000"/>
                </a:solidFill>
                <a:latin typeface="Trebuchet MS"/>
              </a:rPr>
              <a:t>	</a:t>
            </a:r>
            <a:r>
              <a:rPr b="0" lang="en-US" sz="3200" spc="-1" strike="noStrike">
                <a:solidFill>
                  <a:srgbClr val="000000"/>
                </a:solidFill>
                <a:latin typeface="Trebuchet MS"/>
              </a:rPr>
              <a:t>	</a:t>
            </a:r>
            <a:r>
              <a:rPr b="0" lang="en-US" sz="3200" spc="-1" strike="noStrike">
                <a:solidFill>
                  <a:srgbClr val="000000"/>
                </a:solidFill>
                <a:latin typeface="Trebuchet MS"/>
              </a:rPr>
              <a:t>	</a:t>
            </a:r>
            <a:r>
              <a:rPr b="0" lang="en-US" sz="3200" spc="-1" strike="noStrike">
                <a:solidFill>
                  <a:srgbClr val="000000"/>
                </a:solidFill>
                <a:latin typeface="Trebuchet MS"/>
              </a:rPr>
              <a:t>x +  y +  4z = 6</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This system can be represented in terms of vectors and a matrix as the classic “Ax = b” problem.</a:t>
            </a:r>
            <a:endParaRPr b="0" lang="en-US" sz="2800" spc="-1" strike="noStrike">
              <a:latin typeface="Arial"/>
            </a:endParaRPr>
          </a:p>
          <a:p>
            <a:pPr>
              <a:lnSpc>
                <a:spcPct val="100000"/>
              </a:lnSpc>
              <a:spcBef>
                <a:spcPts val="641"/>
              </a:spcBef>
            </a:pPr>
            <a:endParaRPr b="0" lang="en-US" sz="2800" spc="-1" strike="noStrike">
              <a:latin typeface="Arial"/>
            </a:endParaRPr>
          </a:p>
          <a:p>
            <a:pPr>
              <a:lnSpc>
                <a:spcPct val="100000"/>
              </a:lnSpc>
              <a:spcBef>
                <a:spcPts val="641"/>
              </a:spcBef>
            </a:pPr>
            <a:endParaRPr b="0" lang="en-US" sz="2800" spc="-1" strike="noStrike">
              <a:latin typeface="Arial"/>
            </a:endParaRPr>
          </a:p>
        </p:txBody>
      </p:sp>
      <p:sp>
        <p:nvSpPr>
          <p:cNvPr id="1323" name="CustomShape 4"/>
          <p:cNvSpPr/>
          <p:nvPr/>
        </p:nvSpPr>
        <p:spPr>
          <a:xfrm>
            <a:off x="2162160" y="5124960"/>
            <a:ext cx="88200" cy="1353960"/>
          </a:xfrm>
          <a:prstGeom prst="leftBracket">
            <a:avLst>
              <a:gd name="adj" fmla="val 152381"/>
            </a:avLst>
          </a:prstGeom>
          <a:noFill/>
          <a:ln w="38160">
            <a:solidFill>
              <a:schemeClr val="tx1"/>
            </a:solidFill>
            <a:round/>
          </a:ln>
        </p:spPr>
        <p:style>
          <a:lnRef idx="0"/>
          <a:fillRef idx="0"/>
          <a:effectRef idx="0"/>
          <a:fontRef idx="minor"/>
        </p:style>
      </p:sp>
      <p:sp>
        <p:nvSpPr>
          <p:cNvPr id="1324" name="CustomShape 5"/>
          <p:cNvSpPr/>
          <p:nvPr/>
        </p:nvSpPr>
        <p:spPr>
          <a:xfrm>
            <a:off x="4346640" y="5155200"/>
            <a:ext cx="88200" cy="1353960"/>
          </a:xfrm>
          <a:prstGeom prst="leftBracket">
            <a:avLst>
              <a:gd name="adj" fmla="val 152381"/>
            </a:avLst>
          </a:prstGeom>
          <a:noFill/>
          <a:ln w="38160">
            <a:solidFill>
              <a:schemeClr val="tx1"/>
            </a:solidFill>
            <a:round/>
          </a:ln>
        </p:spPr>
        <p:style>
          <a:lnRef idx="0"/>
          <a:fillRef idx="0"/>
          <a:effectRef idx="0"/>
          <a:fontRef idx="minor"/>
        </p:style>
      </p:sp>
      <p:sp>
        <p:nvSpPr>
          <p:cNvPr id="1325" name="CustomShape 6"/>
          <p:cNvSpPr/>
          <p:nvPr/>
        </p:nvSpPr>
        <p:spPr>
          <a:xfrm>
            <a:off x="5805720" y="5137920"/>
            <a:ext cx="88200" cy="1353960"/>
          </a:xfrm>
          <a:prstGeom prst="leftBracket">
            <a:avLst>
              <a:gd name="adj" fmla="val 152381"/>
            </a:avLst>
          </a:prstGeom>
          <a:noFill/>
          <a:ln w="38160">
            <a:solidFill>
              <a:schemeClr val="tx1"/>
            </a:solidFill>
            <a:round/>
          </a:ln>
        </p:spPr>
        <p:style>
          <a:lnRef idx="0"/>
          <a:fillRef idx="0"/>
          <a:effectRef idx="0"/>
          <a:fontRef idx="minor"/>
        </p:style>
      </p:sp>
      <p:sp>
        <p:nvSpPr>
          <p:cNvPr id="1326" name="CustomShape 7"/>
          <p:cNvSpPr/>
          <p:nvPr/>
        </p:nvSpPr>
        <p:spPr>
          <a:xfrm>
            <a:off x="6140520" y="5137920"/>
            <a:ext cx="115200" cy="1353960"/>
          </a:xfrm>
          <a:prstGeom prst="rightBracket">
            <a:avLst>
              <a:gd name="adj" fmla="val 116895"/>
            </a:avLst>
          </a:prstGeom>
          <a:noFill/>
          <a:ln w="38160">
            <a:solidFill>
              <a:schemeClr val="tx1"/>
            </a:solidFill>
            <a:round/>
          </a:ln>
        </p:spPr>
        <p:style>
          <a:lnRef idx="0"/>
          <a:fillRef idx="0"/>
          <a:effectRef idx="0"/>
          <a:fontRef idx="minor"/>
        </p:style>
      </p:sp>
      <p:sp>
        <p:nvSpPr>
          <p:cNvPr id="1327" name="CustomShape 8"/>
          <p:cNvSpPr/>
          <p:nvPr/>
        </p:nvSpPr>
        <p:spPr>
          <a:xfrm>
            <a:off x="4653000" y="5158080"/>
            <a:ext cx="115200" cy="1353960"/>
          </a:xfrm>
          <a:prstGeom prst="rightBracket">
            <a:avLst>
              <a:gd name="adj" fmla="val 116894"/>
            </a:avLst>
          </a:prstGeom>
          <a:noFill/>
          <a:ln w="38160">
            <a:solidFill>
              <a:schemeClr val="tx1"/>
            </a:solidFill>
            <a:round/>
          </a:ln>
        </p:spPr>
        <p:style>
          <a:lnRef idx="0"/>
          <a:fillRef idx="0"/>
          <a:effectRef idx="0"/>
          <a:fontRef idx="minor"/>
        </p:style>
      </p:sp>
      <p:sp>
        <p:nvSpPr>
          <p:cNvPr id="1328" name="CustomShape 9"/>
          <p:cNvSpPr/>
          <p:nvPr/>
        </p:nvSpPr>
        <p:spPr>
          <a:xfrm>
            <a:off x="4007160" y="5127480"/>
            <a:ext cx="115200" cy="1353960"/>
          </a:xfrm>
          <a:prstGeom prst="rightBracket">
            <a:avLst>
              <a:gd name="adj" fmla="val 116895"/>
            </a:avLst>
          </a:prstGeom>
          <a:noFill/>
          <a:ln w="38160">
            <a:solidFill>
              <a:schemeClr val="tx1"/>
            </a:solidFill>
            <a:round/>
          </a:ln>
        </p:spPr>
        <p:style>
          <a:lnRef idx="0"/>
          <a:fillRef idx="0"/>
          <a:effectRef idx="0"/>
          <a:fontRef idx="minor"/>
        </p:style>
      </p:sp>
    </p:spTree>
  </p:cSld>
  <p:timing>
    <p:tnLst>
      <p:par>
        <p:cTn id="202" dur="indefinite" restart="never" nodeType="tmRoot">
          <p:childTnLst>
            <p:seq>
              <p:cTn id="203" dur="indefinite" nodeType="mainSeq"/>
              <p:prevCondLst>
                <p:cond delay="0" evt="onPrev">
                  <p:tgtEl>
                    <p:sldTgt/>
                  </p:tgtEl>
                </p:cond>
              </p:prevCondLst>
              <p:nextCondLst>
                <p:cond delay="0" evt="onNext">
                  <p:tgtEl>
                    <p:sldTgt/>
                  </p:tgtEl>
                </p:cond>
              </p:nextCondLst>
            </p:seq>
          </p:childTnLst>
        </p:cTn>
      </p:par>
    </p:tnLst>
  </p:timing>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329" name="Table 1"/>
          <p:cNvGraphicFramePr/>
          <p:nvPr/>
        </p:nvGraphicFramePr>
        <p:xfrm>
          <a:off x="603360" y="3020760"/>
          <a:ext cx="7923960" cy="1396440"/>
        </p:xfrm>
        <a:graphic>
          <a:graphicData uri="http://schemas.openxmlformats.org/drawingml/2006/table">
            <a:tbl>
              <a:tblPr/>
              <a:tblGrid>
                <a:gridCol w="720720"/>
                <a:gridCol w="711000"/>
                <a:gridCol w="730080"/>
                <a:gridCol w="720720"/>
                <a:gridCol w="720720"/>
                <a:gridCol w="720720"/>
                <a:gridCol w="720720"/>
                <a:gridCol w="720720"/>
                <a:gridCol w="720720"/>
                <a:gridCol w="717480"/>
                <a:gridCol w="720720"/>
              </a:tblGrid>
              <a:tr h="473400">
                <a:tc>
                  <a:txBody>
                    <a:bodyPr/>
                    <a:p>
                      <a:pPr>
                        <a:lnSpc>
                          <a:spcPct val="100000"/>
                        </a:lnSpc>
                        <a:spcBef>
                          <a:spcPts val="479"/>
                        </a:spcBef>
                      </a:pPr>
                      <a:r>
                        <a:rPr b="0" lang="en-US" sz="2400" spc="-1" strike="noStrike">
                          <a:solidFill>
                            <a:srgbClr val="000000"/>
                          </a:solidFill>
                          <a:latin typeface="Trebuchet MS"/>
                          <a:ea typeface="MS PGothic"/>
                        </a:rPr>
                        <a:t>1</a:t>
                      </a:r>
                      <a:endParaRPr b="0" lang="en-US" sz="2400" spc="-1" strike="noStrike">
                        <a:latin typeface="Arial"/>
                      </a:endParaRPr>
                    </a:p>
                  </a:txBody>
                  <a:tcPr marL="91440" marR="91440">
                    <a:noFill/>
                  </a:tcPr>
                </a:tc>
                <a:tc>
                  <a:txBody>
                    <a:bodyPr/>
                    <a:p>
                      <a:pPr>
                        <a:lnSpc>
                          <a:spcPct val="100000"/>
                        </a:lnSpc>
                        <a:spcBef>
                          <a:spcPts val="479"/>
                        </a:spcBef>
                      </a:pPr>
                      <a:r>
                        <a:rPr b="0" lang="en-US" sz="2400" spc="-1" strike="noStrike">
                          <a:solidFill>
                            <a:srgbClr val="000000"/>
                          </a:solidFill>
                          <a:latin typeface="Trebuchet MS"/>
                          <a:ea typeface="MS PGothic"/>
                        </a:rPr>
                        <a:t>0</a:t>
                      </a:r>
                      <a:endParaRPr b="0" lang="en-US" sz="2400" spc="-1" strike="noStrike">
                        <a:latin typeface="Arial"/>
                      </a:endParaRPr>
                    </a:p>
                  </a:txBody>
                  <a:tcPr marL="91440" marR="91440">
                    <a:noFill/>
                  </a:tcPr>
                </a:tc>
                <a:tc>
                  <a:txBody>
                    <a:bodyPr/>
                    <a:p>
                      <a:pPr>
                        <a:lnSpc>
                          <a:spcPct val="100000"/>
                        </a:lnSpc>
                        <a:spcBef>
                          <a:spcPts val="479"/>
                        </a:spcBef>
                      </a:pPr>
                      <a:r>
                        <a:rPr b="0" lang="en-US" sz="2400" spc="-1" strike="noStrike">
                          <a:solidFill>
                            <a:srgbClr val="000000"/>
                          </a:solidFill>
                          <a:latin typeface="Trebuchet MS"/>
                          <a:ea typeface="MS PGothic"/>
                        </a:rPr>
                        <a:t>0</a:t>
                      </a:r>
                      <a:endParaRPr b="0" lang="en-US" sz="2400" spc="-1" strike="noStrike">
                        <a:latin typeface="Arial"/>
                      </a:endParaRPr>
                    </a:p>
                  </a:txBody>
                  <a:tcPr marL="91440" marR="91440">
                    <a:noFill/>
                  </a:tcPr>
                </a:tc>
                <a:tc>
                  <a:tcPr marL="91440" marR="91440">
                    <a:noFill/>
                  </a:tcPr>
                </a:tc>
                <a:tc>
                  <a:txBody>
                    <a:bodyPr/>
                    <a:p>
                      <a:pPr>
                        <a:lnSpc>
                          <a:spcPct val="100000"/>
                        </a:lnSpc>
                        <a:spcBef>
                          <a:spcPts val="479"/>
                        </a:spcBef>
                      </a:pPr>
                      <a:r>
                        <a:rPr b="0" lang="en-US" sz="2400" spc="-1" strike="noStrike">
                          <a:solidFill>
                            <a:srgbClr val="000000"/>
                          </a:solidFill>
                          <a:latin typeface="Trebuchet MS"/>
                          <a:ea typeface="MS PGothic"/>
                        </a:rPr>
                        <a:t>1</a:t>
                      </a:r>
                      <a:endParaRPr b="0" lang="en-US" sz="2400" spc="-1" strike="noStrike">
                        <a:latin typeface="Arial"/>
                      </a:endParaRPr>
                    </a:p>
                  </a:txBody>
                  <a:tcPr marL="91440" marR="91440">
                    <a:noFill/>
                  </a:tcPr>
                </a:tc>
                <a:tc>
                  <a:txBody>
                    <a:bodyPr/>
                    <a:p>
                      <a:pPr>
                        <a:lnSpc>
                          <a:spcPct val="100000"/>
                        </a:lnSpc>
                        <a:spcBef>
                          <a:spcPts val="479"/>
                        </a:spcBef>
                      </a:pPr>
                      <a:r>
                        <a:rPr b="0" lang="en-US" sz="2400" spc="-1" strike="noStrike">
                          <a:solidFill>
                            <a:srgbClr val="000000"/>
                          </a:solidFill>
                          <a:latin typeface="Trebuchet MS"/>
                          <a:ea typeface="MS PGothic"/>
                        </a:rPr>
                        <a:t>2</a:t>
                      </a:r>
                      <a:endParaRPr b="0" lang="en-US" sz="2400" spc="-1" strike="noStrike">
                        <a:latin typeface="Arial"/>
                      </a:endParaRPr>
                    </a:p>
                  </a:txBody>
                  <a:tcPr marL="91440" marR="91440">
                    <a:noFill/>
                  </a:tcPr>
                </a:tc>
                <a:tc>
                  <a:txBody>
                    <a:bodyPr/>
                    <a:p>
                      <a:pPr>
                        <a:lnSpc>
                          <a:spcPct val="100000"/>
                        </a:lnSpc>
                        <a:spcBef>
                          <a:spcPts val="479"/>
                        </a:spcBef>
                      </a:pPr>
                      <a:r>
                        <a:rPr b="0" lang="en-US" sz="2400" spc="-1" strike="noStrike">
                          <a:solidFill>
                            <a:srgbClr val="000000"/>
                          </a:solidFill>
                          <a:latin typeface="Trebuchet MS"/>
                          <a:ea typeface="MS PGothic"/>
                        </a:rPr>
                        <a:t> </a:t>
                      </a:r>
                      <a:r>
                        <a:rPr b="0" lang="en-US" sz="2400" spc="-1" strike="noStrike">
                          <a:solidFill>
                            <a:srgbClr val="000000"/>
                          </a:solidFill>
                          <a:latin typeface="Trebuchet MS"/>
                          <a:ea typeface="MS PGothic"/>
                        </a:rPr>
                        <a:t>1</a:t>
                      </a:r>
                      <a:endParaRPr b="0" lang="en-US" sz="2400" spc="-1" strike="noStrike">
                        <a:latin typeface="Arial"/>
                      </a:endParaRPr>
                    </a:p>
                  </a:txBody>
                  <a:tcPr marL="91440" marR="91440">
                    <a:noFill/>
                  </a:tcPr>
                </a:tc>
                <a:tc>
                  <a:tcPr marL="91440" marR="91440">
                    <a:noFill/>
                  </a:tcPr>
                </a:tc>
                <a:tc>
                  <a:txBody>
                    <a:bodyPr/>
                    <a:p>
                      <a:pPr>
                        <a:lnSpc>
                          <a:spcPct val="100000"/>
                        </a:lnSpc>
                        <a:spcBef>
                          <a:spcPts val="479"/>
                        </a:spcBef>
                      </a:pPr>
                      <a:r>
                        <a:rPr b="0" lang="en-US" sz="2400" spc="-1" strike="noStrike">
                          <a:solidFill>
                            <a:srgbClr val="000000"/>
                          </a:solidFill>
                          <a:latin typeface="Trebuchet MS"/>
                          <a:ea typeface="MS PGothic"/>
                        </a:rPr>
                        <a:t>1</a:t>
                      </a:r>
                      <a:endParaRPr b="0" lang="en-US" sz="2400" spc="-1" strike="noStrike">
                        <a:latin typeface="Arial"/>
                      </a:endParaRPr>
                    </a:p>
                  </a:txBody>
                  <a:tcPr marL="91440" marR="91440">
                    <a:noFill/>
                  </a:tcPr>
                </a:tc>
                <a:tc>
                  <a:txBody>
                    <a:bodyPr/>
                    <a:p>
                      <a:pPr>
                        <a:lnSpc>
                          <a:spcPct val="100000"/>
                        </a:lnSpc>
                        <a:spcBef>
                          <a:spcPts val="479"/>
                        </a:spcBef>
                      </a:pPr>
                      <a:r>
                        <a:rPr b="0" lang="en-US" sz="2400" spc="-1" strike="noStrike">
                          <a:solidFill>
                            <a:srgbClr val="000000"/>
                          </a:solidFill>
                          <a:latin typeface="Trebuchet MS"/>
                          <a:ea typeface="MS PGothic"/>
                        </a:rPr>
                        <a:t> </a:t>
                      </a:r>
                      <a:r>
                        <a:rPr b="0" lang="en-US" sz="2400" spc="-1" strike="noStrike">
                          <a:solidFill>
                            <a:srgbClr val="000000"/>
                          </a:solidFill>
                          <a:latin typeface="Trebuchet MS"/>
                          <a:ea typeface="MS PGothic"/>
                        </a:rPr>
                        <a:t>2</a:t>
                      </a:r>
                      <a:endParaRPr b="0" lang="en-US" sz="2400" spc="-1" strike="noStrike">
                        <a:latin typeface="Arial"/>
                      </a:endParaRPr>
                    </a:p>
                  </a:txBody>
                  <a:tcPr marL="91440" marR="91440">
                    <a:noFill/>
                  </a:tcPr>
                </a:tc>
                <a:tc>
                  <a:txBody>
                    <a:bodyPr/>
                    <a:p>
                      <a:pPr>
                        <a:lnSpc>
                          <a:spcPct val="100000"/>
                        </a:lnSpc>
                        <a:spcBef>
                          <a:spcPts val="479"/>
                        </a:spcBef>
                      </a:pPr>
                      <a:r>
                        <a:rPr b="0" lang="en-US" sz="2400" spc="-1" strike="noStrike">
                          <a:solidFill>
                            <a:srgbClr val="000000"/>
                          </a:solidFill>
                          <a:latin typeface="Trebuchet MS"/>
                          <a:ea typeface="MS PGothic"/>
                        </a:rPr>
                        <a:t>  </a:t>
                      </a:r>
                      <a:r>
                        <a:rPr b="0" lang="en-US" sz="2400" spc="-1" strike="noStrike">
                          <a:solidFill>
                            <a:srgbClr val="000000"/>
                          </a:solidFill>
                          <a:latin typeface="Trebuchet MS"/>
                          <a:ea typeface="MS PGothic"/>
                        </a:rPr>
                        <a:t>1</a:t>
                      </a:r>
                      <a:endParaRPr b="0" lang="en-US" sz="2400" spc="-1" strike="noStrike">
                        <a:latin typeface="Arial"/>
                      </a:endParaRPr>
                    </a:p>
                  </a:txBody>
                  <a:tcPr marL="91440" marR="91440">
                    <a:noFill/>
                  </a:tcPr>
                </a:tc>
              </a:tr>
              <a:tr h="461520">
                <a:tc>
                  <a:txBody>
                    <a:bodyPr/>
                    <a:p>
                      <a:pPr>
                        <a:lnSpc>
                          <a:spcPct val="100000"/>
                        </a:lnSpc>
                        <a:spcBef>
                          <a:spcPts val="479"/>
                        </a:spcBef>
                      </a:pPr>
                      <a:r>
                        <a:rPr b="0" lang="en-US" sz="2400" spc="-1" strike="noStrike">
                          <a:solidFill>
                            <a:srgbClr val="000000"/>
                          </a:solidFill>
                          <a:latin typeface="Trebuchet MS"/>
                          <a:ea typeface="MS PGothic"/>
                        </a:rPr>
                        <a:t>1</a:t>
                      </a:r>
                      <a:endParaRPr b="0" lang="en-US" sz="2400" spc="-1" strike="noStrike">
                        <a:latin typeface="Arial"/>
                      </a:endParaRPr>
                    </a:p>
                  </a:txBody>
                  <a:tcPr marL="91440" marR="91440">
                    <a:noFill/>
                  </a:tcPr>
                </a:tc>
                <a:tc>
                  <a:txBody>
                    <a:bodyPr/>
                    <a:p>
                      <a:pPr>
                        <a:lnSpc>
                          <a:spcPct val="100000"/>
                        </a:lnSpc>
                        <a:spcBef>
                          <a:spcPts val="479"/>
                        </a:spcBef>
                      </a:pPr>
                      <a:r>
                        <a:rPr b="0" lang="en-US" sz="2400" spc="-1" strike="noStrike">
                          <a:solidFill>
                            <a:srgbClr val="000000"/>
                          </a:solidFill>
                          <a:latin typeface="Trebuchet MS"/>
                          <a:ea typeface="MS PGothic"/>
                        </a:rPr>
                        <a:t>1</a:t>
                      </a:r>
                      <a:endParaRPr b="0" lang="en-US" sz="2400" spc="-1" strike="noStrike">
                        <a:latin typeface="Arial"/>
                      </a:endParaRPr>
                    </a:p>
                  </a:txBody>
                  <a:tcPr marL="91440" marR="91440">
                    <a:noFill/>
                  </a:tcPr>
                </a:tc>
                <a:tc>
                  <a:txBody>
                    <a:bodyPr/>
                    <a:p>
                      <a:pPr>
                        <a:lnSpc>
                          <a:spcPct val="100000"/>
                        </a:lnSpc>
                        <a:spcBef>
                          <a:spcPts val="479"/>
                        </a:spcBef>
                      </a:pPr>
                      <a:r>
                        <a:rPr b="0" lang="en-US" sz="2400" spc="-1" strike="noStrike">
                          <a:solidFill>
                            <a:srgbClr val="000000"/>
                          </a:solidFill>
                          <a:latin typeface="Trebuchet MS"/>
                          <a:ea typeface="MS PGothic"/>
                        </a:rPr>
                        <a:t>0</a:t>
                      </a:r>
                      <a:endParaRPr b="0" lang="en-US" sz="2400" spc="-1" strike="noStrike">
                        <a:latin typeface="Arial"/>
                      </a:endParaRPr>
                    </a:p>
                  </a:txBody>
                  <a:tcPr marL="91440" marR="91440">
                    <a:noFill/>
                  </a:tcPr>
                </a:tc>
                <a:tc>
                  <a:txBody>
                    <a:bodyPr/>
                    <a:p>
                      <a:pPr>
                        <a:lnSpc>
                          <a:spcPct val="100000"/>
                        </a:lnSpc>
                        <a:spcBef>
                          <a:spcPts val="479"/>
                        </a:spcBef>
                      </a:pPr>
                      <a:r>
                        <a:rPr b="1" lang="en-US" sz="2400" spc="-1" strike="noStrike">
                          <a:solidFill>
                            <a:srgbClr val="000000"/>
                          </a:solidFill>
                          <a:latin typeface="Trebuchet MS"/>
                          <a:ea typeface="MS PGothic"/>
                        </a:rPr>
                        <a:t> </a:t>
                      </a:r>
                      <a:endParaRPr b="0" lang="en-US" sz="2400" spc="-1" strike="noStrike">
                        <a:latin typeface="Arial"/>
                      </a:endParaRPr>
                    </a:p>
                  </a:txBody>
                  <a:tcPr marL="91440" marR="91440">
                    <a:noFill/>
                  </a:tcPr>
                </a:tc>
                <a:tc>
                  <a:txBody>
                    <a:bodyPr/>
                    <a:p>
                      <a:pPr>
                        <a:lnSpc>
                          <a:spcPct val="100000"/>
                        </a:lnSpc>
                        <a:spcBef>
                          <a:spcPts val="479"/>
                        </a:spcBef>
                      </a:pPr>
                      <a:r>
                        <a:rPr b="0" lang="en-US" sz="2400" spc="-1" strike="noStrike">
                          <a:solidFill>
                            <a:srgbClr val="000000"/>
                          </a:solidFill>
                          <a:latin typeface="Trebuchet MS"/>
                          <a:ea typeface="MS PGothic"/>
                        </a:rPr>
                        <a:t>0</a:t>
                      </a:r>
                      <a:endParaRPr b="0" lang="en-US" sz="2400" spc="-1" strike="noStrike">
                        <a:latin typeface="Arial"/>
                      </a:endParaRPr>
                    </a:p>
                  </a:txBody>
                  <a:tcPr marL="91440" marR="91440">
                    <a:noFill/>
                  </a:tcPr>
                </a:tc>
                <a:tc>
                  <a:txBody>
                    <a:bodyPr/>
                    <a:p>
                      <a:pPr>
                        <a:lnSpc>
                          <a:spcPct val="100000"/>
                        </a:lnSpc>
                        <a:spcBef>
                          <a:spcPts val="479"/>
                        </a:spcBef>
                      </a:pPr>
                      <a:r>
                        <a:rPr b="0" lang="en-US" sz="2400" spc="-1" strike="noStrike">
                          <a:solidFill>
                            <a:srgbClr val="000000"/>
                          </a:solidFill>
                          <a:latin typeface="Trebuchet MS"/>
                          <a:ea typeface="MS PGothic"/>
                        </a:rPr>
                        <a:t>1</a:t>
                      </a:r>
                      <a:endParaRPr b="0" lang="en-US" sz="2400" spc="-1" strike="noStrike">
                        <a:latin typeface="Arial"/>
                      </a:endParaRPr>
                    </a:p>
                  </a:txBody>
                  <a:tcPr marL="91440" marR="91440">
                    <a:noFill/>
                  </a:tcPr>
                </a:tc>
                <a:tc>
                  <a:txBody>
                    <a:bodyPr/>
                    <a:p>
                      <a:pPr>
                        <a:lnSpc>
                          <a:spcPct val="100000"/>
                        </a:lnSpc>
                        <a:spcBef>
                          <a:spcPts val="479"/>
                        </a:spcBef>
                      </a:pPr>
                      <a:r>
                        <a:rPr b="0" lang="en-US" sz="2400" spc="-1" strike="noStrike">
                          <a:solidFill>
                            <a:srgbClr val="000000"/>
                          </a:solidFill>
                          <a:latin typeface="Trebuchet MS"/>
                          <a:ea typeface="MS PGothic"/>
                        </a:rPr>
                        <a:t> </a:t>
                      </a:r>
                      <a:r>
                        <a:rPr b="0" lang="en-US" sz="2400" spc="-1" strike="noStrike">
                          <a:solidFill>
                            <a:srgbClr val="000000"/>
                          </a:solidFill>
                          <a:latin typeface="Trebuchet MS"/>
                          <a:ea typeface="MS PGothic"/>
                        </a:rPr>
                        <a:t>2</a:t>
                      </a:r>
                      <a:endParaRPr b="0" lang="en-US" sz="2400" spc="-1" strike="noStrike">
                        <a:latin typeface="Arial"/>
                      </a:endParaRPr>
                    </a:p>
                  </a:txBody>
                  <a:tcPr marL="91440" marR="91440">
                    <a:noFill/>
                  </a:tcPr>
                </a:tc>
                <a:tc>
                  <a:txBody>
                    <a:bodyPr/>
                    <a:p>
                      <a:pPr algn="ctr">
                        <a:lnSpc>
                          <a:spcPct val="100000"/>
                        </a:lnSpc>
                        <a:spcBef>
                          <a:spcPts val="479"/>
                        </a:spcBef>
                      </a:pPr>
                      <a:r>
                        <a:rPr b="0" lang="en-US" sz="2400" spc="-1" strike="noStrike">
                          <a:solidFill>
                            <a:srgbClr val="000000"/>
                          </a:solidFill>
                          <a:latin typeface="Trebuchet MS"/>
                          <a:ea typeface="MS PGothic"/>
                        </a:rPr>
                        <a:t>=</a:t>
                      </a:r>
                      <a:endParaRPr b="0" lang="en-US" sz="2400" spc="-1" strike="noStrike">
                        <a:latin typeface="Arial"/>
                      </a:endParaRPr>
                    </a:p>
                  </a:txBody>
                  <a:tcPr marL="91440" marR="91440">
                    <a:noFill/>
                  </a:tcPr>
                </a:tc>
                <a:tc>
                  <a:txBody>
                    <a:bodyPr/>
                    <a:p>
                      <a:pPr>
                        <a:lnSpc>
                          <a:spcPct val="100000"/>
                        </a:lnSpc>
                        <a:spcBef>
                          <a:spcPts val="479"/>
                        </a:spcBef>
                      </a:pPr>
                      <a:r>
                        <a:rPr b="0" lang="en-US" sz="2400" spc="-1" strike="noStrike">
                          <a:solidFill>
                            <a:srgbClr val="000000"/>
                          </a:solidFill>
                          <a:latin typeface="Trebuchet MS"/>
                          <a:ea typeface="MS PGothic"/>
                        </a:rPr>
                        <a:t>1</a:t>
                      </a:r>
                      <a:endParaRPr b="0" lang="en-US" sz="2400" spc="-1" strike="noStrike">
                        <a:latin typeface="Arial"/>
                      </a:endParaRPr>
                    </a:p>
                  </a:txBody>
                  <a:tcPr marL="91440" marR="91440">
                    <a:noFill/>
                  </a:tcPr>
                </a:tc>
                <a:tc>
                  <a:txBody>
                    <a:bodyPr/>
                    <a:p>
                      <a:pPr>
                        <a:lnSpc>
                          <a:spcPct val="100000"/>
                        </a:lnSpc>
                        <a:spcBef>
                          <a:spcPts val="479"/>
                        </a:spcBef>
                      </a:pPr>
                      <a:r>
                        <a:rPr b="0" lang="en-US" sz="2400" spc="-1" strike="noStrike">
                          <a:solidFill>
                            <a:srgbClr val="000000"/>
                          </a:solidFill>
                          <a:latin typeface="Trebuchet MS"/>
                          <a:ea typeface="MS PGothic"/>
                        </a:rPr>
                        <a:t> </a:t>
                      </a:r>
                      <a:r>
                        <a:rPr b="0" lang="en-US" sz="2400" spc="-1" strike="noStrike">
                          <a:solidFill>
                            <a:srgbClr val="000000"/>
                          </a:solidFill>
                          <a:latin typeface="Trebuchet MS"/>
                          <a:ea typeface="MS PGothic"/>
                        </a:rPr>
                        <a:t>3</a:t>
                      </a:r>
                      <a:endParaRPr b="0" lang="en-US" sz="2400" spc="-1" strike="noStrike">
                        <a:latin typeface="Arial"/>
                      </a:endParaRPr>
                    </a:p>
                  </a:txBody>
                  <a:tcPr marL="91440" marR="91440">
                    <a:noFill/>
                  </a:tcPr>
                </a:tc>
                <a:tc>
                  <a:txBody>
                    <a:bodyPr/>
                    <a:p>
                      <a:pPr>
                        <a:lnSpc>
                          <a:spcPct val="100000"/>
                        </a:lnSpc>
                        <a:spcBef>
                          <a:spcPts val="479"/>
                        </a:spcBef>
                      </a:pPr>
                      <a:r>
                        <a:rPr b="0" lang="en-US" sz="2400" spc="-1" strike="noStrike">
                          <a:solidFill>
                            <a:srgbClr val="000000"/>
                          </a:solidFill>
                          <a:latin typeface="Trebuchet MS"/>
                          <a:ea typeface="MS PGothic"/>
                        </a:rPr>
                        <a:t>  </a:t>
                      </a:r>
                      <a:r>
                        <a:rPr b="0" lang="en-US" sz="2400" spc="-1" strike="noStrike">
                          <a:solidFill>
                            <a:srgbClr val="000000"/>
                          </a:solidFill>
                          <a:latin typeface="Trebuchet MS"/>
                          <a:ea typeface="MS PGothic"/>
                        </a:rPr>
                        <a:t>3</a:t>
                      </a:r>
                      <a:endParaRPr b="0" lang="en-US" sz="2400" spc="-1" strike="noStrike">
                        <a:latin typeface="Arial"/>
                      </a:endParaRPr>
                    </a:p>
                  </a:txBody>
                  <a:tcPr marL="91440" marR="91440">
                    <a:noFill/>
                  </a:tcPr>
                </a:tc>
              </a:tr>
              <a:tr h="461880">
                <a:tc>
                  <a:txBody>
                    <a:bodyPr/>
                    <a:p>
                      <a:pPr>
                        <a:lnSpc>
                          <a:spcPct val="100000"/>
                        </a:lnSpc>
                        <a:spcBef>
                          <a:spcPts val="479"/>
                        </a:spcBef>
                      </a:pPr>
                      <a:r>
                        <a:rPr b="0" lang="en-US" sz="2400" spc="-1" strike="noStrike">
                          <a:solidFill>
                            <a:srgbClr val="000000"/>
                          </a:solidFill>
                          <a:latin typeface="Trebuchet MS"/>
                          <a:ea typeface="MS PGothic"/>
                        </a:rPr>
                        <a:t>1</a:t>
                      </a:r>
                      <a:endParaRPr b="0" lang="en-US" sz="2400" spc="-1" strike="noStrike">
                        <a:latin typeface="Arial"/>
                      </a:endParaRPr>
                    </a:p>
                  </a:txBody>
                  <a:tcPr marL="91440" marR="91440">
                    <a:noFill/>
                  </a:tcPr>
                </a:tc>
                <a:tc>
                  <a:txBody>
                    <a:bodyPr/>
                    <a:p>
                      <a:pPr>
                        <a:lnSpc>
                          <a:spcPct val="100000"/>
                        </a:lnSpc>
                        <a:spcBef>
                          <a:spcPts val="479"/>
                        </a:spcBef>
                      </a:pPr>
                      <a:r>
                        <a:rPr b="0" lang="en-US" sz="2400" spc="-1" strike="noStrike">
                          <a:solidFill>
                            <a:srgbClr val="000000"/>
                          </a:solidFill>
                          <a:latin typeface="Trebuchet MS"/>
                          <a:ea typeface="MS PGothic"/>
                        </a:rPr>
                        <a:t>-1</a:t>
                      </a:r>
                      <a:endParaRPr b="0" lang="en-US" sz="2400" spc="-1" strike="noStrike">
                        <a:latin typeface="Arial"/>
                      </a:endParaRPr>
                    </a:p>
                  </a:txBody>
                  <a:tcPr marL="91440" marR="91440">
                    <a:noFill/>
                  </a:tcPr>
                </a:tc>
                <a:tc>
                  <a:txBody>
                    <a:bodyPr/>
                    <a:p>
                      <a:pPr>
                        <a:lnSpc>
                          <a:spcPct val="100000"/>
                        </a:lnSpc>
                        <a:spcBef>
                          <a:spcPts val="479"/>
                        </a:spcBef>
                      </a:pPr>
                      <a:r>
                        <a:rPr b="0" lang="en-US" sz="2400" spc="-1" strike="noStrike">
                          <a:solidFill>
                            <a:srgbClr val="000000"/>
                          </a:solidFill>
                          <a:latin typeface="Trebuchet MS"/>
                          <a:ea typeface="MS PGothic"/>
                        </a:rPr>
                        <a:t>1</a:t>
                      </a:r>
                      <a:endParaRPr b="0" lang="en-US" sz="2400" spc="-1" strike="noStrike">
                        <a:latin typeface="Arial"/>
                      </a:endParaRPr>
                    </a:p>
                  </a:txBody>
                  <a:tcPr marL="91440" marR="91440">
                    <a:noFill/>
                  </a:tcPr>
                </a:tc>
                <a:tc>
                  <a:tcPr marL="91440" marR="91440">
                    <a:noFill/>
                  </a:tcPr>
                </a:tc>
                <a:tc>
                  <a:txBody>
                    <a:bodyPr/>
                    <a:p>
                      <a:pPr>
                        <a:lnSpc>
                          <a:spcPct val="100000"/>
                        </a:lnSpc>
                        <a:spcBef>
                          <a:spcPts val="479"/>
                        </a:spcBef>
                      </a:pPr>
                      <a:r>
                        <a:rPr b="0" lang="en-US" sz="2400" spc="-1" strike="noStrike">
                          <a:solidFill>
                            <a:srgbClr val="000000"/>
                          </a:solidFill>
                          <a:latin typeface="Trebuchet MS"/>
                          <a:ea typeface="MS PGothic"/>
                        </a:rPr>
                        <a:t>0</a:t>
                      </a:r>
                      <a:endParaRPr b="0" lang="en-US" sz="2400" spc="-1" strike="noStrike">
                        <a:latin typeface="Arial"/>
                      </a:endParaRPr>
                    </a:p>
                  </a:txBody>
                  <a:tcPr marL="91440" marR="91440">
                    <a:noFill/>
                  </a:tcPr>
                </a:tc>
                <a:tc>
                  <a:txBody>
                    <a:bodyPr/>
                    <a:p>
                      <a:pPr>
                        <a:lnSpc>
                          <a:spcPct val="100000"/>
                        </a:lnSpc>
                        <a:spcBef>
                          <a:spcPts val="479"/>
                        </a:spcBef>
                      </a:pPr>
                      <a:r>
                        <a:rPr b="0" lang="en-US" sz="2400" spc="-1" strike="noStrike">
                          <a:solidFill>
                            <a:srgbClr val="000000"/>
                          </a:solidFill>
                          <a:latin typeface="Trebuchet MS"/>
                          <a:ea typeface="MS PGothic"/>
                        </a:rPr>
                        <a:t>0</a:t>
                      </a:r>
                      <a:endParaRPr b="0" lang="en-US" sz="2400" spc="-1" strike="noStrike">
                        <a:latin typeface="Arial"/>
                      </a:endParaRPr>
                    </a:p>
                  </a:txBody>
                  <a:tcPr marL="91440" marR="91440">
                    <a:noFill/>
                  </a:tcPr>
                </a:tc>
                <a:tc>
                  <a:txBody>
                    <a:bodyPr/>
                    <a:p>
                      <a:pPr>
                        <a:lnSpc>
                          <a:spcPct val="100000"/>
                        </a:lnSpc>
                        <a:spcBef>
                          <a:spcPts val="479"/>
                        </a:spcBef>
                      </a:pPr>
                      <a:r>
                        <a:rPr b="0" lang="en-US" sz="2400" spc="-1" strike="noStrike">
                          <a:solidFill>
                            <a:srgbClr val="000000"/>
                          </a:solidFill>
                          <a:latin typeface="Trebuchet MS"/>
                          <a:ea typeface="MS PGothic"/>
                        </a:rPr>
                        <a:t> </a:t>
                      </a:r>
                      <a:r>
                        <a:rPr b="0" lang="en-US" sz="2400" spc="-1" strike="noStrike">
                          <a:solidFill>
                            <a:srgbClr val="000000"/>
                          </a:solidFill>
                          <a:latin typeface="Trebuchet MS"/>
                          <a:ea typeface="MS PGothic"/>
                        </a:rPr>
                        <a:t>5</a:t>
                      </a:r>
                      <a:endParaRPr b="0" lang="en-US" sz="2400" spc="-1" strike="noStrike">
                        <a:latin typeface="Arial"/>
                      </a:endParaRPr>
                    </a:p>
                  </a:txBody>
                  <a:tcPr marL="91440" marR="91440">
                    <a:noFill/>
                  </a:tcPr>
                </a:tc>
                <a:tc>
                  <a:tcPr marL="91440" marR="91440">
                    <a:noFill/>
                  </a:tcPr>
                </a:tc>
                <a:tc>
                  <a:txBody>
                    <a:bodyPr/>
                    <a:p>
                      <a:pPr>
                        <a:lnSpc>
                          <a:spcPct val="100000"/>
                        </a:lnSpc>
                        <a:spcBef>
                          <a:spcPts val="479"/>
                        </a:spcBef>
                      </a:pPr>
                      <a:r>
                        <a:rPr b="0" lang="en-US" sz="2400" spc="-1" strike="noStrike">
                          <a:solidFill>
                            <a:srgbClr val="000000"/>
                          </a:solidFill>
                          <a:latin typeface="Trebuchet MS"/>
                          <a:ea typeface="MS PGothic"/>
                        </a:rPr>
                        <a:t>1</a:t>
                      </a:r>
                      <a:endParaRPr b="0" lang="en-US" sz="2400" spc="-1" strike="noStrike">
                        <a:latin typeface="Arial"/>
                      </a:endParaRPr>
                    </a:p>
                  </a:txBody>
                  <a:tcPr marL="91440" marR="91440">
                    <a:noFill/>
                  </a:tcPr>
                </a:tc>
                <a:tc>
                  <a:txBody>
                    <a:bodyPr/>
                    <a:p>
                      <a:pPr>
                        <a:lnSpc>
                          <a:spcPct val="100000"/>
                        </a:lnSpc>
                        <a:spcBef>
                          <a:spcPts val="479"/>
                        </a:spcBef>
                      </a:pPr>
                      <a:r>
                        <a:rPr b="0" lang="en-US" sz="2400" spc="-1" strike="noStrike">
                          <a:solidFill>
                            <a:srgbClr val="000000"/>
                          </a:solidFill>
                          <a:latin typeface="Trebuchet MS"/>
                          <a:ea typeface="MS PGothic"/>
                        </a:rPr>
                        <a:t> </a:t>
                      </a:r>
                      <a:r>
                        <a:rPr b="0" lang="en-US" sz="2400" spc="-1" strike="noStrike">
                          <a:solidFill>
                            <a:srgbClr val="000000"/>
                          </a:solidFill>
                          <a:latin typeface="Trebuchet MS"/>
                          <a:ea typeface="MS PGothic"/>
                        </a:rPr>
                        <a:t>2</a:t>
                      </a:r>
                      <a:endParaRPr b="0" lang="en-US" sz="2400" spc="-1" strike="noStrike">
                        <a:latin typeface="Arial"/>
                      </a:endParaRPr>
                    </a:p>
                  </a:txBody>
                  <a:tcPr marL="91440" marR="91440">
                    <a:noFill/>
                  </a:tcPr>
                </a:tc>
                <a:tc>
                  <a:txBody>
                    <a:bodyPr/>
                    <a:p>
                      <a:pPr>
                        <a:lnSpc>
                          <a:spcPct val="100000"/>
                        </a:lnSpc>
                        <a:spcBef>
                          <a:spcPts val="479"/>
                        </a:spcBef>
                      </a:pPr>
                      <a:r>
                        <a:rPr b="0" lang="en-US" sz="2400" spc="-1" strike="noStrike">
                          <a:solidFill>
                            <a:srgbClr val="000000"/>
                          </a:solidFill>
                          <a:latin typeface="Trebuchet MS"/>
                          <a:ea typeface="MS PGothic"/>
                        </a:rPr>
                        <a:t>  </a:t>
                      </a:r>
                      <a:r>
                        <a:rPr b="0" lang="en-US" sz="2400" spc="-1" strike="noStrike">
                          <a:solidFill>
                            <a:srgbClr val="000000"/>
                          </a:solidFill>
                          <a:latin typeface="Trebuchet MS"/>
                          <a:ea typeface="MS PGothic"/>
                        </a:rPr>
                        <a:t>4</a:t>
                      </a:r>
                      <a:endParaRPr b="0" lang="en-US" sz="2400" spc="-1" strike="noStrike">
                        <a:latin typeface="Arial"/>
                      </a:endParaRPr>
                    </a:p>
                  </a:txBody>
                  <a:tcPr marL="91440" marR="91440">
                    <a:noFill/>
                  </a:tcPr>
                </a:tc>
              </a:tr>
            </a:tbl>
          </a:graphicData>
        </a:graphic>
      </p:graphicFrame>
      <p:sp>
        <p:nvSpPr>
          <p:cNvPr id="1330" name="CustomShape 2"/>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Solving Ax=b</a:t>
            </a:r>
            <a:endParaRPr b="0" lang="en-US" sz="4400" spc="-1" strike="noStrike">
              <a:latin typeface="Arial"/>
            </a:endParaRPr>
          </a:p>
        </p:txBody>
      </p:sp>
      <p:sp>
        <p:nvSpPr>
          <p:cNvPr id="1331" name="CustomShape 3"/>
          <p:cNvSpPr/>
          <p:nvPr/>
        </p:nvSpPr>
        <p:spPr>
          <a:xfrm>
            <a:off x="457200" y="1412640"/>
            <a:ext cx="8228880" cy="132408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LU Decomposition:</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transform a matrix into the product of a lower triangular and upper triangular matrix.  It is used to solve a linear system of equations. </a:t>
            </a:r>
            <a:endParaRPr b="0" lang="en-US" sz="2800" spc="-1" strike="noStrike">
              <a:latin typeface="Arial"/>
            </a:endParaRPr>
          </a:p>
          <a:p>
            <a:pPr>
              <a:lnSpc>
                <a:spcPct val="100000"/>
              </a:lnSpc>
            </a:pPr>
            <a:endParaRPr b="0" lang="en-US" sz="2800" spc="-1" strike="noStrike">
              <a:latin typeface="Arial"/>
            </a:endParaRPr>
          </a:p>
        </p:txBody>
      </p:sp>
      <p:sp>
        <p:nvSpPr>
          <p:cNvPr id="1332" name="CustomShape 4"/>
          <p:cNvSpPr/>
          <p:nvPr/>
        </p:nvSpPr>
        <p:spPr>
          <a:xfrm>
            <a:off x="992520" y="4376520"/>
            <a:ext cx="942120" cy="577440"/>
          </a:xfrm>
          <a:prstGeom prst="rect">
            <a:avLst/>
          </a:prstGeom>
          <a:noFill/>
          <a:ln w="9360">
            <a:noFill/>
          </a:ln>
        </p:spPr>
        <p:style>
          <a:lnRef idx="0"/>
          <a:fillRef idx="0"/>
          <a:effectRef idx="0"/>
          <a:fontRef idx="minor"/>
        </p:style>
        <p:txBody>
          <a:bodyPr lIns="90000" rIns="90000" tIns="45000" bIns="45000"/>
          <a:p>
            <a:pPr algn="ctr">
              <a:lnSpc>
                <a:spcPct val="100000"/>
              </a:lnSpc>
              <a:spcBef>
                <a:spcPts val="1599"/>
              </a:spcBef>
            </a:pPr>
            <a:r>
              <a:rPr b="0" lang="en-US" sz="3200" spc="-1" strike="noStrike">
                <a:solidFill>
                  <a:srgbClr val="ffffff"/>
                </a:solidFill>
                <a:latin typeface="Arial"/>
                <a:ea typeface="MS PGothic"/>
              </a:rPr>
              <a:t>L</a:t>
            </a:r>
            <a:endParaRPr b="0" lang="en-US" sz="3200" spc="-1" strike="noStrike">
              <a:latin typeface="Arial"/>
            </a:endParaRPr>
          </a:p>
        </p:txBody>
      </p:sp>
      <p:sp>
        <p:nvSpPr>
          <p:cNvPr id="1333" name="CustomShape 5"/>
          <p:cNvSpPr/>
          <p:nvPr/>
        </p:nvSpPr>
        <p:spPr>
          <a:xfrm>
            <a:off x="6993360" y="4376520"/>
            <a:ext cx="942120" cy="577440"/>
          </a:xfrm>
          <a:prstGeom prst="rect">
            <a:avLst/>
          </a:prstGeom>
          <a:noFill/>
          <a:ln w="9360">
            <a:noFill/>
          </a:ln>
        </p:spPr>
        <p:style>
          <a:lnRef idx="0"/>
          <a:fillRef idx="0"/>
          <a:effectRef idx="0"/>
          <a:fontRef idx="minor"/>
        </p:style>
        <p:txBody>
          <a:bodyPr lIns="90000" rIns="90000" tIns="45000" bIns="45000"/>
          <a:p>
            <a:pPr algn="ctr">
              <a:lnSpc>
                <a:spcPct val="100000"/>
              </a:lnSpc>
              <a:spcBef>
                <a:spcPts val="1599"/>
              </a:spcBef>
            </a:pPr>
            <a:r>
              <a:rPr b="0" lang="en-US" sz="3200" spc="-1" strike="noStrike">
                <a:solidFill>
                  <a:srgbClr val="ffffff"/>
                </a:solidFill>
                <a:latin typeface="Arial"/>
                <a:ea typeface="MS PGothic"/>
              </a:rPr>
              <a:t>A</a:t>
            </a:r>
            <a:endParaRPr b="0" lang="en-US" sz="3200" spc="-1" strike="noStrike">
              <a:latin typeface="Arial"/>
            </a:endParaRPr>
          </a:p>
        </p:txBody>
      </p:sp>
      <p:sp>
        <p:nvSpPr>
          <p:cNvPr id="1334" name="CustomShape 6"/>
          <p:cNvSpPr/>
          <p:nvPr/>
        </p:nvSpPr>
        <p:spPr>
          <a:xfrm>
            <a:off x="4126320" y="4376520"/>
            <a:ext cx="942120" cy="577440"/>
          </a:xfrm>
          <a:prstGeom prst="rect">
            <a:avLst/>
          </a:prstGeom>
          <a:noFill/>
          <a:ln w="9360">
            <a:noFill/>
          </a:ln>
        </p:spPr>
        <p:style>
          <a:lnRef idx="0"/>
          <a:fillRef idx="0"/>
          <a:effectRef idx="0"/>
          <a:fontRef idx="minor"/>
        </p:style>
        <p:txBody>
          <a:bodyPr lIns="90000" rIns="90000" tIns="45000" bIns="45000"/>
          <a:p>
            <a:pPr algn="ctr">
              <a:lnSpc>
                <a:spcPct val="100000"/>
              </a:lnSpc>
              <a:spcBef>
                <a:spcPts val="1599"/>
              </a:spcBef>
            </a:pPr>
            <a:r>
              <a:rPr b="0" lang="en-US" sz="3200" spc="-1" strike="noStrike">
                <a:solidFill>
                  <a:srgbClr val="ffffff"/>
                </a:solidFill>
                <a:latin typeface="Arial"/>
                <a:ea typeface="MS PGothic"/>
              </a:rPr>
              <a:t>U</a:t>
            </a:r>
            <a:endParaRPr b="0" lang="en-US" sz="3200" spc="-1" strike="noStrike">
              <a:latin typeface="Arial"/>
            </a:endParaRPr>
          </a:p>
        </p:txBody>
      </p:sp>
      <p:sp>
        <p:nvSpPr>
          <p:cNvPr id="1335" name="CustomShape 7"/>
          <p:cNvSpPr/>
          <p:nvPr/>
        </p:nvSpPr>
        <p:spPr>
          <a:xfrm>
            <a:off x="5528160" y="4376520"/>
            <a:ext cx="942120" cy="577440"/>
          </a:xfrm>
          <a:prstGeom prst="rect">
            <a:avLst/>
          </a:prstGeom>
          <a:noFill/>
          <a:ln w="9360">
            <a:noFill/>
          </a:ln>
        </p:spPr>
        <p:style>
          <a:lnRef idx="0"/>
          <a:fillRef idx="0"/>
          <a:effectRef idx="0"/>
          <a:fontRef idx="minor"/>
        </p:style>
        <p:txBody>
          <a:bodyPr lIns="90000" rIns="90000" tIns="45000" bIns="45000"/>
          <a:p>
            <a:pPr algn="ctr">
              <a:lnSpc>
                <a:spcPct val="100000"/>
              </a:lnSpc>
              <a:spcBef>
                <a:spcPts val="1599"/>
              </a:spcBef>
            </a:pPr>
            <a:r>
              <a:rPr b="0" lang="en-US" sz="3200" spc="-1" strike="noStrike">
                <a:solidFill>
                  <a:srgbClr val="ffffff"/>
                </a:solidFill>
                <a:latin typeface="Times New Roman"/>
                <a:ea typeface="MS PGothic"/>
              </a:rPr>
              <a:t>=</a:t>
            </a:r>
            <a:endParaRPr b="0" lang="en-US" sz="3200" spc="-1" strike="noStrike">
              <a:latin typeface="Arial"/>
            </a:endParaRPr>
          </a:p>
        </p:txBody>
      </p:sp>
      <p:sp>
        <p:nvSpPr>
          <p:cNvPr id="1336" name="CustomShape 8"/>
          <p:cNvSpPr/>
          <p:nvPr/>
        </p:nvSpPr>
        <p:spPr>
          <a:xfrm>
            <a:off x="2936880" y="3704760"/>
            <a:ext cx="100800" cy="73440"/>
          </a:xfrm>
          <a:prstGeom prst="ellipse">
            <a:avLst/>
          </a:prstGeom>
          <a:solidFill>
            <a:schemeClr val="tx1"/>
          </a:solidFill>
          <a:ln w="9360">
            <a:solidFill>
              <a:srgbClr val="ffffff"/>
            </a:solidFill>
            <a:round/>
          </a:ln>
        </p:spPr>
        <p:style>
          <a:lnRef idx="0"/>
          <a:fillRef idx="0"/>
          <a:effectRef idx="0"/>
          <a:fontRef idx="minor"/>
        </p:style>
      </p:sp>
      <p:sp>
        <p:nvSpPr>
          <p:cNvPr id="1337" name="CustomShape 9"/>
          <p:cNvSpPr/>
          <p:nvPr/>
        </p:nvSpPr>
        <p:spPr>
          <a:xfrm>
            <a:off x="483120" y="4941000"/>
            <a:ext cx="8228880" cy="132408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ea typeface="DejaVu Sans"/>
              </a:rPr>
              <a:t>We solve for x, given a problem Ax=b</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ea typeface="DejaVu Sans"/>
              </a:rPr>
              <a:t>Ax=b                   LUx=b</a:t>
            </a:r>
            <a:endParaRPr b="0" lang="en-US" sz="28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ea typeface="DejaVu Sans"/>
              </a:rPr>
              <a:t>Ux=(L</a:t>
            </a:r>
            <a:r>
              <a:rPr b="0" lang="en-US" sz="2800" spc="-1" strike="noStrike" baseline="30000">
                <a:solidFill>
                  <a:srgbClr val="000000"/>
                </a:solidFill>
                <a:latin typeface="Trebuchet MS"/>
                <a:ea typeface="DejaVu Sans"/>
              </a:rPr>
              <a:t>-1</a:t>
            </a:r>
            <a:r>
              <a:rPr b="0" lang="en-US" sz="2800" spc="-1" strike="noStrike">
                <a:solidFill>
                  <a:srgbClr val="000000"/>
                </a:solidFill>
                <a:latin typeface="Trebuchet MS"/>
                <a:ea typeface="DejaVu Sans"/>
              </a:rPr>
              <a:t>)b             x = (U</a:t>
            </a:r>
            <a:r>
              <a:rPr b="0" lang="en-US" sz="2800" spc="-1" strike="noStrike" baseline="30000">
                <a:solidFill>
                  <a:srgbClr val="000000"/>
                </a:solidFill>
                <a:latin typeface="Trebuchet MS"/>
                <a:ea typeface="DejaVu Sans"/>
              </a:rPr>
              <a:t>-1</a:t>
            </a:r>
            <a:r>
              <a:rPr b="0" lang="en-US" sz="2800" spc="-1" strike="noStrike">
                <a:solidFill>
                  <a:srgbClr val="000000"/>
                </a:solidFill>
                <a:latin typeface="Trebuchet MS"/>
                <a:ea typeface="DejaVu Sans"/>
              </a:rPr>
              <a:t>)(L</a:t>
            </a:r>
            <a:r>
              <a:rPr b="0" lang="en-US" sz="2800" spc="-1" strike="noStrike" baseline="30000">
                <a:solidFill>
                  <a:srgbClr val="000000"/>
                </a:solidFill>
                <a:latin typeface="Trebuchet MS"/>
                <a:ea typeface="DejaVu Sans"/>
              </a:rPr>
              <a:t>-1)</a:t>
            </a:r>
            <a:r>
              <a:rPr b="0" lang="en-US" sz="2800" spc="-1" strike="noStrike">
                <a:solidFill>
                  <a:srgbClr val="000000"/>
                </a:solidFill>
                <a:latin typeface="Trebuchet MS"/>
                <a:ea typeface="DejaVu Sans"/>
              </a:rPr>
              <a:t>b </a:t>
            </a:r>
            <a:endParaRPr b="0" lang="en-US" sz="2800" spc="-1" strike="noStrike">
              <a:latin typeface="Arial"/>
            </a:endParaRPr>
          </a:p>
        </p:txBody>
      </p:sp>
      <p:sp>
        <p:nvSpPr>
          <p:cNvPr id="1338" name="CustomShape 10"/>
          <p:cNvSpPr/>
          <p:nvPr/>
        </p:nvSpPr>
        <p:spPr>
          <a:xfrm>
            <a:off x="1492920" y="6372000"/>
            <a:ext cx="5848560" cy="3643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8064a2"/>
                </a:solidFill>
                <a:latin typeface="Trebuchet MS"/>
                <a:ea typeface="DejaVu Sans"/>
              </a:rPr>
              <a:t>So we need to be able to do matrix multiplication</a:t>
            </a:r>
            <a:endParaRPr b="0" lang="en-US" sz="1800" spc="-1" strike="noStrike">
              <a:latin typeface="Arial"/>
            </a:endParaRPr>
          </a:p>
        </p:txBody>
      </p:sp>
      <p:sp>
        <p:nvSpPr>
          <p:cNvPr id="1339" name="CustomShape 11"/>
          <p:cNvSpPr/>
          <p:nvPr/>
        </p:nvSpPr>
        <p:spPr>
          <a:xfrm>
            <a:off x="567000" y="3064680"/>
            <a:ext cx="88200" cy="1353960"/>
          </a:xfrm>
          <a:prstGeom prst="leftBracket">
            <a:avLst>
              <a:gd name="adj" fmla="val 152381"/>
            </a:avLst>
          </a:prstGeom>
          <a:noFill/>
          <a:ln w="38160">
            <a:solidFill>
              <a:schemeClr val="tx1"/>
            </a:solidFill>
            <a:round/>
          </a:ln>
        </p:spPr>
        <p:style>
          <a:lnRef idx="0"/>
          <a:fillRef idx="0"/>
          <a:effectRef idx="0"/>
          <a:fontRef idx="minor"/>
        </p:style>
      </p:sp>
      <p:sp>
        <p:nvSpPr>
          <p:cNvPr id="1340" name="CustomShape 12"/>
          <p:cNvSpPr/>
          <p:nvPr/>
        </p:nvSpPr>
        <p:spPr>
          <a:xfrm>
            <a:off x="2411640" y="3064680"/>
            <a:ext cx="115200" cy="1353960"/>
          </a:xfrm>
          <a:prstGeom prst="rightBracket">
            <a:avLst>
              <a:gd name="adj" fmla="val 116895"/>
            </a:avLst>
          </a:prstGeom>
          <a:noFill/>
          <a:ln w="38160">
            <a:solidFill>
              <a:schemeClr val="tx1"/>
            </a:solidFill>
            <a:round/>
          </a:ln>
        </p:spPr>
        <p:style>
          <a:lnRef idx="0"/>
          <a:fillRef idx="0"/>
          <a:effectRef idx="0"/>
          <a:fontRef idx="minor"/>
        </p:style>
      </p:sp>
      <p:sp>
        <p:nvSpPr>
          <p:cNvPr id="1341" name="CustomShape 13"/>
          <p:cNvSpPr/>
          <p:nvPr/>
        </p:nvSpPr>
        <p:spPr>
          <a:xfrm>
            <a:off x="3447360" y="3064680"/>
            <a:ext cx="88200" cy="1353960"/>
          </a:xfrm>
          <a:prstGeom prst="leftBracket">
            <a:avLst>
              <a:gd name="adj" fmla="val 152381"/>
            </a:avLst>
          </a:prstGeom>
          <a:noFill/>
          <a:ln w="38160">
            <a:solidFill>
              <a:schemeClr val="tx1"/>
            </a:solidFill>
            <a:round/>
          </a:ln>
        </p:spPr>
        <p:style>
          <a:lnRef idx="0"/>
          <a:fillRef idx="0"/>
          <a:effectRef idx="0"/>
          <a:fontRef idx="minor"/>
        </p:style>
      </p:sp>
      <p:sp>
        <p:nvSpPr>
          <p:cNvPr id="1342" name="CustomShape 14"/>
          <p:cNvSpPr/>
          <p:nvPr/>
        </p:nvSpPr>
        <p:spPr>
          <a:xfrm>
            <a:off x="5292000" y="3064680"/>
            <a:ext cx="115200" cy="1353960"/>
          </a:xfrm>
          <a:prstGeom prst="rightBracket">
            <a:avLst>
              <a:gd name="adj" fmla="val 116895"/>
            </a:avLst>
          </a:prstGeom>
          <a:noFill/>
          <a:ln w="38160">
            <a:solidFill>
              <a:schemeClr val="tx1"/>
            </a:solidFill>
            <a:round/>
          </a:ln>
        </p:spPr>
        <p:style>
          <a:lnRef idx="0"/>
          <a:fillRef idx="0"/>
          <a:effectRef idx="0"/>
          <a:fontRef idx="minor"/>
        </p:style>
      </p:sp>
      <p:sp>
        <p:nvSpPr>
          <p:cNvPr id="1343" name="CustomShape 15"/>
          <p:cNvSpPr/>
          <p:nvPr/>
        </p:nvSpPr>
        <p:spPr>
          <a:xfrm>
            <a:off x="6327720" y="3064680"/>
            <a:ext cx="88200" cy="1353960"/>
          </a:xfrm>
          <a:prstGeom prst="leftBracket">
            <a:avLst>
              <a:gd name="adj" fmla="val 152381"/>
            </a:avLst>
          </a:prstGeom>
          <a:noFill/>
          <a:ln w="38160">
            <a:solidFill>
              <a:schemeClr val="tx1"/>
            </a:solidFill>
            <a:round/>
          </a:ln>
        </p:spPr>
        <p:style>
          <a:lnRef idx="0"/>
          <a:fillRef idx="0"/>
          <a:effectRef idx="0"/>
          <a:fontRef idx="minor"/>
        </p:style>
      </p:sp>
      <p:sp>
        <p:nvSpPr>
          <p:cNvPr id="1344" name="CustomShape 16"/>
          <p:cNvSpPr/>
          <p:nvPr/>
        </p:nvSpPr>
        <p:spPr>
          <a:xfrm>
            <a:off x="8244360" y="3064680"/>
            <a:ext cx="115200" cy="1353960"/>
          </a:xfrm>
          <a:prstGeom prst="rightBracket">
            <a:avLst>
              <a:gd name="adj" fmla="val 116895"/>
            </a:avLst>
          </a:prstGeom>
          <a:noFill/>
          <a:ln w="38160">
            <a:solidFill>
              <a:schemeClr val="tx1"/>
            </a:solidFill>
            <a:round/>
          </a:ln>
        </p:spPr>
        <p:style>
          <a:lnRef idx="0"/>
          <a:fillRef idx="0"/>
          <a:effectRef idx="0"/>
          <a:fontRef idx="minor"/>
        </p:style>
      </p:sp>
    </p:spTree>
  </p:cSld>
  <p:timing>
    <p:tnLst>
      <p:par>
        <p:cTn id="204" dur="indefinite" restart="never" nodeType="tmRoot">
          <p:childTnLst>
            <p:seq>
              <p:cTn id="205" dur="indefinite" nodeType="mainSeq"/>
              <p:prevCondLst>
                <p:cond delay="0" evt="onPrev">
                  <p:tgtEl>
                    <p:sldTgt/>
                  </p:tgtEl>
                </p:cond>
              </p:prevCondLst>
              <p:nextCondLst>
                <p:cond delay="0" evt="onNext">
                  <p:tgtEl>
                    <p:sldTgt/>
                  </p:tgtEl>
                </p:cond>
              </p:nextCondLst>
            </p:seq>
          </p:childTnLst>
        </p:cTn>
      </p:par>
    </p:tnLst>
  </p:timing>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5" name="CustomShape 1"/>
          <p:cNvSpPr/>
          <p:nvPr/>
        </p:nvSpPr>
        <p:spPr>
          <a:xfrm>
            <a:off x="107640" y="1700640"/>
            <a:ext cx="9035640" cy="442476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641"/>
              </a:spcBef>
            </a:pPr>
            <a:r>
              <a:rPr b="1" lang="en-US" sz="3200" spc="-1" strike="noStrike">
                <a:solidFill>
                  <a:srgbClr val="c0504d"/>
                </a:solidFill>
                <a:latin typeface="Courier New Bold"/>
              </a:rPr>
              <a:t>void</a:t>
            </a:r>
            <a:r>
              <a:rPr b="1" lang="en-US" sz="3200" spc="-1" strike="noStrike">
                <a:solidFill>
                  <a:srgbClr val="000000"/>
                </a:solidFill>
                <a:latin typeface="Courier New Bold"/>
              </a:rPr>
              <a:t> </a:t>
            </a:r>
            <a:r>
              <a:rPr b="1" lang="en-US" sz="3200" spc="-1" strike="noStrike">
                <a:solidFill>
                  <a:srgbClr val="17375e"/>
                </a:solidFill>
                <a:latin typeface="Courier New Bold"/>
              </a:rPr>
              <a:t>mat_mul</a:t>
            </a:r>
            <a:r>
              <a:rPr b="1" lang="en-US" sz="3200" spc="-1" strike="noStrike">
                <a:solidFill>
                  <a:srgbClr val="000000"/>
                </a:solidFill>
                <a:latin typeface="Courier New Bold"/>
              </a:rPr>
              <a:t>(</a:t>
            </a:r>
            <a:r>
              <a:rPr b="1" lang="en-US" sz="3200" spc="-1" strike="noStrike">
                <a:solidFill>
                  <a:srgbClr val="c0504d"/>
                </a:solidFill>
                <a:latin typeface="Courier New Bold"/>
              </a:rPr>
              <a:t>int</a:t>
            </a:r>
            <a:r>
              <a:rPr b="1" lang="en-US" sz="3200" spc="-1" strike="noStrike">
                <a:solidFill>
                  <a:srgbClr val="000000"/>
                </a:solidFill>
                <a:latin typeface="Courier New Bold"/>
              </a:rPr>
              <a:t> N,</a:t>
            </a:r>
            <a:r>
              <a:rPr b="1" lang="en-US" sz="3200" spc="-1" strike="noStrike">
                <a:solidFill>
                  <a:srgbClr val="c0504d"/>
                </a:solidFill>
                <a:latin typeface="Courier New Bold"/>
              </a:rPr>
              <a:t> float</a:t>
            </a:r>
            <a:r>
              <a:rPr b="1" lang="en-US" sz="3200" spc="-1" strike="noStrike">
                <a:solidFill>
                  <a:srgbClr val="000000"/>
                </a:solidFill>
                <a:latin typeface="Courier New Bold"/>
              </a:rPr>
              <a:t> *A, </a:t>
            </a:r>
            <a:r>
              <a:rPr b="1" lang="en-US" sz="3200" spc="-1" strike="noStrike">
                <a:solidFill>
                  <a:srgbClr val="c0504d"/>
                </a:solidFill>
                <a:latin typeface="Courier New Bold"/>
              </a:rPr>
              <a:t>float</a:t>
            </a:r>
            <a:r>
              <a:rPr b="1" lang="en-US" sz="3200" spc="-1" strike="noStrike">
                <a:solidFill>
                  <a:srgbClr val="000000"/>
                </a:solidFill>
                <a:latin typeface="Courier New Bold"/>
              </a:rPr>
              <a:t> *B, </a:t>
            </a:r>
            <a:r>
              <a:rPr b="1" lang="en-US" sz="3200" spc="-1" strike="noStrike">
                <a:solidFill>
                  <a:srgbClr val="c0504d"/>
                </a:solidFill>
                <a:latin typeface="Courier New Bold"/>
              </a:rPr>
              <a:t>float</a:t>
            </a:r>
            <a:r>
              <a:rPr b="1" lang="en-US" sz="3200" spc="-1" strike="noStrike">
                <a:solidFill>
                  <a:srgbClr val="000000"/>
                </a:solidFill>
                <a:latin typeface="Courier New Bold"/>
              </a:rPr>
              <a:t> *C)</a:t>
            </a:r>
            <a:endParaRPr b="0" lang="en-US" sz="3200" spc="-1" strike="noStrike">
              <a:latin typeface="Arial"/>
            </a:endParaRPr>
          </a:p>
          <a:p>
            <a:pPr>
              <a:lnSpc>
                <a:spcPct val="100000"/>
              </a:lnSpc>
              <a:spcBef>
                <a:spcPts val="641"/>
              </a:spcBef>
            </a:pPr>
            <a:r>
              <a:rPr b="1" lang="en-US" sz="3200" spc="-1" strike="noStrike">
                <a:solidFill>
                  <a:srgbClr val="000000"/>
                </a:solidFill>
                <a:latin typeface="Courier New Bold"/>
              </a:rPr>
              <a:t>{</a:t>
            </a:r>
            <a:endParaRPr b="0" lang="en-US" sz="3200" spc="-1" strike="noStrike">
              <a:latin typeface="Arial"/>
            </a:endParaRPr>
          </a:p>
          <a:p>
            <a:pPr>
              <a:lnSpc>
                <a:spcPct val="100000"/>
              </a:lnSpc>
              <a:spcBef>
                <a:spcPts val="641"/>
              </a:spcBef>
            </a:pPr>
            <a:r>
              <a:rPr b="1" lang="en-US" sz="3200" spc="-1" strike="noStrike">
                <a:solidFill>
                  <a:srgbClr val="000000"/>
                </a:solidFill>
                <a:latin typeface="Courier New Bold"/>
              </a:rPr>
              <a:t>    </a:t>
            </a:r>
            <a:r>
              <a:rPr b="1" lang="en-US" sz="3200" spc="-1" strike="noStrike">
                <a:solidFill>
                  <a:srgbClr val="c0504d"/>
                </a:solidFill>
                <a:latin typeface="Courier New Bold"/>
              </a:rPr>
              <a:t>int </a:t>
            </a:r>
            <a:r>
              <a:rPr b="1" lang="en-US" sz="3200" spc="-1" strike="noStrike">
                <a:solidFill>
                  <a:srgbClr val="000000"/>
                </a:solidFill>
                <a:latin typeface="Courier New Bold"/>
              </a:rPr>
              <a:t>i, j, k;</a:t>
            </a:r>
            <a:endParaRPr b="0" lang="en-US" sz="3200" spc="-1" strike="noStrike">
              <a:latin typeface="Arial"/>
            </a:endParaRPr>
          </a:p>
          <a:p>
            <a:pPr>
              <a:lnSpc>
                <a:spcPct val="100000"/>
              </a:lnSpc>
              <a:spcBef>
                <a:spcPts val="641"/>
              </a:spcBef>
            </a:pPr>
            <a:r>
              <a:rPr b="1" lang="en-US" sz="3200" spc="-1" strike="noStrike">
                <a:solidFill>
                  <a:srgbClr val="000000"/>
                </a:solidFill>
                <a:latin typeface="Courier New Bold"/>
              </a:rPr>
              <a:t>    </a:t>
            </a:r>
            <a:r>
              <a:rPr b="1" lang="en-US" sz="3200" spc="-1" strike="noStrike">
                <a:solidFill>
                  <a:srgbClr val="4f81bd"/>
                </a:solidFill>
                <a:latin typeface="Courier New Bold"/>
              </a:rPr>
              <a:t>for</a:t>
            </a:r>
            <a:r>
              <a:rPr b="1" lang="en-US" sz="3200" spc="-1" strike="noStrike">
                <a:solidFill>
                  <a:srgbClr val="000000"/>
                </a:solidFill>
                <a:latin typeface="Courier New Bold"/>
              </a:rPr>
              <a:t> (i = 0; i &lt; N; i++) {</a:t>
            </a:r>
            <a:endParaRPr b="0" lang="en-US" sz="3200" spc="-1" strike="noStrike">
              <a:latin typeface="Arial"/>
            </a:endParaRPr>
          </a:p>
          <a:p>
            <a:pPr>
              <a:lnSpc>
                <a:spcPct val="100000"/>
              </a:lnSpc>
              <a:spcBef>
                <a:spcPts val="641"/>
              </a:spcBef>
            </a:pPr>
            <a:r>
              <a:rPr b="1" lang="en-US" sz="3200" spc="-1" strike="noStrike">
                <a:solidFill>
                  <a:srgbClr val="000000"/>
                </a:solidFill>
                <a:latin typeface="Courier New Bold"/>
              </a:rPr>
              <a:t>        </a:t>
            </a:r>
            <a:r>
              <a:rPr b="1" lang="en-US" sz="3200" spc="-1" strike="noStrike">
                <a:solidFill>
                  <a:srgbClr val="4f81bd"/>
                </a:solidFill>
                <a:latin typeface="Courier New Bold"/>
              </a:rPr>
              <a:t>for</a:t>
            </a:r>
            <a:r>
              <a:rPr b="1" lang="en-US" sz="3200" spc="-1" strike="noStrike">
                <a:solidFill>
                  <a:srgbClr val="000000"/>
                </a:solidFill>
                <a:latin typeface="Courier New Bold"/>
              </a:rPr>
              <a:t> (j = 0; j &lt; N; j++) {</a:t>
            </a:r>
            <a:endParaRPr b="0" lang="en-US" sz="3200" spc="-1" strike="noStrike">
              <a:latin typeface="Arial"/>
            </a:endParaRPr>
          </a:p>
          <a:p>
            <a:pPr>
              <a:lnSpc>
                <a:spcPct val="100000"/>
              </a:lnSpc>
              <a:spcBef>
                <a:spcPts val="641"/>
              </a:spcBef>
            </a:pPr>
            <a:r>
              <a:rPr b="1" lang="en-US" sz="3200" spc="-1" strike="noStrike">
                <a:solidFill>
                  <a:srgbClr val="000000"/>
                </a:solidFill>
                <a:latin typeface="Courier New Bold"/>
              </a:rPr>
              <a:t>            </a:t>
            </a:r>
            <a:r>
              <a:rPr b="1" lang="en-US" sz="3200" spc="-1" strike="noStrike">
                <a:solidFill>
                  <a:srgbClr val="000000"/>
                </a:solidFill>
                <a:latin typeface="Courier New Bold"/>
              </a:rPr>
              <a:t>C[i*N+j] = 0.0f;</a:t>
            </a:r>
            <a:endParaRPr b="0" lang="en-US" sz="3200" spc="-1" strike="noStrike">
              <a:latin typeface="Arial"/>
            </a:endParaRPr>
          </a:p>
          <a:p>
            <a:pPr>
              <a:lnSpc>
                <a:spcPct val="100000"/>
              </a:lnSpc>
              <a:spcBef>
                <a:spcPts val="641"/>
              </a:spcBef>
            </a:pPr>
            <a:r>
              <a:rPr b="1" lang="en-US" sz="3200" spc="-1" strike="noStrike">
                <a:solidFill>
                  <a:srgbClr val="000000"/>
                </a:solidFill>
                <a:latin typeface="Courier New Bold"/>
              </a:rPr>
              <a:t>            </a:t>
            </a:r>
            <a:r>
              <a:rPr b="1" lang="en-US" sz="3200" spc="-1" strike="noStrike">
                <a:solidFill>
                  <a:srgbClr val="4f81bd"/>
                </a:solidFill>
                <a:latin typeface="Courier New Bold"/>
              </a:rPr>
              <a:t>for</a:t>
            </a:r>
            <a:r>
              <a:rPr b="1" lang="en-US" sz="3200" spc="-1" strike="noStrike">
                <a:solidFill>
                  <a:srgbClr val="000000"/>
                </a:solidFill>
                <a:latin typeface="Courier New Bold"/>
              </a:rPr>
              <a:t> (k = 0; k &lt; N; k++) { </a:t>
            </a:r>
            <a:endParaRPr b="0" lang="en-US" sz="3200" spc="-1" strike="noStrike">
              <a:latin typeface="Arial"/>
            </a:endParaRPr>
          </a:p>
          <a:p>
            <a:pPr>
              <a:lnSpc>
                <a:spcPct val="100000"/>
              </a:lnSpc>
              <a:spcBef>
                <a:spcPts val="641"/>
              </a:spcBef>
            </a:pPr>
            <a:r>
              <a:rPr b="1" lang="en-US" sz="3200" spc="-1" strike="noStrike">
                <a:solidFill>
                  <a:srgbClr val="000000"/>
                </a:solidFill>
                <a:latin typeface="Courier New Bold"/>
              </a:rPr>
              <a:t>                </a:t>
            </a:r>
            <a:r>
              <a:rPr b="1" lang="en-US" sz="3200" spc="-1" strike="noStrike">
                <a:solidFill>
                  <a:srgbClr val="000000"/>
                </a:solidFill>
                <a:latin typeface="Courier New Bold"/>
              </a:rPr>
              <a:t>// C(i, j) = sum(over k) A(i,k) * B(k,j)</a:t>
            </a:r>
            <a:endParaRPr b="0" lang="en-US" sz="3200" spc="-1" strike="noStrike">
              <a:latin typeface="Arial"/>
            </a:endParaRPr>
          </a:p>
          <a:p>
            <a:pPr>
              <a:lnSpc>
                <a:spcPct val="100000"/>
              </a:lnSpc>
              <a:spcBef>
                <a:spcPts val="641"/>
              </a:spcBef>
            </a:pPr>
            <a:r>
              <a:rPr b="1" lang="en-US" sz="3200" spc="-1" strike="noStrike">
                <a:solidFill>
                  <a:srgbClr val="000000"/>
                </a:solidFill>
                <a:latin typeface="Courier New Bold"/>
              </a:rPr>
              <a:t>                </a:t>
            </a:r>
            <a:r>
              <a:rPr b="1" lang="en-US" sz="3200" spc="-1" strike="noStrike">
                <a:solidFill>
                  <a:srgbClr val="000000"/>
                </a:solidFill>
                <a:latin typeface="Courier New Bold"/>
              </a:rPr>
              <a:t>C[i*N+j] += A[i*N+k] * B[k*N+j];</a:t>
            </a:r>
            <a:endParaRPr b="0" lang="en-US" sz="3200" spc="-1" strike="noStrike">
              <a:latin typeface="Arial"/>
            </a:endParaRPr>
          </a:p>
          <a:p>
            <a:pPr>
              <a:lnSpc>
                <a:spcPct val="100000"/>
              </a:lnSpc>
              <a:spcBef>
                <a:spcPts val="641"/>
              </a:spcBef>
            </a:pPr>
            <a:r>
              <a:rPr b="1" lang="en-US" sz="3200" spc="-1" strike="noStrike">
                <a:solidFill>
                  <a:srgbClr val="000000"/>
                </a:solidFill>
                <a:latin typeface="Courier New Bold"/>
              </a:rPr>
              <a:t>            </a:t>
            </a:r>
            <a:r>
              <a:rPr b="1" lang="en-US" sz="3200" spc="-1" strike="noStrike">
                <a:solidFill>
                  <a:srgbClr val="000000"/>
                </a:solidFill>
                <a:latin typeface="Courier New Bold"/>
              </a:rPr>
              <a:t>}</a:t>
            </a:r>
            <a:endParaRPr b="0" lang="en-US" sz="3200" spc="-1" strike="noStrike">
              <a:latin typeface="Arial"/>
            </a:endParaRPr>
          </a:p>
          <a:p>
            <a:pPr>
              <a:lnSpc>
                <a:spcPct val="100000"/>
              </a:lnSpc>
              <a:spcBef>
                <a:spcPts val="641"/>
              </a:spcBef>
            </a:pPr>
            <a:r>
              <a:rPr b="1" lang="en-US" sz="3200" spc="-1" strike="noStrike">
                <a:solidFill>
                  <a:srgbClr val="000000"/>
                </a:solidFill>
                <a:latin typeface="Courier New Bold"/>
              </a:rPr>
              <a:t>        </a:t>
            </a:r>
            <a:r>
              <a:rPr b="1" lang="en-US" sz="3200" spc="-1" strike="noStrike">
                <a:solidFill>
                  <a:srgbClr val="000000"/>
                </a:solidFill>
                <a:latin typeface="Courier New Bold"/>
              </a:rPr>
              <a:t>}</a:t>
            </a:r>
            <a:endParaRPr b="0" lang="en-US" sz="3200" spc="-1" strike="noStrike">
              <a:latin typeface="Arial"/>
            </a:endParaRPr>
          </a:p>
          <a:p>
            <a:pPr>
              <a:lnSpc>
                <a:spcPct val="100000"/>
              </a:lnSpc>
              <a:spcBef>
                <a:spcPts val="641"/>
              </a:spcBef>
            </a:pPr>
            <a:r>
              <a:rPr b="1" lang="en-US" sz="3200" spc="-1" strike="noStrike">
                <a:solidFill>
                  <a:srgbClr val="000000"/>
                </a:solidFill>
                <a:latin typeface="Courier New Bold"/>
              </a:rPr>
              <a:t>    </a:t>
            </a:r>
            <a:r>
              <a:rPr b="1" lang="en-US" sz="3200" spc="-1" strike="noStrike">
                <a:solidFill>
                  <a:srgbClr val="000000"/>
                </a:solidFill>
                <a:latin typeface="Courier New Bold"/>
              </a:rPr>
              <a:t>}</a:t>
            </a:r>
            <a:endParaRPr b="0" lang="en-US" sz="3200" spc="-1" strike="noStrike">
              <a:latin typeface="Arial"/>
            </a:endParaRPr>
          </a:p>
          <a:p>
            <a:pPr>
              <a:lnSpc>
                <a:spcPct val="100000"/>
              </a:lnSpc>
              <a:spcBef>
                <a:spcPts val="641"/>
              </a:spcBef>
            </a:pPr>
            <a:r>
              <a:rPr b="1" lang="en-US" sz="3200" spc="-1" strike="noStrike">
                <a:solidFill>
                  <a:srgbClr val="000000"/>
                </a:solidFill>
                <a:latin typeface="Courier New Bold"/>
              </a:rPr>
              <a:t>}</a:t>
            </a:r>
            <a:endParaRPr b="0" lang="en-US" sz="3200" spc="-1" strike="noStrike">
              <a:latin typeface="Arial"/>
            </a:endParaRPr>
          </a:p>
        </p:txBody>
      </p:sp>
      <p:sp>
        <p:nvSpPr>
          <p:cNvPr id="1346" name="CustomShape 2"/>
          <p:cNvSpPr/>
          <p:nvPr/>
        </p:nvSpPr>
        <p:spPr>
          <a:xfrm>
            <a:off x="107640" y="-90360"/>
            <a:ext cx="892836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Matrix multiplication: sequential code</a:t>
            </a:r>
            <a:endParaRPr b="0" lang="en-US" sz="4400" spc="-1" strike="noStrike">
              <a:latin typeface="Arial"/>
            </a:endParaRPr>
          </a:p>
        </p:txBody>
      </p:sp>
      <p:sp>
        <p:nvSpPr>
          <p:cNvPr id="1347" name="CustomShape 3"/>
          <p:cNvSpPr/>
          <p:nvPr/>
        </p:nvSpPr>
        <p:spPr>
          <a:xfrm>
            <a:off x="356040" y="939960"/>
            <a:ext cx="7822080" cy="39492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2000" spc="-1" strike="noStrike">
                <a:solidFill>
                  <a:srgbClr val="4f81bd"/>
                </a:solidFill>
                <a:latin typeface="Trebuchet MS"/>
                <a:ea typeface="DejaVu Sans"/>
              </a:rPr>
              <a:t>We calculate C=AB, where all three matrices are NxN</a:t>
            </a:r>
            <a:endParaRPr b="0" lang="en-US" sz="2000" spc="-1" strike="noStrike">
              <a:latin typeface="Arial"/>
            </a:endParaRPr>
          </a:p>
        </p:txBody>
      </p:sp>
      <p:sp>
        <p:nvSpPr>
          <p:cNvPr id="1348" name="CustomShape 4"/>
          <p:cNvSpPr/>
          <p:nvPr/>
        </p:nvSpPr>
        <p:spPr>
          <a:xfrm>
            <a:off x="4176720" y="5013720"/>
            <a:ext cx="1150200" cy="1078920"/>
          </a:xfrm>
          <a:prstGeom prst="rect">
            <a:avLst/>
          </a:prstGeom>
          <a:noFill/>
          <a:ln w="12600">
            <a:solidFill>
              <a:schemeClr val="tx1"/>
            </a:solidFill>
            <a:miter/>
          </a:ln>
        </p:spPr>
        <p:style>
          <a:lnRef idx="0"/>
          <a:fillRef idx="0"/>
          <a:effectRef idx="0"/>
          <a:fontRef idx="minor"/>
        </p:style>
      </p:sp>
      <p:sp>
        <p:nvSpPr>
          <p:cNvPr id="1349" name="CustomShape 5"/>
          <p:cNvSpPr/>
          <p:nvPr/>
        </p:nvSpPr>
        <p:spPr>
          <a:xfrm>
            <a:off x="3540960" y="5356440"/>
            <a:ext cx="540720" cy="455760"/>
          </a:xfrm>
          <a:prstGeom prst="rect">
            <a:avLst/>
          </a:prstGeom>
          <a:noFill/>
          <a:ln w="12600">
            <a:noFill/>
          </a:ln>
        </p:spPr>
        <p:style>
          <a:lnRef idx="0"/>
          <a:fillRef idx="0"/>
          <a:effectRef idx="0"/>
          <a:fontRef idx="minor"/>
        </p:style>
        <p:txBody>
          <a:bodyPr lIns="90000" rIns="90000" tIns="45000" bIns="45000"/>
          <a:p>
            <a:pPr>
              <a:lnSpc>
                <a:spcPct val="100000"/>
              </a:lnSpc>
              <a:spcBef>
                <a:spcPts val="1199"/>
              </a:spcBef>
            </a:pPr>
            <a:r>
              <a:rPr b="1" lang="en-US" sz="2400" spc="-1" strike="noStrike">
                <a:solidFill>
                  <a:srgbClr val="000000"/>
                </a:solidFill>
                <a:latin typeface="Arial"/>
                <a:ea typeface="MS PGothic"/>
              </a:rPr>
              <a:t>=</a:t>
            </a:r>
            <a:endParaRPr b="0" lang="en-US" sz="2400" spc="-1" strike="noStrike">
              <a:latin typeface="Arial"/>
            </a:endParaRPr>
          </a:p>
        </p:txBody>
      </p:sp>
      <p:sp>
        <p:nvSpPr>
          <p:cNvPr id="1350" name="CustomShape 6"/>
          <p:cNvSpPr/>
          <p:nvPr/>
        </p:nvSpPr>
        <p:spPr>
          <a:xfrm>
            <a:off x="5392080" y="5356440"/>
            <a:ext cx="162720" cy="455760"/>
          </a:xfrm>
          <a:prstGeom prst="rect">
            <a:avLst/>
          </a:prstGeom>
          <a:noFill/>
          <a:ln w="12600">
            <a:noFill/>
          </a:ln>
        </p:spPr>
        <p:style>
          <a:lnRef idx="0"/>
          <a:fillRef idx="0"/>
          <a:effectRef idx="0"/>
          <a:fontRef idx="minor"/>
        </p:style>
        <p:txBody>
          <a:bodyPr lIns="90000" rIns="90000" tIns="45000" bIns="45000"/>
          <a:p>
            <a:pPr>
              <a:lnSpc>
                <a:spcPct val="100000"/>
              </a:lnSpc>
              <a:spcBef>
                <a:spcPts val="1199"/>
              </a:spcBef>
            </a:pPr>
            <a:r>
              <a:rPr b="1" lang="en-US" sz="2400" spc="-1" strike="noStrike">
                <a:solidFill>
                  <a:srgbClr val="000000"/>
                </a:solidFill>
                <a:latin typeface="Arial"/>
                <a:ea typeface="MS PGothic"/>
              </a:rPr>
              <a:t>x</a:t>
            </a:r>
            <a:endParaRPr b="0" lang="en-US" sz="2400" spc="-1" strike="noStrike">
              <a:latin typeface="Arial"/>
            </a:endParaRPr>
          </a:p>
        </p:txBody>
      </p:sp>
      <p:sp>
        <p:nvSpPr>
          <p:cNvPr id="1351" name="CustomShape 7"/>
          <p:cNvSpPr/>
          <p:nvPr/>
        </p:nvSpPr>
        <p:spPr>
          <a:xfrm>
            <a:off x="4176720" y="5458320"/>
            <a:ext cx="1150200" cy="126360"/>
          </a:xfrm>
          <a:prstGeom prst="rect">
            <a:avLst/>
          </a:prstGeom>
          <a:solidFill>
            <a:srgbClr val="fc0128"/>
          </a:solidFill>
          <a:ln w="12600">
            <a:solidFill>
              <a:srgbClr val="000000"/>
            </a:solidFill>
            <a:miter/>
          </a:ln>
        </p:spPr>
        <p:style>
          <a:lnRef idx="0"/>
          <a:fillRef idx="0"/>
          <a:effectRef idx="0"/>
          <a:fontRef idx="minor"/>
        </p:style>
      </p:sp>
      <p:sp>
        <p:nvSpPr>
          <p:cNvPr id="1352" name="CustomShape 8"/>
          <p:cNvSpPr/>
          <p:nvPr/>
        </p:nvSpPr>
        <p:spPr>
          <a:xfrm>
            <a:off x="4245120" y="5140800"/>
            <a:ext cx="675720" cy="303120"/>
          </a:xfrm>
          <a:prstGeom prst="rect">
            <a:avLst/>
          </a:prstGeom>
          <a:noFill/>
          <a:ln w="12600">
            <a:noFill/>
          </a:ln>
        </p:spPr>
        <p:style>
          <a:lnRef idx="0"/>
          <a:fillRef idx="0"/>
          <a:effectRef idx="0"/>
          <a:fontRef idx="minor"/>
        </p:style>
        <p:txBody>
          <a:bodyPr lIns="90000" rIns="90000" tIns="45000" bIns="45000"/>
          <a:p>
            <a:pPr>
              <a:lnSpc>
                <a:spcPct val="100000"/>
              </a:lnSpc>
              <a:spcBef>
                <a:spcPts val="700"/>
              </a:spcBef>
            </a:pPr>
            <a:r>
              <a:rPr b="0" lang="en-US" sz="1400" spc="-1" strike="noStrike">
                <a:solidFill>
                  <a:srgbClr val="000000"/>
                </a:solidFill>
                <a:latin typeface="Trebuchet MS"/>
                <a:ea typeface="MS PGothic"/>
              </a:rPr>
              <a:t>A(i,:)</a:t>
            </a:r>
            <a:endParaRPr b="0" lang="en-US" sz="1400" spc="-1" strike="noStrike">
              <a:latin typeface="Arial"/>
            </a:endParaRPr>
          </a:p>
        </p:txBody>
      </p:sp>
      <p:sp>
        <p:nvSpPr>
          <p:cNvPr id="1353" name="CustomShape 9"/>
          <p:cNvSpPr/>
          <p:nvPr/>
        </p:nvSpPr>
        <p:spPr>
          <a:xfrm>
            <a:off x="5726160" y="5013720"/>
            <a:ext cx="1151640" cy="1078920"/>
          </a:xfrm>
          <a:prstGeom prst="rect">
            <a:avLst/>
          </a:prstGeom>
          <a:noFill/>
          <a:ln w="12600">
            <a:solidFill>
              <a:schemeClr val="tx1"/>
            </a:solidFill>
            <a:miter/>
          </a:ln>
        </p:spPr>
        <p:style>
          <a:lnRef idx="0"/>
          <a:fillRef idx="0"/>
          <a:effectRef idx="0"/>
          <a:fontRef idx="minor"/>
        </p:style>
      </p:sp>
      <p:sp>
        <p:nvSpPr>
          <p:cNvPr id="1354" name="CustomShape 10"/>
          <p:cNvSpPr/>
          <p:nvPr/>
        </p:nvSpPr>
        <p:spPr>
          <a:xfrm>
            <a:off x="5954760" y="5013720"/>
            <a:ext cx="134280" cy="1078920"/>
          </a:xfrm>
          <a:prstGeom prst="rect">
            <a:avLst/>
          </a:prstGeom>
          <a:solidFill>
            <a:srgbClr val="fc0128"/>
          </a:solidFill>
          <a:ln w="12600">
            <a:solidFill>
              <a:srgbClr val="000000"/>
            </a:solidFill>
            <a:miter/>
          </a:ln>
        </p:spPr>
        <p:style>
          <a:lnRef idx="0"/>
          <a:fillRef idx="0"/>
          <a:effectRef idx="0"/>
          <a:fontRef idx="minor"/>
        </p:style>
      </p:sp>
      <p:sp>
        <p:nvSpPr>
          <p:cNvPr id="1355" name="CustomShape 11"/>
          <p:cNvSpPr/>
          <p:nvPr/>
        </p:nvSpPr>
        <p:spPr>
          <a:xfrm>
            <a:off x="6140520" y="5394960"/>
            <a:ext cx="677160" cy="303120"/>
          </a:xfrm>
          <a:prstGeom prst="rect">
            <a:avLst/>
          </a:prstGeom>
          <a:noFill/>
          <a:ln w="12600">
            <a:noFill/>
          </a:ln>
        </p:spPr>
        <p:style>
          <a:lnRef idx="0"/>
          <a:fillRef idx="0"/>
          <a:effectRef idx="0"/>
          <a:fontRef idx="minor"/>
        </p:style>
        <p:txBody>
          <a:bodyPr lIns="90000" rIns="90000" tIns="45000" bIns="45000"/>
          <a:p>
            <a:pPr>
              <a:lnSpc>
                <a:spcPct val="100000"/>
              </a:lnSpc>
              <a:spcBef>
                <a:spcPts val="700"/>
              </a:spcBef>
            </a:pPr>
            <a:r>
              <a:rPr b="0" lang="en-US" sz="1400" spc="-1" strike="noStrike">
                <a:solidFill>
                  <a:srgbClr val="000000"/>
                </a:solidFill>
                <a:latin typeface="Trebuchet MS"/>
                <a:ea typeface="MS PGothic"/>
              </a:rPr>
              <a:t>B(:,j)</a:t>
            </a:r>
            <a:endParaRPr b="0" lang="en-US" sz="1400" spc="-1" strike="noStrike">
              <a:latin typeface="Arial"/>
            </a:endParaRPr>
          </a:p>
        </p:txBody>
      </p:sp>
      <p:sp>
        <p:nvSpPr>
          <p:cNvPr id="1356" name="CustomShape 12"/>
          <p:cNvSpPr/>
          <p:nvPr/>
        </p:nvSpPr>
        <p:spPr>
          <a:xfrm>
            <a:off x="2123640" y="5013720"/>
            <a:ext cx="1150200" cy="1078920"/>
          </a:xfrm>
          <a:prstGeom prst="rect">
            <a:avLst/>
          </a:prstGeom>
          <a:noFill/>
          <a:ln w="12600">
            <a:solidFill>
              <a:schemeClr val="tx1"/>
            </a:solidFill>
            <a:miter/>
          </a:ln>
        </p:spPr>
        <p:style>
          <a:lnRef idx="0"/>
          <a:fillRef idx="0"/>
          <a:effectRef idx="0"/>
          <a:fontRef idx="minor"/>
        </p:style>
      </p:sp>
      <p:sp>
        <p:nvSpPr>
          <p:cNvPr id="1357" name="CustomShape 13"/>
          <p:cNvSpPr/>
          <p:nvPr/>
        </p:nvSpPr>
        <p:spPr>
          <a:xfrm>
            <a:off x="2580840" y="5458320"/>
            <a:ext cx="134280" cy="126360"/>
          </a:xfrm>
          <a:prstGeom prst="rect">
            <a:avLst/>
          </a:prstGeom>
          <a:solidFill>
            <a:srgbClr val="fc0128"/>
          </a:solidFill>
          <a:ln w="12600">
            <a:solidFill>
              <a:srgbClr val="000000"/>
            </a:solidFill>
            <a:miter/>
          </a:ln>
        </p:spPr>
        <p:style>
          <a:lnRef idx="0"/>
          <a:fillRef idx="0"/>
          <a:effectRef idx="0"/>
          <a:fontRef idx="minor"/>
        </p:style>
      </p:sp>
      <p:sp>
        <p:nvSpPr>
          <p:cNvPr id="1358" name="CustomShape 14"/>
          <p:cNvSpPr/>
          <p:nvPr/>
        </p:nvSpPr>
        <p:spPr>
          <a:xfrm>
            <a:off x="2309400" y="5204160"/>
            <a:ext cx="677160" cy="303120"/>
          </a:xfrm>
          <a:prstGeom prst="rect">
            <a:avLst/>
          </a:prstGeom>
          <a:noFill/>
          <a:ln w="12600">
            <a:noFill/>
          </a:ln>
        </p:spPr>
        <p:style>
          <a:lnRef idx="0"/>
          <a:fillRef idx="0"/>
          <a:effectRef idx="0"/>
          <a:fontRef idx="minor"/>
        </p:style>
        <p:txBody>
          <a:bodyPr lIns="90000" rIns="90000" tIns="45000" bIns="45000"/>
          <a:p>
            <a:pPr>
              <a:lnSpc>
                <a:spcPct val="100000"/>
              </a:lnSpc>
              <a:spcBef>
                <a:spcPts val="700"/>
              </a:spcBef>
            </a:pPr>
            <a:r>
              <a:rPr b="0" lang="en-US" sz="1400" spc="-1" strike="noStrike">
                <a:solidFill>
                  <a:srgbClr val="000000"/>
                </a:solidFill>
                <a:latin typeface="Trebuchet MS"/>
                <a:ea typeface="MS PGothic"/>
              </a:rPr>
              <a:t>C(i,j)</a:t>
            </a:r>
            <a:endParaRPr b="0" lang="en-US" sz="1400" spc="-1" strike="noStrike">
              <a:latin typeface="Arial"/>
            </a:endParaRPr>
          </a:p>
        </p:txBody>
      </p:sp>
      <p:sp>
        <p:nvSpPr>
          <p:cNvPr id="1359" name="CustomShape 15"/>
          <p:cNvSpPr/>
          <p:nvPr/>
        </p:nvSpPr>
        <p:spPr>
          <a:xfrm>
            <a:off x="611640" y="6237360"/>
            <a:ext cx="8110440" cy="692640"/>
          </a:xfrm>
          <a:prstGeom prst="rect">
            <a:avLst/>
          </a:prstGeom>
          <a:noFill/>
          <a:ln>
            <a:noFill/>
          </a:ln>
        </p:spPr>
        <p:style>
          <a:lnRef idx="0"/>
          <a:fillRef idx="0"/>
          <a:effectRef idx="0"/>
          <a:fontRef idx="minor"/>
        </p:style>
        <p:txBody>
          <a:bodyPr lIns="90000" rIns="90000" tIns="45000" bIns="45000"/>
          <a:p>
            <a:pPr algn="ctr">
              <a:lnSpc>
                <a:spcPct val="99000"/>
              </a:lnSpc>
            </a:pPr>
            <a:r>
              <a:rPr b="1" lang="en-US" sz="2000" spc="-1" strike="noStrike">
                <a:solidFill>
                  <a:srgbClr val="000000"/>
                </a:solidFill>
                <a:latin typeface="Trebuchet MS"/>
                <a:ea typeface="ヒラギノ角ゴ ProN W3"/>
              </a:rPr>
              <a:t>Dot product of a row of A and a column of B for each element of C</a:t>
            </a:r>
            <a:endParaRPr b="0" lang="en-US" sz="2000" spc="-1" strike="noStrike">
              <a:latin typeface="Arial"/>
            </a:endParaRPr>
          </a:p>
        </p:txBody>
      </p:sp>
    </p:spTree>
  </p:cSld>
  <p:timing>
    <p:tnLst>
      <p:par>
        <p:cTn id="206" dur="indefinite" restart="never" nodeType="tmRoot">
          <p:childTnLst>
            <p:seq>
              <p:cTn id="207" dur="indefinite" nodeType="mainSeq"/>
              <p:prevCondLst>
                <p:cond delay="0" evt="onPrev">
                  <p:tgtEl>
                    <p:sldTgt/>
                  </p:tgtEl>
                </p:cond>
              </p:prevCondLst>
              <p:nextCondLst>
                <p:cond delay="0" evt="onNext">
                  <p:tgtEl>
                    <p:sldTgt/>
                  </p:tgtEl>
                </p:cond>
              </p:nextCondLst>
            </p:seq>
          </p:childTnLst>
        </p:cTn>
      </p:par>
    </p:tnLst>
  </p:timing>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0"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Matrix multiplication performance</a:t>
            </a:r>
            <a:endParaRPr b="0" lang="en-US" sz="4400" spc="-1" strike="noStrike">
              <a:latin typeface="Arial"/>
            </a:endParaRPr>
          </a:p>
        </p:txBody>
      </p:sp>
      <p:sp>
        <p:nvSpPr>
          <p:cNvPr id="1361" name="CustomShape 2"/>
          <p:cNvSpPr/>
          <p:nvPr/>
        </p:nvSpPr>
        <p:spPr>
          <a:xfrm>
            <a:off x="179640" y="1600200"/>
            <a:ext cx="8784360" cy="82008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Serial C code on CPU (single core).</a:t>
            </a:r>
            <a:endParaRPr b="0" lang="en-US" sz="3200" spc="-1" strike="noStrike">
              <a:latin typeface="Arial"/>
            </a:endParaRPr>
          </a:p>
        </p:txBody>
      </p:sp>
      <p:graphicFrame>
        <p:nvGraphicFramePr>
          <p:cNvPr id="1362" name="Table 3"/>
          <p:cNvGraphicFramePr/>
          <p:nvPr/>
        </p:nvGraphicFramePr>
        <p:xfrm>
          <a:off x="611640" y="2637000"/>
          <a:ext cx="7920000" cy="1071000"/>
        </p:xfrm>
        <a:graphic>
          <a:graphicData uri="http://schemas.openxmlformats.org/drawingml/2006/table">
            <a:tbl>
              <a:tblPr/>
              <a:tblGrid>
                <a:gridCol w="4248360"/>
                <a:gridCol w="1872000"/>
                <a:gridCol w="1800000"/>
              </a:tblGrid>
              <a:tr h="357120">
                <a:tc rowSpan="2">
                  <a:txBody>
                    <a:bodyPr/>
                    <a:p>
                      <a:pPr>
                        <a:lnSpc>
                          <a:spcPct val="100000"/>
                        </a:lnSpc>
                      </a:pPr>
                      <a:r>
                        <a:rPr b="1" lang="en-US" sz="1800" spc="-1" strike="noStrike">
                          <a:solidFill>
                            <a:srgbClr val="000000"/>
                          </a:solidFill>
                          <a:latin typeface="Trebuchet MS"/>
                        </a:rPr>
                        <a:t>Case</a:t>
                      </a:r>
                      <a:endParaRPr b="0" lang="en-US" sz="1800" spc="-1" strike="noStrike">
                        <a:latin typeface="Arial"/>
                      </a:endParaRPr>
                    </a:p>
                  </a:txBody>
                  <a:tcPr marL="91440" marR="91440">
                    <a:lnT w="12240">
                      <a:solidFill>
                        <a:srgbClr val="000000"/>
                      </a:solidFill>
                    </a:lnT>
                    <a:lnB w="12240">
                      <a:solidFill>
                        <a:srgbClr val="000000"/>
                      </a:solidFill>
                    </a:lnB>
                    <a:noFill/>
                  </a:tcPr>
                </a:tc>
                <a:tc gridSpan="2">
                  <a:txBody>
                    <a:bodyPr/>
                    <a:p>
                      <a:pPr algn="ctr">
                        <a:lnSpc>
                          <a:spcPct val="100000"/>
                        </a:lnSpc>
                      </a:pPr>
                      <a:r>
                        <a:rPr b="1" lang="en-US" sz="1800" spc="-1" strike="noStrike">
                          <a:solidFill>
                            <a:srgbClr val="000000"/>
                          </a:solidFill>
                          <a:latin typeface="Trebuchet MS"/>
                        </a:rPr>
                        <a:t>MFLOPS</a:t>
                      </a:r>
                      <a:endParaRPr b="0" lang="en-US" sz="1800" spc="-1" strike="noStrike">
                        <a:latin typeface="Arial"/>
                      </a:endParaRPr>
                    </a:p>
                  </a:txBody>
                  <a:tcPr marL="91440" marR="91440">
                    <a:lnT w="12240">
                      <a:solidFill>
                        <a:srgbClr val="000000"/>
                      </a:solidFill>
                    </a:lnT>
                    <a:lnB w="12240">
                      <a:noFill/>
                    </a:lnB>
                    <a:noFill/>
                  </a:tcPr>
                </a:tc>
                <a:tc hMerge="1">
                  <a:tcPr>
                    <a:solidFill>
                      <a:srgbClr val="729fcf"/>
                    </a:solidFill>
                  </a:tcPr>
                </a:tc>
              </a:tr>
              <a:tr h="357120">
                <a:tc vMerge="1">
                  <a:tcPr>
                    <a:solidFill>
                      <a:srgbClr val="729fcf"/>
                    </a:solidFill>
                  </a:tcPr>
                </a:tc>
                <a:tc>
                  <a:txBody>
                    <a:bodyPr/>
                    <a:p>
                      <a:pPr algn="ctr">
                        <a:lnSpc>
                          <a:spcPct val="100000"/>
                        </a:lnSpc>
                      </a:pPr>
                      <a:r>
                        <a:rPr b="0" lang="en-US" sz="1800" spc="-1" strike="noStrike">
                          <a:solidFill>
                            <a:srgbClr val="000000"/>
                          </a:solidFill>
                          <a:latin typeface="Trebuchet MS"/>
                        </a:rPr>
                        <a:t>CPU</a:t>
                      </a:r>
                      <a:endParaRPr b="0" lang="en-US" sz="1800" spc="-1" strike="noStrike">
                        <a:latin typeface="Arial"/>
                      </a:endParaRPr>
                    </a:p>
                  </a:txBody>
                  <a:tcPr marL="91440" marR="91440">
                    <a:lnL w="12240">
                      <a:noFill/>
                    </a:lnL>
                    <a:lnT w="12240">
                      <a:noFill/>
                    </a:lnT>
                    <a:lnB w="12240">
                      <a:solidFill>
                        <a:srgbClr val="000000"/>
                      </a:solidFill>
                    </a:lnB>
                    <a:noFill/>
                  </a:tcPr>
                </a:tc>
                <a:tc>
                  <a:txBody>
                    <a:bodyPr/>
                    <a:p>
                      <a:pPr algn="ctr">
                        <a:lnSpc>
                          <a:spcPct val="100000"/>
                        </a:lnSpc>
                      </a:pPr>
                      <a:r>
                        <a:rPr b="0" lang="en-US" sz="1800" spc="-1" strike="noStrike">
                          <a:solidFill>
                            <a:srgbClr val="000000"/>
                          </a:solidFill>
                          <a:latin typeface="Trebuchet MS"/>
                        </a:rPr>
                        <a:t>GPU</a:t>
                      </a:r>
                      <a:endParaRPr b="0" lang="en-US" sz="1800" spc="-1" strike="noStrike">
                        <a:latin typeface="Arial"/>
                      </a:endParaRPr>
                    </a:p>
                  </a:txBody>
                  <a:tcPr marL="91440" marR="91440">
                    <a:lnT w="12240">
                      <a:noFill/>
                    </a:lnT>
                    <a:lnB w="12240">
                      <a:solidFill>
                        <a:srgbClr val="000000"/>
                      </a:solidFill>
                    </a:lnB>
                    <a:noFill/>
                  </a:tcPr>
                </a:tc>
              </a:tr>
              <a:tr h="357120">
                <a:tc>
                  <a:txBody>
                    <a:bodyPr/>
                    <a:p>
                      <a:pPr>
                        <a:lnSpc>
                          <a:spcPct val="100000"/>
                        </a:lnSpc>
                      </a:pPr>
                      <a:r>
                        <a:rPr b="0" lang="en-US" sz="1800" spc="-1" strike="noStrike">
                          <a:solidFill>
                            <a:srgbClr val="000000"/>
                          </a:solidFill>
                          <a:latin typeface="Trebuchet MS"/>
                        </a:rPr>
                        <a:t>Sequential C (not OpenCL)</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p>
                      <a:pPr algn="ctr">
                        <a:lnSpc>
                          <a:spcPct val="100000"/>
                        </a:lnSpc>
                      </a:pPr>
                      <a:r>
                        <a:rPr b="0" lang="en-US" sz="1800" spc="-1" strike="noStrike">
                          <a:solidFill>
                            <a:srgbClr val="000000"/>
                          </a:solidFill>
                          <a:latin typeface="Trebuchet MS"/>
                        </a:rPr>
                        <a:t>887.2</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p>
                      <a:pPr algn="ctr">
                        <a:lnSpc>
                          <a:spcPct val="100000"/>
                        </a:lnSpc>
                      </a:pPr>
                      <a:r>
                        <a:rPr b="0" lang="en-US" sz="1800" spc="-1" strike="noStrike">
                          <a:solidFill>
                            <a:srgbClr val="000000"/>
                          </a:solidFill>
                          <a:latin typeface="Trebuchet MS"/>
                        </a:rPr>
                        <a:t>N/A</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r>
            </a:tbl>
          </a:graphicData>
        </a:graphic>
      </p:graphicFrame>
      <p:sp>
        <p:nvSpPr>
          <p:cNvPr id="1363" name="CustomShape 4"/>
          <p:cNvSpPr/>
          <p:nvPr/>
        </p:nvSpPr>
        <p:spPr>
          <a:xfrm>
            <a:off x="1619640" y="4263480"/>
            <a:ext cx="5688000" cy="69984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Trebuchet MS"/>
                <a:ea typeface="DejaVu Sans"/>
              </a:rPr>
              <a:t>Device is Intel® Xeon® CPU, E5649 @ 2.53GHz using the gcc compiler.</a:t>
            </a:r>
            <a:endParaRPr b="0" lang="en-US" sz="2000" spc="-1" strike="noStrike">
              <a:latin typeface="Arial"/>
            </a:endParaRPr>
          </a:p>
        </p:txBody>
      </p:sp>
      <p:sp>
        <p:nvSpPr>
          <p:cNvPr id="1364" name="CustomShape 5"/>
          <p:cNvSpPr/>
          <p:nvPr/>
        </p:nvSpPr>
        <p:spPr>
          <a:xfrm>
            <a:off x="107640" y="6453360"/>
            <a:ext cx="4860720" cy="51768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241"/>
              </a:spcBef>
            </a:pPr>
            <a:r>
              <a:rPr b="0" lang="en-US" sz="1200" spc="-1" strike="noStrike">
                <a:solidFill>
                  <a:srgbClr val="000000"/>
                </a:solidFill>
                <a:latin typeface="Trebuchet MS"/>
                <a:ea typeface="DejaVu Sans"/>
              </a:rPr>
              <a:t>Third party names are the property of their owners.</a:t>
            </a:r>
            <a:endParaRPr b="0" lang="en-US" sz="1200" spc="-1" strike="noStrike">
              <a:latin typeface="Arial"/>
            </a:endParaRPr>
          </a:p>
        </p:txBody>
      </p:sp>
      <p:sp>
        <p:nvSpPr>
          <p:cNvPr id="1365" name="CustomShape 6"/>
          <p:cNvSpPr/>
          <p:nvPr/>
        </p:nvSpPr>
        <p:spPr>
          <a:xfrm>
            <a:off x="3852000" y="5510880"/>
            <a:ext cx="5218920" cy="14608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4f81bd"/>
                </a:solidFill>
                <a:latin typeface="Trebuchet MS"/>
                <a:ea typeface="DejaVu Sans"/>
              </a:rPr>
              <a:t>These  are not official benchmark results.  You may observe completely different results should you run these tests on your own system.</a:t>
            </a:r>
            <a:endParaRPr b="0" lang="en-US" sz="1800" spc="-1" strike="noStrike">
              <a:latin typeface="Arial"/>
            </a:endParaRPr>
          </a:p>
          <a:p>
            <a:pPr>
              <a:lnSpc>
                <a:spcPct val="100000"/>
              </a:lnSpc>
            </a:pPr>
            <a:endParaRPr b="0" lang="en-US" sz="1800" spc="-1" strike="noStrike">
              <a:latin typeface="Arial"/>
            </a:endParaRPr>
          </a:p>
        </p:txBody>
      </p:sp>
    </p:spTree>
  </p:cSld>
  <p:timing>
    <p:tnLst>
      <p:par>
        <p:cTn id="208" dur="indefinite" restart="never" nodeType="tmRoot">
          <p:childTnLst>
            <p:seq>
              <p:cTn id="209"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latin typeface="Trebuchet MS"/>
              </a:rPr>
              <a:t>AMD CPU</a:t>
            </a:r>
            <a:r>
              <a:rPr b="0" lang="en-US" sz="4400" spc="-1" strike="noStrike">
                <a:solidFill>
                  <a:srgbClr val="000000"/>
                </a:solidFill>
                <a:latin typeface="Trebuchet MS"/>
              </a:rPr>
              <a:t>用户的安装过程（旧版）</a:t>
            </a:r>
            <a:endParaRPr b="0" lang="en-US" sz="4400" spc="-1" strike="noStrike">
              <a:latin typeface="Arial"/>
            </a:endParaRPr>
          </a:p>
        </p:txBody>
      </p:sp>
      <p:sp>
        <p:nvSpPr>
          <p:cNvPr id="451" name="CustomShape 2"/>
          <p:cNvSpPr/>
          <p:nvPr/>
        </p:nvSpPr>
        <p:spPr>
          <a:xfrm>
            <a:off x="179640" y="1600200"/>
            <a:ext cx="8856360" cy="506844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从 </a:t>
            </a:r>
            <a:r>
              <a:rPr b="0" lang="en-US" sz="3200" spc="-1" strike="noStrike">
                <a:solidFill>
                  <a:srgbClr val="000000"/>
                </a:solidFill>
                <a:latin typeface="Trebuchet MS"/>
              </a:rPr>
              <a:t>AMD </a:t>
            </a:r>
            <a:r>
              <a:rPr b="0" lang="en-US" sz="3200" spc="-1" strike="noStrike">
                <a:solidFill>
                  <a:srgbClr val="000000"/>
                </a:solidFill>
                <a:latin typeface="Trebuchet MS"/>
              </a:rPr>
              <a:t>官网下载 </a:t>
            </a:r>
            <a:r>
              <a:rPr b="0" lang="en-US" sz="3200" spc="-1" strike="noStrike">
                <a:solidFill>
                  <a:srgbClr val="000000"/>
                </a:solidFill>
                <a:latin typeface="Trebuchet MS"/>
              </a:rPr>
              <a:t>AMD APP SDK </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解压缩，命令大概是 </a:t>
            </a:r>
            <a:r>
              <a:rPr b="1" lang="en-US" sz="3200" spc="-1" strike="noStrike">
                <a:solidFill>
                  <a:srgbClr val="e46c0a"/>
                </a:solidFill>
                <a:latin typeface="Courier New Bold"/>
              </a:rPr>
              <a:t>tar -zxf file.tar.gz</a:t>
            </a:r>
            <a:endParaRPr b="0" lang="en-US" sz="32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安装</a:t>
            </a:r>
            <a:endParaRPr b="0" lang="en-US" sz="3200" spc="-1" strike="noStrike">
              <a:latin typeface="Arial"/>
            </a:endParaRPr>
          </a:p>
          <a:p>
            <a:pPr lvl="1" marL="743040" indent="-285120">
              <a:lnSpc>
                <a:spcPct val="100000"/>
              </a:lnSpc>
              <a:spcBef>
                <a:spcPts val="561"/>
              </a:spcBef>
              <a:buClr>
                <a:srgbClr val="e46c0a"/>
              </a:buClr>
              <a:buFont typeface="Arial"/>
              <a:buChar char="–"/>
            </a:pPr>
            <a:r>
              <a:rPr b="1" lang="en-US" sz="2800" spc="-1" strike="noStrike">
                <a:solidFill>
                  <a:srgbClr val="e46c0a"/>
                </a:solidFill>
                <a:latin typeface="Courier New Bold"/>
              </a:rPr>
              <a:t>sudo ./Install*.sh</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创建库（</a:t>
            </a:r>
            <a:r>
              <a:rPr b="0" lang="en-US" sz="3200" spc="-1" strike="noStrike">
                <a:solidFill>
                  <a:srgbClr val="000000"/>
                </a:solidFill>
                <a:latin typeface="Trebuchet MS"/>
              </a:rPr>
              <a:t>library</a:t>
            </a:r>
            <a:r>
              <a:rPr b="0" lang="en-US" sz="3200" spc="-1" strike="noStrike">
                <a:solidFill>
                  <a:srgbClr val="000000"/>
                </a:solidFill>
                <a:latin typeface="Trebuchet MS"/>
              </a:rPr>
              <a:t>）和包含路径（</a:t>
            </a:r>
            <a:r>
              <a:rPr b="0" lang="en-US" sz="3200" spc="-1" strike="noStrike">
                <a:solidFill>
                  <a:srgbClr val="000000"/>
                </a:solidFill>
                <a:latin typeface="Trebuchet MS"/>
              </a:rPr>
              <a:t>include</a:t>
            </a:r>
            <a:r>
              <a:rPr b="0" lang="en-US" sz="3200" spc="-1" strike="noStrike">
                <a:solidFill>
                  <a:srgbClr val="000000"/>
                </a:solidFill>
                <a:latin typeface="Trebuchet MS"/>
              </a:rPr>
              <a:t>）的符号链接（</a:t>
            </a:r>
            <a:r>
              <a:rPr b="0" lang="en-US" sz="3200" spc="-1" strike="noStrike">
                <a:solidFill>
                  <a:srgbClr val="000000"/>
                </a:solidFill>
                <a:latin typeface="Trebuchet MS"/>
              </a:rPr>
              <a:t>symbolic link</a:t>
            </a:r>
            <a:r>
              <a:rPr b="0" lang="en-US" sz="3200" spc="-1" strike="noStrike">
                <a:solidFill>
                  <a:srgbClr val="000000"/>
                </a:solidFill>
                <a:latin typeface="Trebuchet MS"/>
              </a:rPr>
              <a:t>）</a:t>
            </a:r>
            <a:r>
              <a:rPr b="1" lang="en-US" sz="2400" spc="-1" strike="noStrike">
                <a:solidFill>
                  <a:srgbClr val="e46c0a"/>
                </a:solidFill>
                <a:latin typeface="Courier New Bold"/>
              </a:rPr>
              <a:t>sudo ln –s /opt/AMDAPP/lib/x86_64/* /usr/local/lib</a:t>
            </a:r>
            <a:endParaRPr b="0" lang="en-US" sz="2400" spc="-1" strike="noStrike">
              <a:latin typeface="Arial"/>
            </a:endParaRPr>
          </a:p>
          <a:p>
            <a:pPr lvl="1" marL="743040" indent="-285120">
              <a:lnSpc>
                <a:spcPct val="100000"/>
              </a:lnSpc>
              <a:spcBef>
                <a:spcPts val="479"/>
              </a:spcBef>
              <a:buClr>
                <a:srgbClr val="e46c0a"/>
              </a:buClr>
              <a:buFont typeface="Arial"/>
              <a:buChar char="–"/>
            </a:pPr>
            <a:r>
              <a:rPr b="1" lang="en-US" sz="2400" spc="-1" strike="noStrike">
                <a:solidFill>
                  <a:srgbClr val="e46c0a"/>
                </a:solidFill>
                <a:latin typeface="Courier New Bold"/>
              </a:rPr>
              <a:t>sudo ln –s /opt/AMDAPP/include/* /usr/local/include</a:t>
            </a:r>
            <a:endParaRPr b="0" lang="en-US" sz="24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更新链接器路径（</a:t>
            </a:r>
            <a:r>
              <a:rPr b="0" lang="en-US" sz="3200" spc="-1" strike="noStrike">
                <a:solidFill>
                  <a:srgbClr val="000000"/>
                </a:solidFill>
                <a:latin typeface="Trebuchet MS"/>
              </a:rPr>
              <a:t>linker paths</a:t>
            </a:r>
            <a:r>
              <a:rPr b="0" lang="en-US" sz="3200" spc="-1" strike="noStrike">
                <a:solidFill>
                  <a:srgbClr val="000000"/>
                </a:solidFill>
                <a:latin typeface="Trebuchet MS"/>
              </a:rPr>
              <a:t>）</a:t>
            </a:r>
            <a:endParaRPr b="0" lang="en-US" sz="3200" spc="-1" strike="noStrike">
              <a:latin typeface="Arial"/>
            </a:endParaRPr>
          </a:p>
          <a:p>
            <a:pPr lvl="1" marL="743040" indent="-285120">
              <a:lnSpc>
                <a:spcPct val="100000"/>
              </a:lnSpc>
              <a:spcBef>
                <a:spcPts val="561"/>
              </a:spcBef>
              <a:buClr>
                <a:srgbClr val="e46c0a"/>
              </a:buClr>
              <a:buFont typeface="Arial"/>
              <a:buChar char="–"/>
            </a:pPr>
            <a:r>
              <a:rPr b="1" lang="en-US" sz="2800" spc="-1" strike="noStrike">
                <a:solidFill>
                  <a:srgbClr val="e46c0a"/>
                </a:solidFill>
                <a:latin typeface="Courier New Bold"/>
              </a:rPr>
              <a:t>sudo ldconfig</a:t>
            </a:r>
            <a:endParaRPr b="0" lang="en-US" sz="2800" spc="-1" strike="noStrike">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重启然后运行 </a:t>
            </a:r>
            <a:r>
              <a:rPr b="1" lang="en-US" sz="3200" spc="-1" strike="noStrike">
                <a:solidFill>
                  <a:srgbClr val="e46c0a"/>
                </a:solidFill>
                <a:latin typeface="Courier New Bold"/>
              </a:rPr>
              <a:t>clinfo</a:t>
            </a:r>
            <a:endParaRPr b="0" lang="en-US" sz="3200" spc="-1" strike="noStrike">
              <a:latin typeface="Arial"/>
            </a:endParaRPr>
          </a:p>
          <a:p>
            <a:pPr lvl="1" marL="743040" indent="-285120">
              <a:lnSpc>
                <a:spcPct val="100000"/>
              </a:lnSpc>
              <a:spcBef>
                <a:spcPts val="561"/>
              </a:spcBef>
              <a:buClr>
                <a:srgbClr val="000000"/>
              </a:buClr>
              <a:buFont typeface="Arial"/>
              <a:buChar char="–"/>
            </a:pPr>
            <a:r>
              <a:rPr b="0" lang="en-US" sz="2800" spc="-1" strike="noStrike">
                <a:solidFill>
                  <a:srgbClr val="000000"/>
                </a:solidFill>
                <a:latin typeface="Trebuchet MS"/>
              </a:rPr>
              <a:t>你的 </a:t>
            </a:r>
            <a:r>
              <a:rPr b="0" lang="en-US" sz="2800" spc="-1" strike="noStrike">
                <a:solidFill>
                  <a:srgbClr val="000000"/>
                </a:solidFill>
                <a:latin typeface="Trebuchet MS"/>
              </a:rPr>
              <a:t>CPU </a:t>
            </a:r>
            <a:r>
              <a:rPr b="0" lang="en-US" sz="2800" spc="-1" strike="noStrike">
                <a:solidFill>
                  <a:srgbClr val="000000"/>
                </a:solidFill>
                <a:latin typeface="Trebuchet MS"/>
              </a:rPr>
              <a:t>就应该被列出了</a:t>
            </a:r>
            <a:endParaRPr b="0" lang="en-US" sz="2800" spc="-1" strike="noStrike">
              <a:latin typeface="Arial"/>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6" name="CustomShape 1"/>
          <p:cNvSpPr/>
          <p:nvPr/>
        </p:nvSpPr>
        <p:spPr>
          <a:xfrm>
            <a:off x="107640" y="-90360"/>
            <a:ext cx="892836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Matrix multiplication: sequential code</a:t>
            </a:r>
            <a:endParaRPr b="0" lang="en-US" sz="4400" spc="-1" strike="noStrike">
              <a:latin typeface="Arial"/>
            </a:endParaRPr>
          </a:p>
        </p:txBody>
      </p:sp>
      <p:sp>
        <p:nvSpPr>
          <p:cNvPr id="1367" name="CustomShape 2"/>
          <p:cNvSpPr/>
          <p:nvPr/>
        </p:nvSpPr>
        <p:spPr>
          <a:xfrm>
            <a:off x="107640" y="1700640"/>
            <a:ext cx="8928360" cy="4424760"/>
          </a:xfrm>
          <a:prstGeom prst="rect">
            <a:avLst/>
          </a:prstGeom>
          <a:noFill/>
          <a:ln>
            <a:noFill/>
          </a:ln>
        </p:spPr>
        <p:style>
          <a:lnRef idx="0"/>
          <a:fillRef idx="0"/>
          <a:effectRef idx="0"/>
          <a:fontRef idx="minor"/>
        </p:style>
        <p:txBody>
          <a:bodyPr lIns="90000" rIns="90000" tIns="45000" bIns="45000"/>
          <a:p>
            <a:pPr>
              <a:lnSpc>
                <a:spcPct val="100000"/>
              </a:lnSpc>
              <a:spcBef>
                <a:spcPts val="400"/>
              </a:spcBef>
            </a:pPr>
            <a:r>
              <a:rPr b="1" lang="en-US" sz="2000" spc="-1" strike="noStrike">
                <a:solidFill>
                  <a:srgbClr val="c0504d"/>
                </a:solidFill>
                <a:latin typeface="Courier New"/>
              </a:rPr>
              <a:t>void</a:t>
            </a:r>
            <a:r>
              <a:rPr b="1" lang="en-US" sz="2000" spc="-1" strike="noStrike">
                <a:solidFill>
                  <a:srgbClr val="000000"/>
                </a:solidFill>
                <a:latin typeface="Courier New"/>
              </a:rPr>
              <a:t> </a:t>
            </a:r>
            <a:r>
              <a:rPr b="1" lang="en-US" sz="2000" spc="-1" strike="noStrike">
                <a:solidFill>
                  <a:srgbClr val="17375e"/>
                </a:solidFill>
                <a:latin typeface="Courier New"/>
              </a:rPr>
              <a:t>mat_mul</a:t>
            </a:r>
            <a:r>
              <a:rPr b="1" lang="en-US" sz="2000" spc="-1" strike="noStrike">
                <a:solidFill>
                  <a:srgbClr val="000000"/>
                </a:solidFill>
                <a:latin typeface="Courier New"/>
              </a:rPr>
              <a:t>(</a:t>
            </a:r>
            <a:r>
              <a:rPr b="1" lang="en-US" sz="2000" spc="-1" strike="noStrike">
                <a:solidFill>
                  <a:srgbClr val="c0504d"/>
                </a:solidFill>
                <a:latin typeface="Courier New"/>
              </a:rPr>
              <a:t>int</a:t>
            </a:r>
            <a:r>
              <a:rPr b="1" lang="en-US" sz="2000" spc="-1" strike="noStrike">
                <a:solidFill>
                  <a:srgbClr val="000000"/>
                </a:solidFill>
                <a:latin typeface="Courier New"/>
              </a:rPr>
              <a:t> N, </a:t>
            </a:r>
            <a:r>
              <a:rPr b="1" lang="en-US" sz="2000" spc="-1" strike="noStrike">
                <a:solidFill>
                  <a:srgbClr val="c0504d"/>
                </a:solidFill>
                <a:latin typeface="Courier New"/>
              </a:rPr>
              <a:t>float</a:t>
            </a:r>
            <a:r>
              <a:rPr b="1" lang="en-US" sz="2000" spc="-1" strike="noStrike">
                <a:solidFill>
                  <a:srgbClr val="000000"/>
                </a:solidFill>
                <a:latin typeface="Courier New"/>
              </a:rPr>
              <a:t> *A, </a:t>
            </a:r>
            <a:r>
              <a:rPr b="1" lang="en-US" sz="2000" spc="-1" strike="noStrike">
                <a:solidFill>
                  <a:srgbClr val="c0504d"/>
                </a:solidFill>
                <a:latin typeface="Courier New"/>
              </a:rPr>
              <a:t>float</a:t>
            </a:r>
            <a:r>
              <a:rPr b="1" lang="en-US" sz="2000" spc="-1" strike="noStrike">
                <a:solidFill>
                  <a:srgbClr val="000000"/>
                </a:solidFill>
                <a:latin typeface="Courier New"/>
              </a:rPr>
              <a:t> *B, </a:t>
            </a:r>
            <a:r>
              <a:rPr b="1" lang="en-US" sz="2000" spc="-1" strike="noStrike">
                <a:solidFill>
                  <a:srgbClr val="c0504d"/>
                </a:solidFill>
                <a:latin typeface="Courier New"/>
              </a:rPr>
              <a:t>float</a:t>
            </a:r>
            <a:r>
              <a:rPr b="1" lang="en-US" sz="2000" spc="-1" strike="noStrike">
                <a:solidFill>
                  <a:srgbClr val="000000"/>
                </a:solidFill>
                <a:latin typeface="Courier New"/>
              </a:rPr>
              <a:t> *C)</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rPr>
              <a:t>{</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c0504d"/>
                </a:solidFill>
                <a:latin typeface="Courier New"/>
              </a:rPr>
              <a:t>int </a:t>
            </a:r>
            <a:r>
              <a:rPr b="1" lang="en-US" sz="2000" spc="-1" strike="noStrike">
                <a:solidFill>
                  <a:srgbClr val="000000"/>
                </a:solidFill>
                <a:latin typeface="Courier New"/>
              </a:rPr>
              <a:t>i, j, k;</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4f81bd"/>
                </a:solidFill>
                <a:latin typeface="Courier New"/>
              </a:rPr>
              <a:t>for</a:t>
            </a:r>
            <a:r>
              <a:rPr b="1" lang="en-US" sz="2000" spc="-1" strike="noStrike">
                <a:solidFill>
                  <a:srgbClr val="000000"/>
                </a:solidFill>
                <a:latin typeface="Courier New"/>
              </a:rPr>
              <a:t> (i = 0; i &lt; N; i++) {</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4f81bd"/>
                </a:solidFill>
                <a:latin typeface="Courier New"/>
              </a:rPr>
              <a:t>for</a:t>
            </a:r>
            <a:r>
              <a:rPr b="1" lang="en-US" sz="2000" spc="-1" strike="noStrike">
                <a:solidFill>
                  <a:srgbClr val="000000"/>
                </a:solidFill>
                <a:latin typeface="Courier New"/>
              </a:rPr>
              <a:t> (j = 0; j &lt; N; j++) {</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000000"/>
                </a:solidFill>
                <a:latin typeface="Courier New"/>
              </a:rPr>
              <a:t>C[i*N+j] = 0.0f;</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4f81bd"/>
                </a:solidFill>
                <a:latin typeface="Courier New"/>
              </a:rPr>
              <a:t>for</a:t>
            </a:r>
            <a:r>
              <a:rPr b="1" lang="en-US" sz="2000" spc="-1" strike="noStrike">
                <a:solidFill>
                  <a:srgbClr val="000000"/>
                </a:solidFill>
                <a:latin typeface="Courier New"/>
              </a:rPr>
              <a:t> (k = 0; k &lt; N; k++) { </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000000"/>
                </a:solidFill>
                <a:latin typeface="Courier New"/>
              </a:rPr>
              <a:t>// C(i, j) = sum(over k) A(i,k) * B(k,j)</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000000"/>
                </a:solidFill>
                <a:latin typeface="Courier New"/>
              </a:rPr>
              <a:t>C[i*N+j] += A[i*N+k] * B[k*N+j];</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000000"/>
                </a:solidFill>
                <a:latin typeface="Courier New"/>
              </a:rPr>
              <a:t>}</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000000"/>
                </a:solidFill>
                <a:latin typeface="Courier New"/>
              </a:rPr>
              <a:t>}</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000000"/>
                </a:solidFill>
                <a:latin typeface="Courier New"/>
              </a:rPr>
              <a:t>}</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rPr>
              <a:t>}</a:t>
            </a:r>
            <a:endParaRPr b="0" lang="en-US" sz="2000" spc="-1" strike="noStrike">
              <a:latin typeface="Arial"/>
            </a:endParaRPr>
          </a:p>
        </p:txBody>
      </p:sp>
      <p:sp>
        <p:nvSpPr>
          <p:cNvPr id="1368" name="CustomShape 3"/>
          <p:cNvSpPr/>
          <p:nvPr/>
        </p:nvSpPr>
        <p:spPr>
          <a:xfrm>
            <a:off x="1144800" y="5940720"/>
            <a:ext cx="7457760" cy="57744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3200" spc="-1" strike="noStrike">
                <a:solidFill>
                  <a:srgbClr val="9bbb59"/>
                </a:solidFill>
                <a:latin typeface="Trebuchet MS"/>
                <a:ea typeface="DejaVu Sans"/>
              </a:rPr>
              <a:t>We turn this into an OpenCL kernel!</a:t>
            </a:r>
            <a:endParaRPr b="0" lang="en-US" sz="3200" spc="-1" strike="noStrike">
              <a:latin typeface="Arial"/>
            </a:endParaRPr>
          </a:p>
        </p:txBody>
      </p:sp>
    </p:spTree>
  </p:cSld>
  <p:timing>
    <p:tnLst>
      <p:par>
        <p:cTn id="210" dur="indefinite" restart="never" nodeType="tmRoot">
          <p:childTnLst>
            <p:seq>
              <p:cTn id="211" dur="indefinite" nodeType="mainSeq"/>
              <p:prevCondLst>
                <p:cond delay="0" evt="onPrev">
                  <p:tgtEl>
                    <p:sldTgt/>
                  </p:tgtEl>
                </p:cond>
              </p:prevCondLst>
              <p:nextCondLst>
                <p:cond delay="0" evt="onNext">
                  <p:tgtEl>
                    <p:sldTgt/>
                  </p:tgtEl>
                </p:cond>
              </p:nextCondLst>
            </p:seq>
          </p:childTnLst>
        </p:cTn>
      </p:par>
    </p:tnLst>
  </p:timing>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9" name="CustomShape 1"/>
          <p:cNvSpPr/>
          <p:nvPr/>
        </p:nvSpPr>
        <p:spPr>
          <a:xfrm>
            <a:off x="107640" y="-90360"/>
            <a:ext cx="892836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3200" spc="-1" strike="noStrike">
                <a:solidFill>
                  <a:srgbClr val="000000"/>
                </a:solidFill>
                <a:latin typeface="Trebuchet MS"/>
              </a:rPr>
              <a:t>Matrix multiplication: OpenCL kernel (1/2)</a:t>
            </a:r>
            <a:endParaRPr b="0" lang="en-US" sz="3200" spc="-1" strike="noStrike">
              <a:latin typeface="Arial"/>
            </a:endParaRPr>
          </a:p>
        </p:txBody>
      </p:sp>
      <p:sp>
        <p:nvSpPr>
          <p:cNvPr id="1370" name="CustomShape 2"/>
          <p:cNvSpPr/>
          <p:nvPr/>
        </p:nvSpPr>
        <p:spPr>
          <a:xfrm>
            <a:off x="107640" y="1700640"/>
            <a:ext cx="9035640" cy="442476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641"/>
              </a:spcBef>
            </a:pPr>
            <a:r>
              <a:rPr b="1" lang="en-US" sz="3200" spc="-1" strike="noStrike">
                <a:solidFill>
                  <a:srgbClr val="c0504d"/>
                </a:solidFill>
                <a:latin typeface="Courier New Bold"/>
              </a:rPr>
              <a:t>void</a:t>
            </a:r>
            <a:r>
              <a:rPr b="1" lang="en-US" sz="3200" spc="-1" strike="noStrike">
                <a:solidFill>
                  <a:srgbClr val="000000"/>
                </a:solidFill>
                <a:latin typeface="Courier New Bold"/>
              </a:rPr>
              <a:t> </a:t>
            </a:r>
            <a:r>
              <a:rPr b="1" lang="en-US" sz="3200" spc="-1" strike="noStrike">
                <a:solidFill>
                  <a:srgbClr val="17375e"/>
                </a:solidFill>
                <a:latin typeface="Courier New Bold"/>
              </a:rPr>
              <a:t>mat_mul</a:t>
            </a:r>
            <a:r>
              <a:rPr b="1" lang="en-US" sz="3200" spc="-1" strike="noStrike">
                <a:solidFill>
                  <a:srgbClr val="000000"/>
                </a:solidFill>
                <a:latin typeface="Courier New Bold"/>
              </a:rPr>
              <a:t>(</a:t>
            </a:r>
            <a:r>
              <a:rPr b="1" lang="en-US" sz="3200" spc="-1" strike="noStrike">
                <a:solidFill>
                  <a:srgbClr val="c0504d"/>
                </a:solidFill>
                <a:latin typeface="Courier New Bold"/>
              </a:rPr>
              <a:t>int</a:t>
            </a:r>
            <a:r>
              <a:rPr b="1" lang="en-US" sz="3200" spc="-1" strike="noStrike">
                <a:solidFill>
                  <a:srgbClr val="000000"/>
                </a:solidFill>
                <a:latin typeface="Courier New Bold"/>
              </a:rPr>
              <a:t> N, </a:t>
            </a:r>
            <a:r>
              <a:rPr b="1" lang="en-US" sz="3200" spc="-1" strike="noStrike">
                <a:solidFill>
                  <a:srgbClr val="c0504d"/>
                </a:solidFill>
                <a:latin typeface="Courier New Bold"/>
              </a:rPr>
              <a:t>float</a:t>
            </a:r>
            <a:r>
              <a:rPr b="1" lang="en-US" sz="3200" spc="-1" strike="noStrike">
                <a:solidFill>
                  <a:srgbClr val="000000"/>
                </a:solidFill>
                <a:latin typeface="Courier New Bold"/>
              </a:rPr>
              <a:t> *A, </a:t>
            </a:r>
            <a:r>
              <a:rPr b="1" lang="en-US" sz="3200" spc="-1" strike="noStrike">
                <a:solidFill>
                  <a:srgbClr val="c0504d"/>
                </a:solidFill>
                <a:latin typeface="Courier New Bold"/>
              </a:rPr>
              <a:t>float</a:t>
            </a:r>
            <a:r>
              <a:rPr b="1" lang="en-US" sz="3200" spc="-1" strike="noStrike">
                <a:solidFill>
                  <a:srgbClr val="000000"/>
                </a:solidFill>
                <a:latin typeface="Courier New Bold"/>
              </a:rPr>
              <a:t> *B, </a:t>
            </a:r>
            <a:r>
              <a:rPr b="1" lang="en-US" sz="3200" spc="-1" strike="noStrike">
                <a:solidFill>
                  <a:srgbClr val="c0504d"/>
                </a:solidFill>
                <a:latin typeface="Courier New Bold"/>
              </a:rPr>
              <a:t>float</a:t>
            </a:r>
            <a:r>
              <a:rPr b="1" lang="en-US" sz="3200" spc="-1" strike="noStrike">
                <a:solidFill>
                  <a:srgbClr val="000000"/>
                </a:solidFill>
                <a:latin typeface="Courier New Bold"/>
              </a:rPr>
              <a:t> *C)</a:t>
            </a:r>
            <a:endParaRPr b="0" lang="en-US" sz="3200" spc="-1" strike="noStrike">
              <a:latin typeface="Arial"/>
            </a:endParaRPr>
          </a:p>
          <a:p>
            <a:pPr>
              <a:lnSpc>
                <a:spcPct val="100000"/>
              </a:lnSpc>
              <a:spcBef>
                <a:spcPts val="641"/>
              </a:spcBef>
            </a:pPr>
            <a:r>
              <a:rPr b="1" lang="en-US" sz="3200" spc="-1" strike="noStrike">
                <a:solidFill>
                  <a:srgbClr val="000000"/>
                </a:solidFill>
                <a:latin typeface="Courier New Bold"/>
              </a:rPr>
              <a:t>{</a:t>
            </a:r>
            <a:endParaRPr b="0" lang="en-US" sz="3200" spc="-1" strike="noStrike">
              <a:latin typeface="Arial"/>
            </a:endParaRPr>
          </a:p>
          <a:p>
            <a:pPr>
              <a:lnSpc>
                <a:spcPct val="100000"/>
              </a:lnSpc>
              <a:spcBef>
                <a:spcPts val="641"/>
              </a:spcBef>
            </a:pPr>
            <a:r>
              <a:rPr b="1" lang="en-US" sz="3200" spc="-1" strike="noStrike">
                <a:solidFill>
                  <a:srgbClr val="000000"/>
                </a:solidFill>
                <a:latin typeface="Courier New Bold"/>
              </a:rPr>
              <a:t>    </a:t>
            </a:r>
            <a:r>
              <a:rPr b="1" lang="en-US" sz="3200" spc="-1" strike="noStrike">
                <a:solidFill>
                  <a:srgbClr val="c0504d"/>
                </a:solidFill>
                <a:latin typeface="Courier New Bold"/>
              </a:rPr>
              <a:t>int </a:t>
            </a:r>
            <a:r>
              <a:rPr b="1" lang="en-US" sz="3200" spc="-1" strike="noStrike">
                <a:solidFill>
                  <a:srgbClr val="000000"/>
                </a:solidFill>
                <a:latin typeface="Courier New Bold"/>
              </a:rPr>
              <a:t>i, j, k;</a:t>
            </a:r>
            <a:endParaRPr b="0" lang="en-US" sz="3200" spc="-1" strike="noStrike">
              <a:latin typeface="Arial"/>
            </a:endParaRPr>
          </a:p>
          <a:p>
            <a:pPr>
              <a:lnSpc>
                <a:spcPct val="100000"/>
              </a:lnSpc>
              <a:spcBef>
                <a:spcPts val="641"/>
              </a:spcBef>
            </a:pPr>
            <a:r>
              <a:rPr b="1" lang="en-US" sz="3200" spc="-1" strike="noStrike">
                <a:solidFill>
                  <a:srgbClr val="000000"/>
                </a:solidFill>
                <a:latin typeface="Courier New Bold"/>
              </a:rPr>
              <a:t>    </a:t>
            </a:r>
            <a:r>
              <a:rPr b="1" lang="en-US" sz="3200" spc="-1" strike="noStrike">
                <a:solidFill>
                  <a:srgbClr val="4f81bd"/>
                </a:solidFill>
                <a:latin typeface="Courier New Bold"/>
              </a:rPr>
              <a:t>for</a:t>
            </a:r>
            <a:r>
              <a:rPr b="1" lang="en-US" sz="3200" spc="-1" strike="noStrike">
                <a:solidFill>
                  <a:srgbClr val="000000"/>
                </a:solidFill>
                <a:latin typeface="Courier New Bold"/>
              </a:rPr>
              <a:t> (i = 0; i &lt; N; i++) {</a:t>
            </a:r>
            <a:endParaRPr b="0" lang="en-US" sz="3200" spc="-1" strike="noStrike">
              <a:latin typeface="Arial"/>
            </a:endParaRPr>
          </a:p>
          <a:p>
            <a:pPr>
              <a:lnSpc>
                <a:spcPct val="100000"/>
              </a:lnSpc>
              <a:spcBef>
                <a:spcPts val="641"/>
              </a:spcBef>
            </a:pPr>
            <a:r>
              <a:rPr b="1" lang="en-US" sz="3200" spc="-1" strike="noStrike">
                <a:solidFill>
                  <a:srgbClr val="000000"/>
                </a:solidFill>
                <a:latin typeface="Courier New Bold"/>
              </a:rPr>
              <a:t>      </a:t>
            </a:r>
            <a:r>
              <a:rPr b="1" lang="en-US" sz="3200" spc="-1" strike="noStrike">
                <a:solidFill>
                  <a:srgbClr val="4f81bd"/>
                </a:solidFill>
                <a:latin typeface="Courier New Bold"/>
              </a:rPr>
              <a:t>for</a:t>
            </a:r>
            <a:r>
              <a:rPr b="1" lang="en-US" sz="3200" spc="-1" strike="noStrike">
                <a:solidFill>
                  <a:srgbClr val="000000"/>
                </a:solidFill>
                <a:latin typeface="Courier New Bold"/>
              </a:rPr>
              <a:t> (j = 0; j &lt; N; j++) {</a:t>
            </a:r>
            <a:endParaRPr b="0" lang="en-US" sz="3200" spc="-1" strike="noStrike">
              <a:latin typeface="Arial"/>
            </a:endParaRPr>
          </a:p>
          <a:p>
            <a:pPr>
              <a:lnSpc>
                <a:spcPct val="100000"/>
              </a:lnSpc>
              <a:spcBef>
                <a:spcPts val="641"/>
              </a:spcBef>
            </a:pPr>
            <a:r>
              <a:rPr b="1" lang="en-US" sz="3200" spc="-1" strike="noStrike">
                <a:solidFill>
                  <a:srgbClr val="000000"/>
                </a:solidFill>
                <a:latin typeface="Courier New Bold"/>
              </a:rPr>
              <a:t>        </a:t>
            </a:r>
            <a:r>
              <a:rPr b="1" lang="en-US" sz="3200" spc="-1" strike="noStrike">
                <a:solidFill>
                  <a:srgbClr val="000000"/>
                </a:solidFill>
                <a:latin typeface="Courier New Bold"/>
              </a:rPr>
              <a:t>// C(i, j) = sum(over k) A(i,k) * B(k,j)</a:t>
            </a:r>
            <a:endParaRPr b="0" lang="en-US" sz="3200" spc="-1" strike="noStrike">
              <a:latin typeface="Arial"/>
            </a:endParaRPr>
          </a:p>
          <a:p>
            <a:pPr>
              <a:lnSpc>
                <a:spcPct val="100000"/>
              </a:lnSpc>
              <a:spcBef>
                <a:spcPts val="641"/>
              </a:spcBef>
            </a:pPr>
            <a:r>
              <a:rPr b="1" lang="en-US" sz="3200" spc="-1" strike="noStrike">
                <a:solidFill>
                  <a:srgbClr val="000000"/>
                </a:solidFill>
                <a:latin typeface="Courier New Bold"/>
              </a:rPr>
              <a:t>        </a:t>
            </a:r>
            <a:r>
              <a:rPr b="1" lang="en-US" sz="3200" spc="-1" strike="noStrike">
                <a:solidFill>
                  <a:srgbClr val="4f81bd"/>
                </a:solidFill>
                <a:latin typeface="Courier New Bold"/>
              </a:rPr>
              <a:t>for</a:t>
            </a:r>
            <a:r>
              <a:rPr b="1" lang="en-US" sz="3200" spc="-1" strike="noStrike">
                <a:solidFill>
                  <a:srgbClr val="000000"/>
                </a:solidFill>
                <a:latin typeface="Courier New Bold"/>
              </a:rPr>
              <a:t> (k = 0; k &lt; N; k++) {  </a:t>
            </a:r>
            <a:endParaRPr b="0" lang="en-US" sz="3200" spc="-1" strike="noStrike">
              <a:latin typeface="Arial"/>
            </a:endParaRPr>
          </a:p>
          <a:p>
            <a:pPr>
              <a:lnSpc>
                <a:spcPct val="100000"/>
              </a:lnSpc>
              <a:spcBef>
                <a:spcPts val="641"/>
              </a:spcBef>
            </a:pPr>
            <a:r>
              <a:rPr b="1" lang="en-US" sz="3200" spc="-1" strike="noStrike">
                <a:solidFill>
                  <a:srgbClr val="000000"/>
                </a:solidFill>
                <a:latin typeface="Courier New Bold"/>
              </a:rPr>
              <a:t>          </a:t>
            </a:r>
            <a:r>
              <a:rPr b="1" lang="en-US" sz="3200" spc="-1" strike="noStrike">
                <a:solidFill>
                  <a:srgbClr val="000000"/>
                </a:solidFill>
                <a:latin typeface="Courier New Bold"/>
              </a:rPr>
              <a:t>C[i*N+j] += A[i*N+k] * B[k*N+j];</a:t>
            </a:r>
            <a:endParaRPr b="0" lang="en-US" sz="3200" spc="-1" strike="noStrike">
              <a:latin typeface="Arial"/>
            </a:endParaRPr>
          </a:p>
          <a:p>
            <a:pPr>
              <a:lnSpc>
                <a:spcPct val="100000"/>
              </a:lnSpc>
              <a:spcBef>
                <a:spcPts val="641"/>
              </a:spcBef>
            </a:pPr>
            <a:r>
              <a:rPr b="1" lang="en-US" sz="3200" spc="-1" strike="noStrike">
                <a:solidFill>
                  <a:srgbClr val="000000"/>
                </a:solidFill>
                <a:latin typeface="Courier New Bold"/>
              </a:rPr>
              <a:t>            </a:t>
            </a:r>
            <a:r>
              <a:rPr b="1" lang="en-US" sz="3200" spc="-1" strike="noStrike">
                <a:solidFill>
                  <a:srgbClr val="000000"/>
                </a:solidFill>
                <a:latin typeface="Courier New Bold"/>
              </a:rPr>
              <a:t>}</a:t>
            </a:r>
            <a:endParaRPr b="0" lang="en-US" sz="3200" spc="-1" strike="noStrike">
              <a:latin typeface="Arial"/>
            </a:endParaRPr>
          </a:p>
          <a:p>
            <a:pPr>
              <a:lnSpc>
                <a:spcPct val="100000"/>
              </a:lnSpc>
              <a:spcBef>
                <a:spcPts val="641"/>
              </a:spcBef>
            </a:pPr>
            <a:r>
              <a:rPr b="1" lang="en-US" sz="3200" spc="-1" strike="noStrike">
                <a:solidFill>
                  <a:srgbClr val="000000"/>
                </a:solidFill>
                <a:latin typeface="Courier New Bold"/>
              </a:rPr>
              <a:t>        </a:t>
            </a:r>
            <a:r>
              <a:rPr b="1" lang="en-US" sz="3200" spc="-1" strike="noStrike">
                <a:solidFill>
                  <a:srgbClr val="000000"/>
                </a:solidFill>
                <a:latin typeface="Courier New Bold"/>
              </a:rPr>
              <a:t>}</a:t>
            </a:r>
            <a:endParaRPr b="0" lang="en-US" sz="3200" spc="-1" strike="noStrike">
              <a:latin typeface="Arial"/>
            </a:endParaRPr>
          </a:p>
          <a:p>
            <a:pPr>
              <a:lnSpc>
                <a:spcPct val="100000"/>
              </a:lnSpc>
              <a:spcBef>
                <a:spcPts val="641"/>
              </a:spcBef>
            </a:pPr>
            <a:r>
              <a:rPr b="1" lang="en-US" sz="3200" spc="-1" strike="noStrike">
                <a:solidFill>
                  <a:srgbClr val="000000"/>
                </a:solidFill>
                <a:latin typeface="Courier New Bold"/>
              </a:rPr>
              <a:t>    </a:t>
            </a:r>
            <a:r>
              <a:rPr b="1" lang="en-US" sz="3200" spc="-1" strike="noStrike">
                <a:solidFill>
                  <a:srgbClr val="000000"/>
                </a:solidFill>
                <a:latin typeface="Courier New Bold"/>
              </a:rPr>
              <a:t>}</a:t>
            </a:r>
            <a:endParaRPr b="0" lang="en-US" sz="3200" spc="-1" strike="noStrike">
              <a:latin typeface="Arial"/>
            </a:endParaRPr>
          </a:p>
          <a:p>
            <a:pPr>
              <a:lnSpc>
                <a:spcPct val="100000"/>
              </a:lnSpc>
              <a:spcBef>
                <a:spcPts val="641"/>
              </a:spcBef>
            </a:pPr>
            <a:r>
              <a:rPr b="1" lang="en-US" sz="3200" spc="-1" strike="noStrike">
                <a:solidFill>
                  <a:srgbClr val="000000"/>
                </a:solidFill>
                <a:latin typeface="Courier New Bold"/>
              </a:rPr>
              <a:t>}</a:t>
            </a:r>
            <a:endParaRPr b="0" lang="en-US" sz="3200" spc="-1" strike="noStrike">
              <a:latin typeface="Arial"/>
            </a:endParaRPr>
          </a:p>
        </p:txBody>
      </p:sp>
      <p:sp>
        <p:nvSpPr>
          <p:cNvPr id="1371" name="CustomShape 3"/>
          <p:cNvSpPr/>
          <p:nvPr/>
        </p:nvSpPr>
        <p:spPr>
          <a:xfrm>
            <a:off x="10800" y="1052640"/>
            <a:ext cx="8963640" cy="1004760"/>
          </a:xfrm>
          <a:prstGeom prst="rect">
            <a:avLst/>
          </a:prstGeom>
          <a:solidFill>
            <a:schemeClr val="bg1"/>
          </a:solidFill>
          <a:ln>
            <a:solidFill>
              <a:schemeClr val="accent4"/>
            </a:solidFill>
          </a:ln>
        </p:spPr>
        <p:style>
          <a:lnRef idx="0"/>
          <a:fillRef idx="0"/>
          <a:effectRef idx="0"/>
          <a:fontRef idx="minor"/>
        </p:style>
        <p:txBody>
          <a:bodyPr lIns="90000" rIns="90000" tIns="45000" bIns="45000"/>
          <a:p>
            <a:pPr>
              <a:lnSpc>
                <a:spcPct val="100000"/>
              </a:lnSpc>
            </a:pPr>
            <a:r>
              <a:rPr b="1" lang="en-US" sz="2000" spc="-1" strike="noStrike">
                <a:solidFill>
                  <a:srgbClr val="8064a2"/>
                </a:solidFill>
                <a:latin typeface="Courier New Bold"/>
                <a:ea typeface="DejaVu Sans"/>
              </a:rPr>
              <a:t>__kernel </a:t>
            </a:r>
            <a:r>
              <a:rPr b="1" lang="en-US" sz="2000" spc="-1" strike="noStrike">
                <a:solidFill>
                  <a:srgbClr val="c0504d"/>
                </a:solidFill>
                <a:latin typeface="Courier New Bold"/>
                <a:ea typeface="DejaVu Sans"/>
              </a:rPr>
              <a:t>void</a:t>
            </a:r>
            <a:r>
              <a:rPr b="1" lang="en-US" sz="2000" spc="-1" strike="noStrike">
                <a:solidFill>
                  <a:srgbClr val="000000"/>
                </a:solidFill>
                <a:latin typeface="Courier New Bold"/>
                <a:ea typeface="DejaVu Sans"/>
              </a:rPr>
              <a:t> </a:t>
            </a:r>
            <a:r>
              <a:rPr b="1" lang="en-US" sz="2000" spc="-1" strike="noStrike">
                <a:solidFill>
                  <a:srgbClr val="17375e"/>
                </a:solidFill>
                <a:latin typeface="Courier New Bold"/>
                <a:ea typeface="DejaVu Sans"/>
              </a:rPr>
              <a:t>mat_mul</a:t>
            </a:r>
            <a:r>
              <a:rPr b="1" lang="en-US" sz="2000" spc="-1" strike="noStrike">
                <a:solidFill>
                  <a:srgbClr val="000000"/>
                </a:solidFill>
                <a:latin typeface="Courier New Bold"/>
                <a:ea typeface="DejaVu Sans"/>
              </a:rPr>
              <a:t>(</a:t>
            </a:r>
            <a:endParaRPr b="0" lang="en-US" sz="2000" spc="-1" strike="noStrike">
              <a:latin typeface="Arial"/>
            </a:endParaRPr>
          </a:p>
          <a:p>
            <a:pPr>
              <a:lnSpc>
                <a:spcPct val="100000"/>
              </a:lnSpc>
            </a:pPr>
            <a:r>
              <a:rPr b="1" lang="en-US" sz="2000" spc="-1" strike="noStrike">
                <a:solidFill>
                  <a:srgbClr val="c0504d"/>
                </a:solidFill>
                <a:latin typeface="Courier New Bold"/>
                <a:ea typeface="DejaVu Sans"/>
              </a:rPr>
              <a:t> </a:t>
            </a:r>
            <a:r>
              <a:rPr b="1" lang="en-US" sz="2000" spc="-1" strike="noStrike">
                <a:solidFill>
                  <a:srgbClr val="c0504d"/>
                </a:solidFill>
                <a:latin typeface="Courier New Bold"/>
                <a:ea typeface="DejaVu Sans"/>
              </a:rPr>
              <a:t>const int </a:t>
            </a:r>
            <a:r>
              <a:rPr b="1" lang="en-US" sz="2000" spc="-1" strike="noStrike">
                <a:solidFill>
                  <a:srgbClr val="000000"/>
                </a:solidFill>
                <a:latin typeface="Courier New Bold"/>
                <a:ea typeface="DejaVu Sans"/>
              </a:rPr>
              <a:t>N,</a:t>
            </a:r>
            <a:endParaRPr b="0" lang="en-US" sz="2000" spc="-1" strike="noStrike">
              <a:latin typeface="Arial"/>
            </a:endParaRPr>
          </a:p>
          <a:p>
            <a:pPr>
              <a:lnSpc>
                <a:spcPct val="100000"/>
              </a:lnSpc>
            </a:pPr>
            <a:r>
              <a:rPr b="1" lang="en-US" sz="2000" spc="-1" strike="noStrike">
                <a:solidFill>
                  <a:srgbClr val="8064a2"/>
                </a:solidFill>
                <a:latin typeface="Courier New Bold"/>
                <a:ea typeface="DejaVu Sans"/>
              </a:rPr>
              <a:t>__global </a:t>
            </a:r>
            <a:r>
              <a:rPr b="1" lang="en-US" sz="2000" spc="-1" strike="noStrike">
                <a:solidFill>
                  <a:srgbClr val="c0504d"/>
                </a:solidFill>
                <a:latin typeface="Courier New Bold"/>
                <a:ea typeface="DejaVu Sans"/>
              </a:rPr>
              <a:t>float</a:t>
            </a:r>
            <a:r>
              <a:rPr b="1" lang="en-US" sz="2000" spc="-1" strike="noStrike">
                <a:solidFill>
                  <a:srgbClr val="000000"/>
                </a:solidFill>
                <a:latin typeface="Courier New Bold"/>
                <a:ea typeface="DejaVu Sans"/>
              </a:rPr>
              <a:t> *A, </a:t>
            </a:r>
            <a:r>
              <a:rPr b="1" lang="en-US" sz="2000" spc="-1" strike="noStrike">
                <a:solidFill>
                  <a:srgbClr val="8064a2"/>
                </a:solidFill>
                <a:latin typeface="Courier New Bold"/>
                <a:ea typeface="DejaVu Sans"/>
              </a:rPr>
              <a:t>__global </a:t>
            </a:r>
            <a:r>
              <a:rPr b="1" lang="en-US" sz="2000" spc="-1" strike="noStrike">
                <a:solidFill>
                  <a:srgbClr val="c0504d"/>
                </a:solidFill>
                <a:latin typeface="Courier New Bold"/>
                <a:ea typeface="DejaVu Sans"/>
              </a:rPr>
              <a:t>float</a:t>
            </a:r>
            <a:r>
              <a:rPr b="1" lang="en-US" sz="2000" spc="-1" strike="noStrike">
                <a:solidFill>
                  <a:srgbClr val="000000"/>
                </a:solidFill>
                <a:latin typeface="Courier New Bold"/>
                <a:ea typeface="DejaVu Sans"/>
              </a:rPr>
              <a:t> *B, </a:t>
            </a:r>
            <a:r>
              <a:rPr b="1" lang="en-US" sz="2000" spc="-1" strike="noStrike">
                <a:solidFill>
                  <a:srgbClr val="8064a2"/>
                </a:solidFill>
                <a:latin typeface="Courier New Bold"/>
                <a:ea typeface="DejaVu Sans"/>
              </a:rPr>
              <a:t>__global </a:t>
            </a:r>
            <a:r>
              <a:rPr b="1" lang="en-US" sz="2000" spc="-1" strike="noStrike">
                <a:solidFill>
                  <a:srgbClr val="c0504d"/>
                </a:solidFill>
                <a:latin typeface="Courier New Bold"/>
                <a:ea typeface="DejaVu Sans"/>
              </a:rPr>
              <a:t>float</a:t>
            </a:r>
            <a:r>
              <a:rPr b="1" lang="en-US" sz="2000" spc="-1" strike="noStrike">
                <a:solidFill>
                  <a:srgbClr val="000000"/>
                </a:solidFill>
                <a:latin typeface="Courier New Bold"/>
                <a:ea typeface="DejaVu Sans"/>
              </a:rPr>
              <a:t> *C)</a:t>
            </a:r>
            <a:endParaRPr b="0" lang="en-US" sz="2000" spc="-1" strike="noStrike">
              <a:latin typeface="Arial"/>
            </a:endParaRPr>
          </a:p>
        </p:txBody>
      </p:sp>
      <p:sp>
        <p:nvSpPr>
          <p:cNvPr id="1372" name="CustomShape 4"/>
          <p:cNvSpPr/>
          <p:nvPr/>
        </p:nvSpPr>
        <p:spPr>
          <a:xfrm>
            <a:off x="4356000" y="5085360"/>
            <a:ext cx="3929760" cy="1004040"/>
          </a:xfrm>
          <a:prstGeom prst="rect">
            <a:avLst/>
          </a:prstGeom>
          <a:noFill/>
          <a:ln>
            <a:noFill/>
          </a:ln>
        </p:spPr>
        <p:style>
          <a:lnRef idx="0"/>
          <a:fillRef idx="0"/>
          <a:effectRef idx="0"/>
          <a:fontRef idx="minor"/>
        </p:style>
        <p:txBody>
          <a:bodyPr lIns="90000" rIns="90000" tIns="45000" bIns="45000"/>
          <a:p>
            <a:pPr>
              <a:lnSpc>
                <a:spcPct val="100000"/>
              </a:lnSpc>
            </a:pPr>
            <a:r>
              <a:rPr b="1" lang="en-US" sz="2000" spc="-1" strike="noStrike">
                <a:solidFill>
                  <a:srgbClr val="c0504d"/>
                </a:solidFill>
                <a:latin typeface="Trebuchet MS"/>
                <a:ea typeface="DejaVu Sans"/>
              </a:rPr>
              <a:t>Mark as a kernel function and specify memory qualifiers</a:t>
            </a:r>
            <a:endParaRPr b="0" lang="en-US" sz="2000" spc="-1" strike="noStrike">
              <a:latin typeface="Arial"/>
            </a:endParaRPr>
          </a:p>
        </p:txBody>
      </p:sp>
    </p:spTree>
  </p:cSld>
  <p:timing>
    <p:tnLst>
      <p:par>
        <p:cTn id="212" dur="indefinite" restart="never" nodeType="tmRoot">
          <p:childTnLst>
            <p:seq>
              <p:cTn id="213" dur="indefinite" nodeType="mainSeq">
                <p:childTnLst>
                  <p:par>
                    <p:cTn id="214" fill="hold">
                      <p:stCondLst>
                        <p:cond delay="indefinite"/>
                      </p:stCondLst>
                      <p:childTnLst>
                        <p:par>
                          <p:cTn id="215" fill="hold">
                            <p:stCondLst>
                              <p:cond delay="0"/>
                            </p:stCondLst>
                            <p:childTnLst>
                              <p:par>
                                <p:cTn id="216" nodeType="clickEffect" fill="hold" presetClass="entr" presetID="42">
                                  <p:stCondLst>
                                    <p:cond delay="0"/>
                                  </p:stCondLst>
                                  <p:childTnLst>
                                    <p:set>
                                      <p:cBhvr>
                                        <p:cTn id="217" dur="1" fill="hold">
                                          <p:stCondLst>
                                            <p:cond delay="0"/>
                                          </p:stCondLst>
                                        </p:cTn>
                                        <p:tgtEl>
                                          <p:spTgt spid="1371"/>
                                        </p:tgtEl>
                                        <p:attrNameLst>
                                          <p:attrName>style.visibility</p:attrName>
                                        </p:attrNameLst>
                                      </p:cBhvr>
                                      <p:to>
                                        <p:strVal val="visible"/>
                                      </p:to>
                                    </p:set>
                                    <p:animEffect filter="fade" transition="in">
                                      <p:cBhvr additive="repl">
                                        <p:cTn id="218" dur="500"/>
                                        <p:tgtEl>
                                          <p:spTgt spid="1371"/>
                                        </p:tgtEl>
                                      </p:cBhvr>
                                    </p:animEffect>
                                    <p:anim calcmode="lin" valueType="num">
                                      <p:cBhvr additive="repl">
                                        <p:cTn id="219" dur="500" fill="hold"/>
                                        <p:tgtEl>
                                          <p:spTgt spid="1371"/>
                                        </p:tgtEl>
                                        <p:attrNameLst>
                                          <p:attrName>ppt_x</p:attrName>
                                        </p:attrNameLst>
                                      </p:cBhvr>
                                      <p:tavLst>
                                        <p:tav tm="0">
                                          <p:val>
                                            <p:strVal val="#ppt_x"/>
                                          </p:val>
                                        </p:tav>
                                        <p:tav tm="100000">
                                          <p:val>
                                            <p:strVal val="#ppt_x"/>
                                          </p:val>
                                        </p:tav>
                                      </p:tavLst>
                                    </p:anim>
                                    <p:anim calcmode="lin" valueType="num">
                                      <p:cBhvr additive="repl">
                                        <p:cTn id="220" dur="500" fill="hold"/>
                                        <p:tgtEl>
                                          <p:spTgt spid="1371"/>
                                        </p:tgtEl>
                                        <p:attrNameLst>
                                          <p:attrName>ppt_y</p:attrName>
                                        </p:attrNameLst>
                                      </p:cBhvr>
                                      <p:tavLst>
                                        <p:tav tm="0">
                                          <p:val>
                                            <p:strVal val="#ppt_y+.1"/>
                                          </p:val>
                                        </p:tav>
                                        <p:tav tm="100000">
                                          <p:val>
                                            <p:strVal val="#ppt_y"/>
                                          </p:val>
                                        </p:tav>
                                      </p:tavLst>
                                    </p:anim>
                                  </p:childTnLst>
                                </p:cTn>
                              </p:par>
                              <p:par>
                                <p:cTn id="221" nodeType="withEffect" fill="hold" presetClass="entr" presetID="1">
                                  <p:stCondLst>
                                    <p:cond delay="0"/>
                                  </p:stCondLst>
                                  <p:childTnLst>
                                    <p:set>
                                      <p:cBhvr>
                                        <p:cTn id="222" dur="1" fill="hold">
                                          <p:stCondLst>
                                            <p:cond delay="0"/>
                                          </p:stCondLst>
                                        </p:cTn>
                                        <p:tgtEl>
                                          <p:spTgt spid="1372"/>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3" name="CustomShape 1"/>
          <p:cNvSpPr/>
          <p:nvPr/>
        </p:nvSpPr>
        <p:spPr>
          <a:xfrm>
            <a:off x="-12960" y="1194480"/>
            <a:ext cx="9143280" cy="5114160"/>
          </a:xfrm>
          <a:prstGeom prst="rect">
            <a:avLst/>
          </a:prstGeom>
          <a:noFill/>
          <a:ln>
            <a:noFill/>
          </a:ln>
        </p:spPr>
        <p:style>
          <a:lnRef idx="0"/>
          <a:fillRef idx="0"/>
          <a:effectRef idx="0"/>
          <a:fontRef idx="minor"/>
        </p:style>
        <p:txBody>
          <a:bodyPr lIns="90000" rIns="90000" tIns="45000" bIns="45000"/>
          <a:p>
            <a:pPr>
              <a:lnSpc>
                <a:spcPct val="100000"/>
              </a:lnSpc>
              <a:spcBef>
                <a:spcPts val="400"/>
              </a:spcBef>
            </a:pPr>
            <a:r>
              <a:rPr b="1" lang="en-US" sz="2000" spc="-1" strike="noStrike">
                <a:solidFill>
                  <a:srgbClr val="8064a2"/>
                </a:solidFill>
                <a:latin typeface="Courier New Bold"/>
              </a:rPr>
              <a:t>__kernel </a:t>
            </a:r>
            <a:r>
              <a:rPr b="1" lang="en-US" sz="2000" spc="-1" strike="noStrike">
                <a:solidFill>
                  <a:srgbClr val="c0504d"/>
                </a:solidFill>
                <a:latin typeface="Courier New Bold"/>
              </a:rPr>
              <a:t>void</a:t>
            </a:r>
            <a:r>
              <a:rPr b="1" lang="en-US" sz="2000" spc="-1" strike="noStrike">
                <a:solidFill>
                  <a:srgbClr val="000000"/>
                </a:solidFill>
                <a:latin typeface="Courier New Bold"/>
              </a:rPr>
              <a:t> </a:t>
            </a:r>
            <a:r>
              <a:rPr b="1" lang="en-US" sz="2000" spc="-1" strike="noStrike">
                <a:solidFill>
                  <a:srgbClr val="17375e"/>
                </a:solidFill>
                <a:latin typeface="Courier New Bold"/>
              </a:rPr>
              <a:t>mat_mul</a:t>
            </a:r>
            <a:r>
              <a:rPr b="1" lang="en-US" sz="2000" spc="-1" strike="noStrike">
                <a:solidFill>
                  <a:srgbClr val="000000"/>
                </a:solidFill>
                <a:latin typeface="Courier New Bold"/>
              </a:rPr>
              <a:t>(</a:t>
            </a:r>
            <a:endParaRPr b="0" lang="en-US" sz="2000" spc="-1" strike="noStrike">
              <a:latin typeface="Arial"/>
            </a:endParaRPr>
          </a:p>
          <a:p>
            <a:pPr>
              <a:lnSpc>
                <a:spcPct val="100000"/>
              </a:lnSpc>
              <a:spcBef>
                <a:spcPts val="400"/>
              </a:spcBef>
            </a:pPr>
            <a:r>
              <a:rPr b="1" lang="en-US" sz="2000" spc="-1" strike="noStrike">
                <a:solidFill>
                  <a:srgbClr val="c0504d"/>
                </a:solidFill>
                <a:latin typeface="Courier New Bold"/>
              </a:rPr>
              <a:t>  </a:t>
            </a:r>
            <a:r>
              <a:rPr b="1" lang="en-US" sz="2000" spc="-1" strike="noStrike">
                <a:solidFill>
                  <a:srgbClr val="c0504d"/>
                </a:solidFill>
                <a:latin typeface="Courier New Bold"/>
              </a:rPr>
              <a:t>const int </a:t>
            </a:r>
            <a:r>
              <a:rPr b="1" lang="en-US" sz="2000" spc="-1" strike="noStrike">
                <a:solidFill>
                  <a:srgbClr val="000000"/>
                </a:solidFill>
                <a:latin typeface="Courier New Bold"/>
              </a:rPr>
              <a:t>N,</a:t>
            </a:r>
            <a:endParaRPr b="0" lang="en-US" sz="2000" spc="-1" strike="noStrike">
              <a:latin typeface="Arial"/>
            </a:endParaRPr>
          </a:p>
          <a:p>
            <a:pPr>
              <a:lnSpc>
                <a:spcPct val="100000"/>
              </a:lnSpc>
              <a:spcBef>
                <a:spcPts val="400"/>
              </a:spcBef>
            </a:pPr>
            <a:r>
              <a:rPr b="1" lang="en-US" sz="2000" spc="-1" strike="noStrike">
                <a:solidFill>
                  <a:srgbClr val="8064a2"/>
                </a:solidFill>
                <a:latin typeface="Courier New Bold"/>
              </a:rPr>
              <a:t>  </a:t>
            </a:r>
            <a:r>
              <a:rPr b="1" lang="en-US" sz="2000" spc="-1" strike="noStrike">
                <a:solidFill>
                  <a:srgbClr val="8064a2"/>
                </a:solidFill>
                <a:latin typeface="Courier New Bold"/>
              </a:rPr>
              <a:t>__global </a:t>
            </a:r>
            <a:r>
              <a:rPr b="1" lang="en-US" sz="2000" spc="-1" strike="noStrike">
                <a:solidFill>
                  <a:srgbClr val="c0504d"/>
                </a:solidFill>
                <a:latin typeface="Courier New Bold"/>
              </a:rPr>
              <a:t>float</a:t>
            </a:r>
            <a:r>
              <a:rPr b="1" lang="en-US" sz="2000" spc="-1" strike="noStrike">
                <a:solidFill>
                  <a:srgbClr val="000000"/>
                </a:solidFill>
                <a:latin typeface="Courier New Bold"/>
              </a:rPr>
              <a:t> *A, </a:t>
            </a:r>
            <a:r>
              <a:rPr b="1" lang="en-US" sz="2000" spc="-1" strike="noStrike">
                <a:solidFill>
                  <a:srgbClr val="8064a2"/>
                </a:solidFill>
                <a:latin typeface="Courier New Bold"/>
              </a:rPr>
              <a:t>__global </a:t>
            </a:r>
            <a:r>
              <a:rPr b="1" lang="en-US" sz="2000" spc="-1" strike="noStrike">
                <a:solidFill>
                  <a:srgbClr val="c0504d"/>
                </a:solidFill>
                <a:latin typeface="Courier New Bold"/>
              </a:rPr>
              <a:t>float</a:t>
            </a:r>
            <a:r>
              <a:rPr b="1" lang="en-US" sz="2000" spc="-1" strike="noStrike">
                <a:solidFill>
                  <a:srgbClr val="000000"/>
                </a:solidFill>
                <a:latin typeface="Courier New Bold"/>
              </a:rPr>
              <a:t> *B, </a:t>
            </a:r>
            <a:r>
              <a:rPr b="1" lang="en-US" sz="2000" spc="-1" strike="noStrike">
                <a:solidFill>
                  <a:srgbClr val="8064a2"/>
                </a:solidFill>
                <a:latin typeface="Courier New Bold"/>
              </a:rPr>
              <a:t>__global </a:t>
            </a:r>
            <a:r>
              <a:rPr b="1" lang="en-US" sz="2000" spc="-1" strike="noStrike">
                <a:solidFill>
                  <a:srgbClr val="c0504d"/>
                </a:solidFill>
                <a:latin typeface="Courier New Bold"/>
              </a:rPr>
              <a:t>float</a:t>
            </a:r>
            <a:r>
              <a:rPr b="1" lang="en-US" sz="2000" spc="-1" strike="noStrike">
                <a:solidFill>
                  <a:srgbClr val="000000"/>
                </a:solidFill>
                <a:latin typeface="Courier New Bold"/>
              </a:rPr>
              <a:t> *C)</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Bold"/>
              </a:rPr>
              <a:t>{</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Bold"/>
              </a:rPr>
              <a:t>    </a:t>
            </a:r>
            <a:r>
              <a:rPr b="1" lang="en-US" sz="2000" spc="-1" strike="noStrike">
                <a:solidFill>
                  <a:srgbClr val="c0504d"/>
                </a:solidFill>
                <a:latin typeface="Courier New Bold"/>
              </a:rPr>
              <a:t>int </a:t>
            </a:r>
            <a:r>
              <a:rPr b="1" lang="en-US" sz="2000" spc="-1" strike="noStrike">
                <a:solidFill>
                  <a:srgbClr val="000000"/>
                </a:solidFill>
                <a:latin typeface="Courier New Bold"/>
              </a:rPr>
              <a:t>i, j, k;</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Bold"/>
              </a:rPr>
              <a:t>    </a:t>
            </a:r>
            <a:r>
              <a:rPr b="1" lang="en-US" sz="2000" spc="-1" strike="noStrike">
                <a:solidFill>
                  <a:srgbClr val="4f81bd"/>
                </a:solidFill>
                <a:latin typeface="Courier New Bold"/>
              </a:rPr>
              <a:t>for</a:t>
            </a:r>
            <a:r>
              <a:rPr b="1" lang="en-US" sz="2000" spc="-1" strike="noStrike">
                <a:solidFill>
                  <a:srgbClr val="000000"/>
                </a:solidFill>
                <a:latin typeface="Courier New Bold"/>
              </a:rPr>
              <a:t> (i = 0; i &lt; N; i++) {</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Bold"/>
              </a:rPr>
              <a:t>        </a:t>
            </a:r>
            <a:r>
              <a:rPr b="1" lang="en-US" sz="2000" spc="-1" strike="noStrike">
                <a:solidFill>
                  <a:srgbClr val="4f81bd"/>
                </a:solidFill>
                <a:latin typeface="Courier New Bold"/>
              </a:rPr>
              <a:t>for</a:t>
            </a:r>
            <a:r>
              <a:rPr b="1" lang="en-US" sz="2000" spc="-1" strike="noStrike">
                <a:solidFill>
                  <a:srgbClr val="000000"/>
                </a:solidFill>
                <a:latin typeface="Courier New Bold"/>
              </a:rPr>
              <a:t> (j = 0; j &lt; N; j++) {</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Bold"/>
              </a:rPr>
              <a:t>            </a:t>
            </a:r>
            <a:r>
              <a:rPr b="1" lang="en-US" sz="2000" spc="-1" strike="noStrike">
                <a:solidFill>
                  <a:srgbClr val="4f81bd"/>
                </a:solidFill>
                <a:latin typeface="Courier New Bold"/>
              </a:rPr>
              <a:t>for</a:t>
            </a:r>
            <a:r>
              <a:rPr b="1" lang="en-US" sz="2000" spc="-1" strike="noStrike">
                <a:solidFill>
                  <a:srgbClr val="000000"/>
                </a:solidFill>
                <a:latin typeface="Courier New Bold"/>
              </a:rPr>
              <a:t> (k = 0; k &lt; N; k++) { </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Bold"/>
              </a:rPr>
              <a:t>                </a:t>
            </a:r>
            <a:r>
              <a:rPr b="1" lang="en-US" sz="2000" spc="-1" strike="noStrike">
                <a:solidFill>
                  <a:srgbClr val="000000"/>
                </a:solidFill>
                <a:latin typeface="Courier New Bold"/>
              </a:rPr>
              <a:t>// C(i, j) = sum(over k) A(i,k) * B(k,j)</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Bold"/>
              </a:rPr>
              <a:t>                </a:t>
            </a:r>
            <a:r>
              <a:rPr b="1" lang="en-US" sz="2000" spc="-1" strike="noStrike">
                <a:solidFill>
                  <a:srgbClr val="000000"/>
                </a:solidFill>
                <a:latin typeface="Courier New Bold"/>
              </a:rPr>
              <a:t>C[i*N+j] += A[i*N+k] * B[k*N+j];</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Bold"/>
              </a:rPr>
              <a:t>            </a:t>
            </a:r>
            <a:r>
              <a:rPr b="1" lang="en-US" sz="2000" spc="-1" strike="noStrike">
                <a:solidFill>
                  <a:srgbClr val="000000"/>
                </a:solidFill>
                <a:latin typeface="Courier New Bold"/>
              </a:rPr>
              <a:t>}</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Bold"/>
              </a:rPr>
              <a:t>        </a:t>
            </a:r>
            <a:r>
              <a:rPr b="1" lang="en-US" sz="2000" spc="-1" strike="noStrike">
                <a:solidFill>
                  <a:srgbClr val="000000"/>
                </a:solidFill>
                <a:latin typeface="Courier New Bold"/>
              </a:rPr>
              <a:t>}</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Bold"/>
              </a:rPr>
              <a:t>    </a:t>
            </a:r>
            <a:r>
              <a:rPr b="1" lang="en-US" sz="2000" spc="-1" strike="noStrike">
                <a:solidFill>
                  <a:srgbClr val="000000"/>
                </a:solidFill>
                <a:latin typeface="Courier New Bold"/>
              </a:rPr>
              <a:t>}</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Bold"/>
              </a:rPr>
              <a:t>}</a:t>
            </a:r>
            <a:endParaRPr b="0" lang="en-US" sz="2000" spc="-1" strike="noStrike">
              <a:latin typeface="Arial"/>
            </a:endParaRPr>
          </a:p>
        </p:txBody>
      </p:sp>
      <p:sp>
        <p:nvSpPr>
          <p:cNvPr id="1374" name="CustomShape 2"/>
          <p:cNvSpPr/>
          <p:nvPr/>
        </p:nvSpPr>
        <p:spPr>
          <a:xfrm>
            <a:off x="107640" y="-90360"/>
            <a:ext cx="892836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3200" spc="-1" strike="noStrike">
                <a:solidFill>
                  <a:srgbClr val="000000"/>
                </a:solidFill>
                <a:latin typeface="Trebuchet MS"/>
              </a:rPr>
              <a:t>Matrix multiplication: OpenCL kernel (2/2)</a:t>
            </a:r>
            <a:endParaRPr b="0" lang="en-US" sz="3200" spc="-1" strike="noStrike">
              <a:latin typeface="Arial"/>
            </a:endParaRPr>
          </a:p>
        </p:txBody>
      </p:sp>
      <p:sp>
        <p:nvSpPr>
          <p:cNvPr id="1375" name="CustomShape 3"/>
          <p:cNvSpPr/>
          <p:nvPr/>
        </p:nvSpPr>
        <p:spPr>
          <a:xfrm>
            <a:off x="611640" y="3069000"/>
            <a:ext cx="4968000" cy="699840"/>
          </a:xfrm>
          <a:prstGeom prst="rect">
            <a:avLst/>
          </a:prstGeom>
          <a:solidFill>
            <a:schemeClr val="bg1"/>
          </a:solidFill>
          <a:ln>
            <a:solidFill>
              <a:schemeClr val="accent4"/>
            </a:solidFill>
          </a:ln>
        </p:spPr>
        <p:style>
          <a:lnRef idx="0"/>
          <a:fillRef idx="0"/>
          <a:effectRef idx="0"/>
          <a:fontRef idx="minor"/>
        </p:style>
        <p:txBody>
          <a:bodyPr lIns="90000" rIns="90000" tIns="45000" bIns="45000"/>
          <a:p>
            <a:pPr>
              <a:lnSpc>
                <a:spcPct val="100000"/>
              </a:lnSpc>
            </a:pPr>
            <a:r>
              <a:rPr b="1" lang="en-US" sz="2000" spc="-1" strike="noStrike">
                <a:solidFill>
                  <a:srgbClr val="000000"/>
                </a:solidFill>
                <a:latin typeface="Courier New Bold"/>
                <a:ea typeface="DejaVu Sans"/>
              </a:rPr>
              <a:t>i = </a:t>
            </a:r>
            <a:r>
              <a:rPr b="1" lang="en-US" sz="2000" spc="-1" strike="noStrike">
                <a:solidFill>
                  <a:srgbClr val="17375e"/>
                </a:solidFill>
                <a:latin typeface="Courier New Bold"/>
                <a:ea typeface="DejaVu Sans"/>
              </a:rPr>
              <a:t>get_global_id</a:t>
            </a:r>
            <a:r>
              <a:rPr b="1" lang="en-US" sz="2000" spc="-1" strike="noStrike">
                <a:solidFill>
                  <a:srgbClr val="000000"/>
                </a:solidFill>
                <a:latin typeface="Courier New Bold"/>
                <a:ea typeface="DejaVu Sans"/>
              </a:rPr>
              <a:t>(0);</a:t>
            </a:r>
            <a:endParaRPr b="0" lang="en-US" sz="2000" spc="-1" strike="noStrike">
              <a:latin typeface="Arial"/>
            </a:endParaRPr>
          </a:p>
          <a:p>
            <a:pPr>
              <a:lnSpc>
                <a:spcPct val="100000"/>
              </a:lnSpc>
            </a:pPr>
            <a:r>
              <a:rPr b="1" lang="en-US" sz="2000" spc="-1" strike="noStrike">
                <a:solidFill>
                  <a:srgbClr val="000000"/>
                </a:solidFill>
                <a:latin typeface="Courier New Bold"/>
                <a:ea typeface="DejaVu Sans"/>
              </a:rPr>
              <a:t>j = </a:t>
            </a:r>
            <a:r>
              <a:rPr b="1" lang="en-US" sz="2000" spc="-1" strike="noStrike">
                <a:solidFill>
                  <a:srgbClr val="17375e"/>
                </a:solidFill>
                <a:latin typeface="Courier New Bold"/>
                <a:ea typeface="DejaVu Sans"/>
              </a:rPr>
              <a:t>get_global_id</a:t>
            </a:r>
            <a:r>
              <a:rPr b="1" lang="en-US" sz="2000" spc="-1" strike="noStrike">
                <a:solidFill>
                  <a:srgbClr val="000000"/>
                </a:solidFill>
                <a:latin typeface="Courier New Bold"/>
                <a:ea typeface="DejaVu Sans"/>
              </a:rPr>
              <a:t>(1);</a:t>
            </a:r>
            <a:endParaRPr b="0" lang="en-US" sz="2000" spc="-1" strike="noStrike">
              <a:latin typeface="Arial"/>
            </a:endParaRPr>
          </a:p>
        </p:txBody>
      </p:sp>
      <p:sp>
        <p:nvSpPr>
          <p:cNvPr id="1376" name="CustomShape 4"/>
          <p:cNvSpPr/>
          <p:nvPr/>
        </p:nvSpPr>
        <p:spPr>
          <a:xfrm>
            <a:off x="5213520" y="5455080"/>
            <a:ext cx="3929760" cy="1004040"/>
          </a:xfrm>
          <a:prstGeom prst="rect">
            <a:avLst/>
          </a:prstGeom>
          <a:noFill/>
          <a:ln>
            <a:noFill/>
          </a:ln>
        </p:spPr>
        <p:style>
          <a:lnRef idx="0"/>
          <a:fillRef idx="0"/>
          <a:effectRef idx="0"/>
          <a:fontRef idx="minor"/>
        </p:style>
        <p:txBody>
          <a:bodyPr lIns="90000" rIns="90000" tIns="45000" bIns="45000"/>
          <a:p>
            <a:pPr>
              <a:lnSpc>
                <a:spcPct val="100000"/>
              </a:lnSpc>
            </a:pPr>
            <a:r>
              <a:rPr b="1" lang="en-US" sz="2000" spc="-1" strike="noStrike">
                <a:solidFill>
                  <a:srgbClr val="c0504d"/>
                </a:solidFill>
                <a:latin typeface="Trebuchet MS"/>
                <a:ea typeface="DejaVu Sans"/>
              </a:rPr>
              <a:t>Remove outer loops and set work-item co-ordinates</a:t>
            </a:r>
            <a:endParaRPr b="0" lang="en-US" sz="2000" spc="-1" strike="noStrike">
              <a:latin typeface="Arial"/>
            </a:endParaRPr>
          </a:p>
        </p:txBody>
      </p:sp>
      <p:sp>
        <p:nvSpPr>
          <p:cNvPr id="1377" name="CustomShape 5"/>
          <p:cNvSpPr/>
          <p:nvPr/>
        </p:nvSpPr>
        <p:spPr>
          <a:xfrm>
            <a:off x="467640" y="5298840"/>
            <a:ext cx="1655640" cy="69984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Tree>
  </p:cSld>
  <p:timing>
    <p:tnLst>
      <p:par>
        <p:cTn id="223" dur="indefinite" restart="never" nodeType="tmRoot">
          <p:childTnLst>
            <p:seq>
              <p:cTn id="224" dur="indefinite" nodeType="mainSeq">
                <p:childTnLst>
                  <p:par>
                    <p:cTn id="225" fill="hold">
                      <p:stCondLst>
                        <p:cond delay="indefinite"/>
                      </p:stCondLst>
                      <p:childTnLst>
                        <p:par>
                          <p:cTn id="226" fill="hold">
                            <p:stCondLst>
                              <p:cond delay="0"/>
                            </p:stCondLst>
                            <p:childTnLst>
                              <p:par>
                                <p:cTn id="227" nodeType="clickEffect" fill="hold" presetClass="entr" presetID="42">
                                  <p:stCondLst>
                                    <p:cond delay="0"/>
                                  </p:stCondLst>
                                  <p:childTnLst>
                                    <p:set>
                                      <p:cBhvr>
                                        <p:cTn id="228" dur="1" fill="hold">
                                          <p:stCondLst>
                                            <p:cond delay="0"/>
                                          </p:stCondLst>
                                        </p:cTn>
                                        <p:tgtEl>
                                          <p:spTgt spid="1375"/>
                                        </p:tgtEl>
                                        <p:attrNameLst>
                                          <p:attrName>style.visibility</p:attrName>
                                        </p:attrNameLst>
                                      </p:cBhvr>
                                      <p:to>
                                        <p:strVal val="visible"/>
                                      </p:to>
                                    </p:set>
                                    <p:animEffect filter="fade" transition="in">
                                      <p:cBhvr additive="repl">
                                        <p:cTn id="229" dur="500"/>
                                        <p:tgtEl>
                                          <p:spTgt spid="1375"/>
                                        </p:tgtEl>
                                      </p:cBhvr>
                                    </p:animEffect>
                                    <p:anim calcmode="lin" valueType="num">
                                      <p:cBhvr additive="repl">
                                        <p:cTn id="230" dur="500" fill="hold"/>
                                        <p:tgtEl>
                                          <p:spTgt spid="1375"/>
                                        </p:tgtEl>
                                        <p:attrNameLst>
                                          <p:attrName>ppt_x</p:attrName>
                                        </p:attrNameLst>
                                      </p:cBhvr>
                                      <p:tavLst>
                                        <p:tav tm="0">
                                          <p:val>
                                            <p:strVal val="#ppt_x"/>
                                          </p:val>
                                        </p:tav>
                                        <p:tav tm="100000">
                                          <p:val>
                                            <p:strVal val="#ppt_x"/>
                                          </p:val>
                                        </p:tav>
                                      </p:tavLst>
                                    </p:anim>
                                    <p:anim calcmode="lin" valueType="num">
                                      <p:cBhvr additive="repl">
                                        <p:cTn id="231" dur="500" fill="hold"/>
                                        <p:tgtEl>
                                          <p:spTgt spid="1375"/>
                                        </p:tgtEl>
                                        <p:attrNameLst>
                                          <p:attrName>ppt_y</p:attrName>
                                        </p:attrNameLst>
                                      </p:cBhvr>
                                      <p:tavLst>
                                        <p:tav tm="0">
                                          <p:val>
                                            <p:strVal val="#ppt_y+.1"/>
                                          </p:val>
                                        </p:tav>
                                        <p:tav tm="100000">
                                          <p:val>
                                            <p:strVal val="#ppt_y"/>
                                          </p:val>
                                        </p:tav>
                                      </p:tavLst>
                                    </p:anim>
                                  </p:childTnLst>
                                </p:cTn>
                              </p:par>
                              <p:par>
                                <p:cTn id="232" nodeType="withEffect" fill="hold" presetClass="entr" presetID="1">
                                  <p:stCondLst>
                                    <p:cond delay="0"/>
                                  </p:stCondLst>
                                  <p:childTnLst>
                                    <p:set>
                                      <p:cBhvr>
                                        <p:cTn id="233" dur="1" fill="hold">
                                          <p:stCondLst>
                                            <p:cond delay="0"/>
                                          </p:stCondLst>
                                        </p:cTn>
                                        <p:tgtEl>
                                          <p:spTgt spid="1376"/>
                                        </p:tgtEl>
                                        <p:attrNameLst>
                                          <p:attrName>style.visibility</p:attrName>
                                        </p:attrNameLst>
                                      </p:cBhvr>
                                      <p:to>
                                        <p:strVal val="visible"/>
                                      </p:to>
                                    </p:set>
                                  </p:childTnLst>
                                </p:cTn>
                              </p:par>
                              <p:par>
                                <p:cTn id="234" nodeType="withEffect" fill="hold" presetClass="entr" presetID="42">
                                  <p:stCondLst>
                                    <p:cond delay="0"/>
                                  </p:stCondLst>
                                  <p:childTnLst>
                                    <p:set>
                                      <p:cBhvr>
                                        <p:cTn id="235" dur="1" fill="hold">
                                          <p:stCondLst>
                                            <p:cond delay="0"/>
                                          </p:stCondLst>
                                        </p:cTn>
                                        <p:tgtEl>
                                          <p:spTgt spid="1377"/>
                                        </p:tgtEl>
                                        <p:attrNameLst>
                                          <p:attrName>style.visibility</p:attrName>
                                        </p:attrNameLst>
                                      </p:cBhvr>
                                      <p:to>
                                        <p:strVal val="visible"/>
                                      </p:to>
                                    </p:set>
                                    <p:animEffect filter="fade" transition="in">
                                      <p:cBhvr additive="repl">
                                        <p:cTn id="236" dur="500"/>
                                        <p:tgtEl>
                                          <p:spTgt spid="1377"/>
                                        </p:tgtEl>
                                      </p:cBhvr>
                                    </p:animEffect>
                                    <p:anim calcmode="lin" valueType="num">
                                      <p:cBhvr additive="repl">
                                        <p:cTn id="237" dur="500" fill="hold"/>
                                        <p:tgtEl>
                                          <p:spTgt spid="1377"/>
                                        </p:tgtEl>
                                        <p:attrNameLst>
                                          <p:attrName>ppt_x</p:attrName>
                                        </p:attrNameLst>
                                      </p:cBhvr>
                                      <p:tavLst>
                                        <p:tav tm="0">
                                          <p:val>
                                            <p:strVal val="#ppt_x"/>
                                          </p:val>
                                        </p:tav>
                                        <p:tav tm="100000">
                                          <p:val>
                                            <p:strVal val="#ppt_x"/>
                                          </p:val>
                                        </p:tav>
                                      </p:tavLst>
                                    </p:anim>
                                    <p:anim calcmode="lin" valueType="num">
                                      <p:cBhvr additive="repl">
                                        <p:cTn id="238" dur="500" fill="hold"/>
                                        <p:tgtEl>
                                          <p:spTgt spid="1377"/>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8" name="CustomShape 1"/>
          <p:cNvSpPr/>
          <p:nvPr/>
        </p:nvSpPr>
        <p:spPr>
          <a:xfrm>
            <a:off x="107640" y="1700640"/>
            <a:ext cx="8928360" cy="442476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400"/>
              </a:spcBef>
            </a:pPr>
            <a:r>
              <a:rPr b="1" lang="en-US" sz="2000" spc="-1" strike="noStrike">
                <a:solidFill>
                  <a:srgbClr val="8064a2"/>
                </a:solidFill>
                <a:latin typeface="Courier New Bold"/>
              </a:rPr>
              <a:t>__kernel </a:t>
            </a:r>
            <a:r>
              <a:rPr b="1" lang="en-US" sz="2000" spc="-1" strike="noStrike">
                <a:solidFill>
                  <a:srgbClr val="c0504d"/>
                </a:solidFill>
                <a:latin typeface="Courier New Bold"/>
              </a:rPr>
              <a:t>void</a:t>
            </a:r>
            <a:r>
              <a:rPr b="1" lang="en-US" sz="2000" spc="-1" strike="noStrike">
                <a:solidFill>
                  <a:srgbClr val="000000"/>
                </a:solidFill>
                <a:latin typeface="Courier New Bold"/>
              </a:rPr>
              <a:t> </a:t>
            </a:r>
            <a:r>
              <a:rPr b="1" lang="en-US" sz="2000" spc="-1" strike="noStrike">
                <a:solidFill>
                  <a:srgbClr val="17375e"/>
                </a:solidFill>
                <a:latin typeface="Courier New Bold"/>
              </a:rPr>
              <a:t>mat_mul</a:t>
            </a:r>
            <a:r>
              <a:rPr b="1" lang="en-US" sz="2000" spc="-1" strike="noStrike">
                <a:solidFill>
                  <a:srgbClr val="000000"/>
                </a:solidFill>
                <a:latin typeface="Courier New Bold"/>
              </a:rPr>
              <a:t>(</a:t>
            </a:r>
            <a:endParaRPr b="0" lang="en-US" sz="2000" spc="-1" strike="noStrike">
              <a:latin typeface="Arial"/>
            </a:endParaRPr>
          </a:p>
          <a:p>
            <a:pPr>
              <a:lnSpc>
                <a:spcPct val="100000"/>
              </a:lnSpc>
              <a:spcBef>
                <a:spcPts val="400"/>
              </a:spcBef>
            </a:pPr>
            <a:r>
              <a:rPr b="1" lang="en-US" sz="2000" spc="-1" strike="noStrike">
                <a:solidFill>
                  <a:srgbClr val="c0504d"/>
                </a:solidFill>
                <a:latin typeface="Courier New Bold"/>
              </a:rPr>
              <a:t> </a:t>
            </a:r>
            <a:r>
              <a:rPr b="1" lang="en-US" sz="2000" spc="-1" strike="noStrike">
                <a:solidFill>
                  <a:srgbClr val="c0504d"/>
                </a:solidFill>
                <a:latin typeface="Courier New Bold"/>
              </a:rPr>
              <a:t>const int </a:t>
            </a:r>
            <a:r>
              <a:rPr b="1" lang="en-US" sz="2000" spc="-1" strike="noStrike">
                <a:solidFill>
                  <a:srgbClr val="000000"/>
                </a:solidFill>
                <a:latin typeface="Courier New Bold"/>
              </a:rPr>
              <a:t>N,</a:t>
            </a:r>
            <a:endParaRPr b="0" lang="en-US" sz="2000" spc="-1" strike="noStrike">
              <a:latin typeface="Arial"/>
            </a:endParaRPr>
          </a:p>
          <a:p>
            <a:pPr>
              <a:lnSpc>
                <a:spcPct val="100000"/>
              </a:lnSpc>
              <a:spcBef>
                <a:spcPts val="400"/>
              </a:spcBef>
            </a:pPr>
            <a:r>
              <a:rPr b="1" lang="en-US" sz="2000" spc="-1" strike="noStrike">
                <a:solidFill>
                  <a:srgbClr val="8064a2"/>
                </a:solidFill>
                <a:latin typeface="Courier New Bold"/>
              </a:rPr>
              <a:t> </a:t>
            </a:r>
            <a:r>
              <a:rPr b="1" lang="en-US" sz="2000" spc="-1" strike="noStrike">
                <a:solidFill>
                  <a:srgbClr val="8064a2"/>
                </a:solidFill>
                <a:latin typeface="Courier New Bold"/>
              </a:rPr>
              <a:t>__global </a:t>
            </a:r>
            <a:r>
              <a:rPr b="1" lang="en-US" sz="2000" spc="-1" strike="noStrike">
                <a:solidFill>
                  <a:srgbClr val="c0504d"/>
                </a:solidFill>
                <a:latin typeface="Courier New Bold"/>
              </a:rPr>
              <a:t>float</a:t>
            </a:r>
            <a:r>
              <a:rPr b="1" lang="en-US" sz="2000" spc="-1" strike="noStrike">
                <a:solidFill>
                  <a:srgbClr val="000000"/>
                </a:solidFill>
                <a:latin typeface="Courier New Bold"/>
              </a:rPr>
              <a:t> *A, </a:t>
            </a:r>
            <a:r>
              <a:rPr b="1" lang="en-US" sz="2000" spc="-1" strike="noStrike">
                <a:solidFill>
                  <a:srgbClr val="8064a2"/>
                </a:solidFill>
                <a:latin typeface="Courier New Bold"/>
              </a:rPr>
              <a:t>__global </a:t>
            </a:r>
            <a:r>
              <a:rPr b="1" lang="en-US" sz="2000" spc="-1" strike="noStrike">
                <a:solidFill>
                  <a:srgbClr val="c0504d"/>
                </a:solidFill>
                <a:latin typeface="Courier New Bold"/>
              </a:rPr>
              <a:t>float</a:t>
            </a:r>
            <a:r>
              <a:rPr b="1" lang="en-US" sz="2000" spc="-1" strike="noStrike">
                <a:solidFill>
                  <a:srgbClr val="000000"/>
                </a:solidFill>
                <a:latin typeface="Courier New Bold"/>
              </a:rPr>
              <a:t> *B, </a:t>
            </a:r>
            <a:r>
              <a:rPr b="1" lang="en-US" sz="2000" spc="-1" strike="noStrike">
                <a:solidFill>
                  <a:srgbClr val="8064a2"/>
                </a:solidFill>
                <a:latin typeface="Courier New Bold"/>
              </a:rPr>
              <a:t>__global </a:t>
            </a:r>
            <a:r>
              <a:rPr b="1" lang="en-US" sz="2000" spc="-1" strike="noStrike">
                <a:solidFill>
                  <a:srgbClr val="c0504d"/>
                </a:solidFill>
                <a:latin typeface="Courier New Bold"/>
              </a:rPr>
              <a:t>float</a:t>
            </a:r>
            <a:r>
              <a:rPr b="1" lang="en-US" sz="2000" spc="-1" strike="noStrike">
                <a:solidFill>
                  <a:srgbClr val="000000"/>
                </a:solidFill>
                <a:latin typeface="Courier New Bold"/>
              </a:rPr>
              <a:t> *C)</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Bold"/>
              </a:rPr>
              <a:t>{</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Bold"/>
              </a:rPr>
              <a:t>    </a:t>
            </a:r>
            <a:r>
              <a:rPr b="1" lang="en-US" sz="2000" spc="-1" strike="noStrike">
                <a:solidFill>
                  <a:srgbClr val="c0504d"/>
                </a:solidFill>
                <a:latin typeface="Courier New Bold"/>
              </a:rPr>
              <a:t>int </a:t>
            </a:r>
            <a:r>
              <a:rPr b="1" lang="en-US" sz="2000" spc="-1" strike="noStrike">
                <a:solidFill>
                  <a:srgbClr val="000000"/>
                </a:solidFill>
                <a:latin typeface="Courier New Bold"/>
              </a:rPr>
              <a:t>i, j, k;</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Bold"/>
              </a:rPr>
              <a:t>    </a:t>
            </a:r>
            <a:r>
              <a:rPr b="1" lang="en-US" sz="2000" spc="-1" strike="noStrike">
                <a:solidFill>
                  <a:srgbClr val="000000"/>
                </a:solidFill>
                <a:latin typeface="Courier New Bold"/>
              </a:rPr>
              <a:t>i = </a:t>
            </a:r>
            <a:r>
              <a:rPr b="1" lang="en-US" sz="2000" spc="-1" strike="noStrike">
                <a:solidFill>
                  <a:srgbClr val="17375e"/>
                </a:solidFill>
                <a:latin typeface="Courier New Bold"/>
              </a:rPr>
              <a:t>get_global_id</a:t>
            </a:r>
            <a:r>
              <a:rPr b="1" lang="en-US" sz="2000" spc="-1" strike="noStrike">
                <a:solidFill>
                  <a:srgbClr val="000000"/>
                </a:solidFill>
                <a:latin typeface="Courier New Bold"/>
              </a:rPr>
              <a:t>(0);</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Bold"/>
              </a:rPr>
              <a:t>    </a:t>
            </a:r>
            <a:r>
              <a:rPr b="1" lang="en-US" sz="2000" spc="-1" strike="noStrike">
                <a:solidFill>
                  <a:srgbClr val="000000"/>
                </a:solidFill>
                <a:latin typeface="Courier New Bold"/>
              </a:rPr>
              <a:t>j = </a:t>
            </a:r>
            <a:r>
              <a:rPr b="1" lang="en-US" sz="2000" spc="-1" strike="noStrike">
                <a:solidFill>
                  <a:srgbClr val="17375e"/>
                </a:solidFill>
                <a:latin typeface="Courier New Bold"/>
              </a:rPr>
              <a:t>get_global_id</a:t>
            </a:r>
            <a:r>
              <a:rPr b="1" lang="en-US" sz="2000" spc="-1" strike="noStrike">
                <a:solidFill>
                  <a:srgbClr val="000000"/>
                </a:solidFill>
                <a:latin typeface="Courier New Bold"/>
              </a:rPr>
              <a:t>(1);</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Bold"/>
              </a:rPr>
              <a:t>    </a:t>
            </a:r>
            <a:r>
              <a:rPr b="1" lang="en-US" sz="2000" spc="-1" strike="noStrike">
                <a:solidFill>
                  <a:srgbClr val="000000"/>
                </a:solidFill>
                <a:latin typeface="Courier New Bold"/>
              </a:rPr>
              <a:t>// C(i, j) = sum(over k) A(i,k) * B(k,j)</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Bold"/>
              </a:rPr>
              <a:t>    </a:t>
            </a:r>
            <a:r>
              <a:rPr b="1" lang="en-US" sz="2000" spc="-1" strike="noStrike">
                <a:solidFill>
                  <a:srgbClr val="4f81bd"/>
                </a:solidFill>
                <a:latin typeface="Courier New Bold"/>
              </a:rPr>
              <a:t>for</a:t>
            </a:r>
            <a:r>
              <a:rPr b="1" lang="en-US" sz="2000" spc="-1" strike="noStrike">
                <a:solidFill>
                  <a:srgbClr val="000000"/>
                </a:solidFill>
                <a:latin typeface="Courier New Bold"/>
              </a:rPr>
              <a:t> (k = 0; k &lt; N; k++) { </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Bold"/>
              </a:rPr>
              <a:t>      </a:t>
            </a:r>
            <a:r>
              <a:rPr b="1" lang="en-US" sz="2000" spc="-1" strike="noStrike">
                <a:solidFill>
                  <a:srgbClr val="000000"/>
                </a:solidFill>
                <a:latin typeface="Courier New Bold"/>
              </a:rPr>
              <a:t>C[i*N+j] += A[i*N+k] * B[k*N+j];</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Bold"/>
              </a:rPr>
              <a:t>    </a:t>
            </a:r>
            <a:r>
              <a:rPr b="1" lang="en-US" sz="2000" spc="-1" strike="noStrike">
                <a:solidFill>
                  <a:srgbClr val="000000"/>
                </a:solidFill>
                <a:latin typeface="Courier New Bold"/>
              </a:rPr>
              <a:t>}</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Bold"/>
              </a:rPr>
              <a:t>}</a:t>
            </a:r>
            <a:endParaRPr b="0" lang="en-US" sz="2000" spc="-1" strike="noStrike">
              <a:latin typeface="Arial"/>
            </a:endParaRPr>
          </a:p>
        </p:txBody>
      </p:sp>
      <p:sp>
        <p:nvSpPr>
          <p:cNvPr id="1379" name="CustomShape 2"/>
          <p:cNvSpPr/>
          <p:nvPr/>
        </p:nvSpPr>
        <p:spPr>
          <a:xfrm>
            <a:off x="107640" y="-90360"/>
            <a:ext cx="892836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3200" spc="-1" strike="noStrike">
                <a:solidFill>
                  <a:srgbClr val="000000"/>
                </a:solidFill>
                <a:latin typeface="Trebuchet MS"/>
              </a:rPr>
              <a:t>Matrix multiplication: OpenCL kernel</a:t>
            </a:r>
            <a:endParaRPr b="0" lang="en-US" sz="3200" spc="-1" strike="noStrike">
              <a:latin typeface="Arial"/>
            </a:endParaRPr>
          </a:p>
        </p:txBody>
      </p:sp>
    </p:spTree>
  </p:cSld>
  <p:timing>
    <p:tnLst>
      <p:par>
        <p:cTn id="239" dur="indefinite" restart="never" nodeType="tmRoot">
          <p:childTnLst>
            <p:seq>
              <p:cTn id="240" dur="indefinite" nodeType="mainSeq"/>
              <p:prevCondLst>
                <p:cond delay="0" evt="onPrev">
                  <p:tgtEl>
                    <p:sldTgt/>
                  </p:tgtEl>
                </p:cond>
              </p:prevCondLst>
              <p:nextCondLst>
                <p:cond delay="0" evt="onNext">
                  <p:tgtEl>
                    <p:sldTgt/>
                  </p:tgtEl>
                </p:cond>
              </p:nextCondLst>
            </p:seq>
          </p:childTnLst>
        </p:cTn>
      </p:par>
    </p:tnLst>
  </p:timing>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0" name="CustomShape 1"/>
          <p:cNvSpPr/>
          <p:nvPr/>
        </p:nvSpPr>
        <p:spPr>
          <a:xfrm>
            <a:off x="0" y="2224440"/>
            <a:ext cx="3491280" cy="374364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400"/>
              </a:spcBef>
            </a:pPr>
            <a:r>
              <a:rPr b="1" lang="en-US" sz="2000" spc="-1" strike="noStrike">
                <a:solidFill>
                  <a:srgbClr val="8064a2"/>
                </a:solidFill>
                <a:latin typeface="Courier New Bold"/>
              </a:rPr>
              <a:t>__kernel </a:t>
            </a:r>
            <a:r>
              <a:rPr b="1" lang="en-US" sz="2000" spc="-1" strike="noStrike">
                <a:solidFill>
                  <a:srgbClr val="c0504d"/>
                </a:solidFill>
                <a:latin typeface="Courier New Bold"/>
              </a:rPr>
              <a:t>void</a:t>
            </a:r>
            <a:r>
              <a:rPr b="1" lang="en-US" sz="2000" spc="-1" strike="noStrike">
                <a:solidFill>
                  <a:srgbClr val="000000"/>
                </a:solidFill>
                <a:latin typeface="Courier New Bold"/>
              </a:rPr>
              <a:t> </a:t>
            </a:r>
            <a:r>
              <a:rPr b="1" lang="en-US" sz="2000" spc="-1" strike="noStrike">
                <a:solidFill>
                  <a:srgbClr val="17375e"/>
                </a:solidFill>
                <a:latin typeface="Courier New Bold"/>
              </a:rPr>
              <a:t>mmul</a:t>
            </a:r>
            <a:r>
              <a:rPr b="1" lang="en-US" sz="2000" spc="-1" strike="noStrike">
                <a:solidFill>
                  <a:srgbClr val="000000"/>
                </a:solidFill>
                <a:latin typeface="Courier New Bold"/>
              </a:rPr>
              <a:t>(</a:t>
            </a:r>
            <a:endParaRPr b="0" lang="en-US" sz="2000" spc="-1" strike="noStrike">
              <a:latin typeface="Arial"/>
            </a:endParaRPr>
          </a:p>
          <a:p>
            <a:pPr>
              <a:lnSpc>
                <a:spcPct val="100000"/>
              </a:lnSpc>
              <a:spcBef>
                <a:spcPts val="400"/>
              </a:spcBef>
            </a:pPr>
            <a:r>
              <a:rPr b="1" lang="en-US" sz="2000" spc="-1" strike="noStrike">
                <a:solidFill>
                  <a:srgbClr val="c0504d"/>
                </a:solidFill>
                <a:latin typeface="Courier New Bold"/>
              </a:rPr>
              <a:t>   </a:t>
            </a:r>
            <a:r>
              <a:rPr b="1" lang="en-US" sz="2000" spc="-1" strike="noStrike">
                <a:solidFill>
                  <a:srgbClr val="c0504d"/>
                </a:solidFill>
                <a:latin typeface="Courier New Bold"/>
              </a:rPr>
              <a:t>const int </a:t>
            </a:r>
            <a:r>
              <a:rPr b="1" lang="en-US" sz="2000" spc="-1" strike="noStrike">
                <a:solidFill>
                  <a:srgbClr val="000000"/>
                </a:solidFill>
                <a:latin typeface="Courier New Bold"/>
              </a:rPr>
              <a:t>N,</a:t>
            </a:r>
            <a:endParaRPr b="0" lang="en-US" sz="2000" spc="-1" strike="noStrike">
              <a:latin typeface="Arial"/>
            </a:endParaRPr>
          </a:p>
          <a:p>
            <a:pPr>
              <a:lnSpc>
                <a:spcPct val="100000"/>
              </a:lnSpc>
              <a:spcBef>
                <a:spcPts val="400"/>
              </a:spcBef>
            </a:pPr>
            <a:r>
              <a:rPr b="1" lang="en-US" sz="2000" spc="-1" strike="noStrike">
                <a:solidFill>
                  <a:srgbClr val="8064a2"/>
                </a:solidFill>
                <a:latin typeface="Courier New Bold"/>
              </a:rPr>
              <a:t>   </a:t>
            </a:r>
            <a:r>
              <a:rPr b="1" lang="en-US" sz="2000" spc="-1" strike="noStrike">
                <a:solidFill>
                  <a:srgbClr val="8064a2"/>
                </a:solidFill>
                <a:latin typeface="Courier New Bold"/>
              </a:rPr>
              <a:t>__global </a:t>
            </a:r>
            <a:r>
              <a:rPr b="1" lang="en-US" sz="2000" spc="-1" strike="noStrike">
                <a:solidFill>
                  <a:srgbClr val="c0504d"/>
                </a:solidFill>
                <a:latin typeface="Courier New Bold"/>
              </a:rPr>
              <a:t>float</a:t>
            </a:r>
            <a:r>
              <a:rPr b="1" lang="en-US" sz="2000" spc="-1" strike="noStrike">
                <a:solidFill>
                  <a:srgbClr val="000000"/>
                </a:solidFill>
                <a:latin typeface="Courier New Bold"/>
              </a:rPr>
              <a:t> *A,</a:t>
            </a:r>
            <a:endParaRPr b="0" lang="en-US" sz="2000" spc="-1" strike="noStrike">
              <a:latin typeface="Arial"/>
            </a:endParaRPr>
          </a:p>
          <a:p>
            <a:pPr>
              <a:lnSpc>
                <a:spcPct val="100000"/>
              </a:lnSpc>
              <a:spcBef>
                <a:spcPts val="400"/>
              </a:spcBef>
            </a:pPr>
            <a:r>
              <a:rPr b="1" lang="en-US" sz="2000" spc="-1" strike="noStrike">
                <a:solidFill>
                  <a:srgbClr val="9bbb59"/>
                </a:solidFill>
                <a:latin typeface="Courier New Bold"/>
              </a:rPr>
              <a:t>   </a:t>
            </a:r>
            <a:r>
              <a:rPr b="1" lang="en-US" sz="2000" spc="-1" strike="noStrike">
                <a:solidFill>
                  <a:srgbClr val="8064a2"/>
                </a:solidFill>
                <a:latin typeface="Courier New Bold"/>
              </a:rPr>
              <a:t>__global </a:t>
            </a:r>
            <a:r>
              <a:rPr b="1" lang="en-US" sz="2000" spc="-1" strike="noStrike">
                <a:solidFill>
                  <a:srgbClr val="c0504d"/>
                </a:solidFill>
                <a:latin typeface="Courier New Bold"/>
              </a:rPr>
              <a:t>float</a:t>
            </a:r>
            <a:r>
              <a:rPr b="1" lang="en-US" sz="2000" spc="-1" strike="noStrike">
                <a:solidFill>
                  <a:srgbClr val="000000"/>
                </a:solidFill>
                <a:latin typeface="Courier New Bold"/>
              </a:rPr>
              <a:t> *B,</a:t>
            </a:r>
            <a:endParaRPr b="0" lang="en-US" sz="2000" spc="-1" strike="noStrike">
              <a:latin typeface="Arial"/>
            </a:endParaRPr>
          </a:p>
          <a:p>
            <a:pPr>
              <a:lnSpc>
                <a:spcPct val="100000"/>
              </a:lnSpc>
              <a:spcBef>
                <a:spcPts val="400"/>
              </a:spcBef>
            </a:pPr>
            <a:r>
              <a:rPr b="1" lang="en-US" sz="2000" spc="-1" strike="noStrike">
                <a:solidFill>
                  <a:srgbClr val="8064a2"/>
                </a:solidFill>
                <a:latin typeface="Courier New Bold"/>
              </a:rPr>
              <a:t>   </a:t>
            </a:r>
            <a:r>
              <a:rPr b="1" lang="en-US" sz="2000" spc="-1" strike="noStrike">
                <a:solidFill>
                  <a:srgbClr val="8064a2"/>
                </a:solidFill>
                <a:latin typeface="Courier New Bold"/>
              </a:rPr>
              <a:t>__global </a:t>
            </a:r>
            <a:r>
              <a:rPr b="1" lang="en-US" sz="2000" spc="-1" strike="noStrike">
                <a:solidFill>
                  <a:srgbClr val="c0504d"/>
                </a:solidFill>
                <a:latin typeface="Courier New Bold"/>
              </a:rPr>
              <a:t>float</a:t>
            </a:r>
            <a:r>
              <a:rPr b="1" lang="en-US" sz="2000" spc="-1" strike="noStrike">
                <a:solidFill>
                  <a:srgbClr val="000000"/>
                </a:solidFill>
                <a:latin typeface="Courier New Bold"/>
              </a:rPr>
              <a:t> *C)</a:t>
            </a:r>
            <a:endParaRPr b="0" lang="en-US" sz="2000" spc="-1" strike="noStrike">
              <a:latin typeface="Arial"/>
            </a:endParaRPr>
          </a:p>
        </p:txBody>
      </p:sp>
      <p:sp>
        <p:nvSpPr>
          <p:cNvPr id="1381" name="CustomShape 2"/>
          <p:cNvSpPr/>
          <p:nvPr/>
        </p:nvSpPr>
        <p:spPr>
          <a:xfrm>
            <a:off x="107640" y="-90360"/>
            <a:ext cx="892836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3200" spc="-1" strike="noStrike">
                <a:solidFill>
                  <a:srgbClr val="000000"/>
                </a:solidFill>
                <a:latin typeface="Trebuchet MS"/>
              </a:rPr>
              <a:t>Matrix multiplication: OpenCL kernel improved</a:t>
            </a:r>
            <a:endParaRPr b="0" lang="en-US" sz="3200" spc="-1" strike="noStrike">
              <a:latin typeface="Arial"/>
            </a:endParaRPr>
          </a:p>
        </p:txBody>
      </p:sp>
      <p:sp>
        <p:nvSpPr>
          <p:cNvPr id="1382" name="CustomShape 3"/>
          <p:cNvSpPr/>
          <p:nvPr/>
        </p:nvSpPr>
        <p:spPr>
          <a:xfrm>
            <a:off x="3564000" y="1883880"/>
            <a:ext cx="5579280" cy="442476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400"/>
              </a:spcBef>
            </a:pPr>
            <a:r>
              <a:rPr b="1" lang="en-US" sz="2000" spc="-1" strike="noStrike">
                <a:solidFill>
                  <a:srgbClr val="000000"/>
                </a:solidFill>
                <a:latin typeface="Courier New Bold"/>
                <a:ea typeface="DejaVu Sans"/>
              </a:rPr>
              <a:t>{</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Bold"/>
                <a:ea typeface="DejaVu Sans"/>
              </a:rPr>
              <a:t>  </a:t>
            </a:r>
            <a:r>
              <a:rPr b="1" lang="en-US" sz="2000" spc="-1" strike="noStrike">
                <a:solidFill>
                  <a:srgbClr val="c0504d"/>
                </a:solidFill>
                <a:latin typeface="Courier New Bold"/>
                <a:ea typeface="DejaVu Sans"/>
              </a:rPr>
              <a:t>int </a:t>
            </a:r>
            <a:r>
              <a:rPr b="1" lang="en-US" sz="2000" spc="-1" strike="noStrike">
                <a:solidFill>
                  <a:srgbClr val="000000"/>
                </a:solidFill>
                <a:latin typeface="Courier New Bold"/>
                <a:ea typeface="DejaVu Sans"/>
              </a:rPr>
              <a:t>k;</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Bold"/>
                <a:ea typeface="DejaVu Sans"/>
              </a:rPr>
              <a:t>  </a:t>
            </a:r>
            <a:r>
              <a:rPr b="1" lang="en-US" sz="2000" spc="-1" strike="noStrike">
                <a:solidFill>
                  <a:srgbClr val="c0504d"/>
                </a:solidFill>
                <a:latin typeface="Courier New Bold"/>
                <a:ea typeface="DejaVu Sans"/>
              </a:rPr>
              <a:t>int </a:t>
            </a:r>
            <a:r>
              <a:rPr b="1" lang="en-US" sz="2000" spc="-1" strike="noStrike">
                <a:solidFill>
                  <a:srgbClr val="000000"/>
                </a:solidFill>
                <a:latin typeface="Courier New Bold"/>
                <a:ea typeface="DejaVu Sans"/>
              </a:rPr>
              <a:t>i = </a:t>
            </a:r>
            <a:r>
              <a:rPr b="1" lang="en-US" sz="2000" spc="-1" strike="noStrike">
                <a:solidFill>
                  <a:srgbClr val="17375e"/>
                </a:solidFill>
                <a:latin typeface="Courier New Bold"/>
                <a:ea typeface="DejaVu Sans"/>
              </a:rPr>
              <a:t>get_global_id</a:t>
            </a:r>
            <a:r>
              <a:rPr b="1" lang="en-US" sz="2000" spc="-1" strike="noStrike">
                <a:solidFill>
                  <a:srgbClr val="000000"/>
                </a:solidFill>
                <a:latin typeface="Courier New Bold"/>
                <a:ea typeface="DejaVu Sans"/>
              </a:rPr>
              <a:t>(0);</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Bold"/>
                <a:ea typeface="DejaVu Sans"/>
              </a:rPr>
              <a:t>  </a:t>
            </a:r>
            <a:r>
              <a:rPr b="1" lang="en-US" sz="2000" spc="-1" strike="noStrike">
                <a:solidFill>
                  <a:srgbClr val="c0504d"/>
                </a:solidFill>
                <a:latin typeface="Courier New Bold"/>
                <a:ea typeface="DejaVu Sans"/>
              </a:rPr>
              <a:t>int </a:t>
            </a:r>
            <a:r>
              <a:rPr b="1" lang="en-US" sz="2000" spc="-1" strike="noStrike">
                <a:solidFill>
                  <a:srgbClr val="000000"/>
                </a:solidFill>
                <a:latin typeface="Courier New Bold"/>
                <a:ea typeface="DejaVu Sans"/>
              </a:rPr>
              <a:t>j = </a:t>
            </a:r>
            <a:r>
              <a:rPr b="1" lang="en-US" sz="2000" spc="-1" strike="noStrike">
                <a:solidFill>
                  <a:srgbClr val="17375e"/>
                </a:solidFill>
                <a:latin typeface="Courier New Bold"/>
                <a:ea typeface="DejaVu Sans"/>
              </a:rPr>
              <a:t>get_global_id</a:t>
            </a:r>
            <a:r>
              <a:rPr b="1" lang="en-US" sz="2000" spc="-1" strike="noStrike">
                <a:solidFill>
                  <a:srgbClr val="000000"/>
                </a:solidFill>
                <a:latin typeface="Courier New Bold"/>
                <a:ea typeface="DejaVu Sans"/>
              </a:rPr>
              <a:t>(1);</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Bold"/>
                <a:ea typeface="DejaVu Sans"/>
              </a:rPr>
              <a:t>  </a:t>
            </a:r>
            <a:r>
              <a:rPr b="1" lang="en-US" sz="2000" spc="-1" strike="noStrike">
                <a:solidFill>
                  <a:srgbClr val="c0504d"/>
                </a:solidFill>
                <a:latin typeface="Courier New Bold"/>
                <a:ea typeface="DejaVu Sans"/>
              </a:rPr>
              <a:t>float</a:t>
            </a:r>
            <a:r>
              <a:rPr b="1" lang="en-US" sz="2000" spc="-1" strike="noStrike">
                <a:solidFill>
                  <a:srgbClr val="000000"/>
                </a:solidFill>
                <a:latin typeface="Courier New Bold"/>
                <a:ea typeface="DejaVu Sans"/>
              </a:rPr>
              <a:t> tmp = 0.0f;</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Bold"/>
                <a:ea typeface="DejaVu Sans"/>
              </a:rPr>
              <a:t>  </a:t>
            </a:r>
            <a:r>
              <a:rPr b="1" lang="en-US" sz="2000" spc="-1" strike="noStrike">
                <a:solidFill>
                  <a:srgbClr val="4f81bd"/>
                </a:solidFill>
                <a:latin typeface="Courier New Bold"/>
                <a:ea typeface="DejaVu Sans"/>
              </a:rPr>
              <a:t>for</a:t>
            </a:r>
            <a:r>
              <a:rPr b="1" lang="en-US" sz="2000" spc="-1" strike="noStrike">
                <a:solidFill>
                  <a:srgbClr val="000000"/>
                </a:solidFill>
                <a:latin typeface="Courier New Bold"/>
                <a:ea typeface="DejaVu Sans"/>
              </a:rPr>
              <a:t> (k = 0; k &lt; N; k++) </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Bold"/>
                <a:ea typeface="DejaVu Sans"/>
              </a:rPr>
              <a:t>   </a:t>
            </a:r>
            <a:r>
              <a:rPr b="1" lang="en-US" sz="2000" spc="-1" strike="noStrike">
                <a:solidFill>
                  <a:srgbClr val="000000"/>
                </a:solidFill>
                <a:latin typeface="Courier New Bold"/>
                <a:ea typeface="DejaVu Sans"/>
              </a:rPr>
              <a:t>tmp += A[i*N+k]*B[k*N+j];</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Bold"/>
                <a:ea typeface="DejaVu Sans"/>
              </a:rPr>
              <a:t>  </a:t>
            </a:r>
            <a:r>
              <a:rPr b="1" lang="en-US" sz="2000" spc="-1" strike="noStrike">
                <a:solidFill>
                  <a:srgbClr val="000000"/>
                </a:solidFill>
                <a:latin typeface="Courier New Bold"/>
                <a:ea typeface="DejaVu Sans"/>
              </a:rPr>
              <a:t>}</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Bold"/>
                <a:ea typeface="DejaVu Sans"/>
              </a:rPr>
              <a:t>  </a:t>
            </a:r>
            <a:r>
              <a:rPr b="1" lang="en-US" sz="2000" spc="-1" strike="noStrike">
                <a:solidFill>
                  <a:srgbClr val="000000"/>
                </a:solidFill>
                <a:latin typeface="Courier New Bold"/>
                <a:ea typeface="DejaVu Sans"/>
              </a:rPr>
              <a:t>C[i*N+j] += tmp;</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Bold"/>
                <a:ea typeface="DejaVu Sans"/>
              </a:rPr>
              <a:t>}</a:t>
            </a:r>
            <a:endParaRPr b="0" lang="en-US" sz="2000" spc="-1" strike="noStrike">
              <a:latin typeface="Arial"/>
            </a:endParaRPr>
          </a:p>
        </p:txBody>
      </p:sp>
      <p:sp>
        <p:nvSpPr>
          <p:cNvPr id="1383" name="CustomShape 4"/>
          <p:cNvSpPr/>
          <p:nvPr/>
        </p:nvSpPr>
        <p:spPr>
          <a:xfrm>
            <a:off x="1187640" y="908640"/>
            <a:ext cx="7056000" cy="9122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800" spc="-1" strike="noStrike">
                <a:solidFill>
                  <a:srgbClr val="4f81bd"/>
                </a:solidFill>
                <a:latin typeface="Trebuchet MS"/>
                <a:ea typeface="DejaVu Sans"/>
              </a:rPr>
              <a:t>Rearrange and use a local scalar for intermediate C element values (a common optimization in Matrix Multiplication functions) </a:t>
            </a:r>
            <a:endParaRPr b="0" lang="en-US" sz="1800" spc="-1" strike="noStrike">
              <a:latin typeface="Arial"/>
            </a:endParaRPr>
          </a:p>
        </p:txBody>
      </p:sp>
    </p:spTree>
  </p:cSld>
  <p:timing>
    <p:tnLst>
      <p:par>
        <p:cTn id="241" dur="indefinite" restart="never" nodeType="tmRoot">
          <p:childTnLst>
            <p:seq>
              <p:cTn id="242" dur="indefinite" nodeType="mainSeq"/>
              <p:prevCondLst>
                <p:cond delay="0" evt="onPrev">
                  <p:tgtEl>
                    <p:sldTgt/>
                  </p:tgtEl>
                </p:cond>
              </p:prevCondLst>
              <p:nextCondLst>
                <p:cond delay="0" evt="onNext">
                  <p:tgtEl>
                    <p:sldTgt/>
                  </p:tgtEl>
                </p:cond>
              </p:nextCondLst>
            </p:seq>
          </p:childTnLst>
        </p:cTn>
      </p:par>
    </p:tnLst>
  </p:timing>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4" name="CustomShape 1"/>
          <p:cNvSpPr/>
          <p:nvPr/>
        </p:nvSpPr>
        <p:spPr>
          <a:xfrm>
            <a:off x="228600" y="-39240"/>
            <a:ext cx="8647920" cy="6166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800" spc="-1" strike="noStrike">
                <a:solidFill>
                  <a:srgbClr val="000000"/>
                </a:solidFill>
                <a:latin typeface="Trebuchet MS"/>
              </a:rPr>
              <a:t>Matrix multiplication host program (C++ API)</a:t>
            </a:r>
            <a:endParaRPr b="0" lang="en-US" sz="2800" spc="-1" strike="noStrike">
              <a:latin typeface="Arial"/>
            </a:endParaRPr>
          </a:p>
        </p:txBody>
      </p:sp>
      <p:sp>
        <p:nvSpPr>
          <p:cNvPr id="1385" name="CustomShape 2"/>
          <p:cNvSpPr/>
          <p:nvPr/>
        </p:nvSpPr>
        <p:spPr>
          <a:xfrm>
            <a:off x="4714920" y="579240"/>
            <a:ext cx="4428360" cy="276120"/>
          </a:xfrm>
          <a:prstGeom prst="rect">
            <a:avLst/>
          </a:prstGeom>
          <a:noFill/>
          <a:ln>
            <a:noFill/>
          </a:ln>
        </p:spPr>
        <p:style>
          <a:lnRef idx="0"/>
          <a:fillRef idx="0"/>
          <a:effectRef idx="0"/>
          <a:fontRef idx="minor"/>
        </p:style>
      </p:sp>
      <p:sp>
        <p:nvSpPr>
          <p:cNvPr id="1386" name="CustomShape 3"/>
          <p:cNvSpPr/>
          <p:nvPr/>
        </p:nvSpPr>
        <p:spPr>
          <a:xfrm>
            <a:off x="35640" y="1138680"/>
            <a:ext cx="4535640" cy="5112000"/>
          </a:xfrm>
          <a:prstGeom prst="rect">
            <a:avLst/>
          </a:prstGeom>
          <a:noFill/>
          <a:ln>
            <a:noFill/>
          </a:ln>
        </p:spPr>
        <p:style>
          <a:lnRef idx="0"/>
          <a:fillRef idx="0"/>
          <a:effectRef idx="0"/>
          <a:fontRef idx="minor"/>
        </p:style>
        <p:txBody>
          <a:bodyPr lIns="90000" rIns="90000" tIns="45000" bIns="45000"/>
          <a:p>
            <a:pPr>
              <a:lnSpc>
                <a:spcPct val="100000"/>
              </a:lnSpc>
            </a:pPr>
            <a:r>
              <a:rPr b="1" lang="en-US" sz="1100" spc="-1" strike="noStrike">
                <a:solidFill>
                  <a:srgbClr val="000000"/>
                </a:solidFill>
                <a:latin typeface="Courier New Bold"/>
                <a:ea typeface="DejaVu Sans"/>
              </a:rPr>
              <a:t>int main(int argc, char *argv[])</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std::vector&lt;float&gt; h_A, h_B, h_C; // matrices</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int Mdim, Ndim, Pdim; // A[N][P],B[P][M],C[N][M]</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int i, err; </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int szA, szB, szC; // num elements in each matrix</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double start_time, run_time; // timing data</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cl::Program program;</a:t>
            </a:r>
            <a:endParaRPr b="0" lang="en-US" sz="1100" spc="-1" strike="noStrike">
              <a:latin typeface="Arial"/>
            </a:endParaRPr>
          </a:p>
          <a:p>
            <a:pPr>
              <a:lnSpc>
                <a:spcPct val="100000"/>
              </a:lnSpc>
            </a:pP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Ndim = Pdim = Mdim = ORDER;</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szA = Ndim*Pdim; </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szB = Pdim*Mdim; </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szC = Ndim*Mdim;</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h_A   = std::vector&lt;float&gt;(szA);</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h_B   = std::vector&lt;float&gt;(szB);</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h_C   = std::vector&lt;float&gt;(szC);</a:t>
            </a:r>
            <a:endParaRPr b="0" lang="en-US" sz="1100" spc="-1" strike="noStrike">
              <a:latin typeface="Arial"/>
            </a:endParaRPr>
          </a:p>
          <a:p>
            <a:pPr>
              <a:lnSpc>
                <a:spcPct val="100000"/>
              </a:lnSpc>
            </a:pP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initmat(Mdim, Ndim, Pdim, h_A, h_B, h_C);</a:t>
            </a:r>
            <a:endParaRPr b="0" lang="en-US" sz="1100" spc="-1" strike="noStrike">
              <a:latin typeface="Arial"/>
            </a:endParaRPr>
          </a:p>
          <a:p>
            <a:pPr>
              <a:lnSpc>
                <a:spcPct val="100000"/>
              </a:lnSpc>
            </a:pP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 Compile for first kernel to setup program</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program = cl::Program(C_elem_KernelSource, true);</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Context context(CL_DEVICE_TYPE_DEFAULT);  </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cl::CommandQueue queue(context);</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std::vector&lt;Device&gt; devices =</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context.getInfo&lt;CL_CONTEXT_DEVICES&gt;();</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cl::Device device = devices[0]; </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std::string s =  </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device.getInfo&lt;CL_DEVICE_NAME&gt;();</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std::cout &lt;&lt; "\nUsing OpenCL Device ”</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&lt;&lt; s &lt;&lt; "\n";</a:t>
            </a:r>
            <a:endParaRPr b="0" lang="en-US" sz="1100" spc="-1" strike="noStrike">
              <a:latin typeface="Arial"/>
            </a:endParaRPr>
          </a:p>
        </p:txBody>
      </p:sp>
      <p:sp>
        <p:nvSpPr>
          <p:cNvPr id="1387" name="CustomShape 4"/>
          <p:cNvSpPr/>
          <p:nvPr/>
        </p:nvSpPr>
        <p:spPr>
          <a:xfrm>
            <a:off x="4314240" y="1549080"/>
            <a:ext cx="4859280" cy="4442400"/>
          </a:xfrm>
          <a:prstGeom prst="rect">
            <a:avLst/>
          </a:prstGeom>
          <a:noFill/>
          <a:ln>
            <a:noFill/>
          </a:ln>
        </p:spPr>
        <p:style>
          <a:lnRef idx="0"/>
          <a:fillRef idx="0"/>
          <a:effectRef idx="0"/>
          <a:fontRef idx="minor"/>
        </p:style>
        <p:txBody>
          <a:bodyPr lIns="90000" rIns="90000" tIns="45000" bIns="45000"/>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 Setup the buffers, initialize matrices,</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 and write them into global memory</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initmat(Mdim, Ndim, Pdim, h_A, h_B, h_C);</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cl::Buffer d_a(context, h_A.begin(),h_A.end(), true);</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cl::Buffer d_b(context, h_B.begin(),h_B.end(), true);</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cl::Buffer d_c = cl::Buffer(context, </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CL_MEM_WRITE_ONLY,</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sizeof(float) * szC);</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endParaRPr b="0" lang="en-US" sz="1100" spc="-1" strike="noStrike">
              <a:latin typeface="Arial"/>
            </a:endParaRPr>
          </a:p>
          <a:p>
            <a:pPr>
              <a:lnSpc>
                <a:spcPct val="100000"/>
              </a:lnSpc>
            </a:pP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cl::make_kernel&lt;int, int, int,</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cl::Buffer, cl::Buffer, cl::Buffer&gt; </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naive(program, "mmul");</a:t>
            </a:r>
            <a:endParaRPr b="0" lang="en-US" sz="1100" spc="-1" strike="noStrike">
              <a:latin typeface="Arial"/>
            </a:endParaRPr>
          </a:p>
          <a:p>
            <a:pPr>
              <a:lnSpc>
                <a:spcPct val="100000"/>
              </a:lnSpc>
            </a:pP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zero_mat(Ndim, Mdim, h_C);</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start_time = wtime();</a:t>
            </a:r>
            <a:endParaRPr b="0" lang="en-US" sz="1100" spc="-1" strike="noStrike">
              <a:latin typeface="Arial"/>
            </a:endParaRPr>
          </a:p>
          <a:p>
            <a:pPr>
              <a:lnSpc>
                <a:spcPct val="100000"/>
              </a:lnSpc>
            </a:pP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naive(cl::EnqueueArgs(queue,</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cl::NDRange(Ndim, Mdim)),</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Ndim, Mdim, Pdim, d_a, d_b, d_c);</a:t>
            </a:r>
            <a:endParaRPr b="0" lang="en-US" sz="1100" spc="-1" strike="noStrike">
              <a:latin typeface="Arial"/>
            </a:endParaRPr>
          </a:p>
          <a:p>
            <a:pPr>
              <a:lnSpc>
                <a:spcPct val="100000"/>
              </a:lnSpc>
            </a:pP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cl::copy(queue, d_c, h_C.begin(), h_C.end());</a:t>
            </a:r>
            <a:endParaRPr b="0" lang="en-US" sz="1100" spc="-1" strike="noStrike">
              <a:latin typeface="Arial"/>
            </a:endParaRPr>
          </a:p>
          <a:p>
            <a:pPr>
              <a:lnSpc>
                <a:spcPct val="100000"/>
              </a:lnSpc>
            </a:pP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run_time  = wtime() - start_time;</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  </a:t>
            </a:r>
            <a:r>
              <a:rPr b="1" lang="en-US" sz="1100" spc="-1" strike="noStrike">
                <a:solidFill>
                  <a:srgbClr val="000000"/>
                </a:solidFill>
                <a:latin typeface="Courier New Bold"/>
                <a:ea typeface="DejaVu Sans"/>
              </a:rPr>
              <a:t>results(Mdim, Ndim, Pdim, h_C, run_time);</a:t>
            </a:r>
            <a:endParaRPr b="0" lang="en-US" sz="1100" spc="-1" strike="noStrike">
              <a:latin typeface="Arial"/>
            </a:endParaRPr>
          </a:p>
          <a:p>
            <a:pPr>
              <a:lnSpc>
                <a:spcPct val="100000"/>
              </a:lnSpc>
            </a:pPr>
            <a:r>
              <a:rPr b="1" lang="en-US" sz="1100" spc="-1" strike="noStrike">
                <a:solidFill>
                  <a:srgbClr val="000000"/>
                </a:solidFill>
                <a:latin typeface="Courier New Bold"/>
                <a:ea typeface="DejaVu Sans"/>
              </a:rPr>
              <a:t>}</a:t>
            </a:r>
            <a:endParaRPr b="0" lang="en-US" sz="1100" spc="-1" strike="noStrike">
              <a:latin typeface="Arial"/>
            </a:endParaRPr>
          </a:p>
        </p:txBody>
      </p:sp>
      <p:sp>
        <p:nvSpPr>
          <p:cNvPr id="1388" name="CustomShape 5"/>
          <p:cNvSpPr/>
          <p:nvPr/>
        </p:nvSpPr>
        <p:spPr>
          <a:xfrm>
            <a:off x="145800" y="1010160"/>
            <a:ext cx="4281480" cy="3282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89" name="CustomShape 6"/>
          <p:cNvSpPr/>
          <p:nvPr/>
        </p:nvSpPr>
        <p:spPr>
          <a:xfrm>
            <a:off x="1322280" y="1989000"/>
            <a:ext cx="1739520" cy="1004760"/>
          </a:xfrm>
          <a:prstGeom prst="rect">
            <a:avLst/>
          </a:prstGeom>
          <a:solidFill>
            <a:schemeClr val="bg1"/>
          </a:solidFill>
          <a:ln>
            <a:noFill/>
          </a:ln>
        </p:spPr>
        <p:style>
          <a:lnRef idx="0"/>
          <a:fillRef idx="0"/>
          <a:effectRef idx="0"/>
          <a:fontRef idx="minor"/>
        </p:style>
        <p:txBody>
          <a:bodyPr lIns="90000" rIns="90000" tIns="45000" bIns="45000"/>
          <a:p>
            <a:pPr algn="ctr">
              <a:lnSpc>
                <a:spcPct val="100000"/>
              </a:lnSpc>
            </a:pPr>
            <a:r>
              <a:rPr b="0" lang="en-US" sz="2000" spc="-1" strike="noStrike">
                <a:solidFill>
                  <a:srgbClr val="000000"/>
                </a:solidFill>
                <a:latin typeface="Trebuchet MS"/>
                <a:ea typeface="DejaVu Sans"/>
              </a:rPr>
              <a:t>Declare and initialize data</a:t>
            </a:r>
            <a:endParaRPr b="0" lang="en-US" sz="2000" spc="-1" strike="noStrike">
              <a:latin typeface="Arial"/>
            </a:endParaRPr>
          </a:p>
        </p:txBody>
      </p:sp>
      <p:sp>
        <p:nvSpPr>
          <p:cNvPr id="1390" name="CustomShape 7"/>
          <p:cNvSpPr/>
          <p:nvPr/>
        </p:nvSpPr>
        <p:spPr>
          <a:xfrm>
            <a:off x="138960" y="4293000"/>
            <a:ext cx="4288320" cy="18716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1" name="CustomShape 8"/>
          <p:cNvSpPr/>
          <p:nvPr/>
        </p:nvSpPr>
        <p:spPr>
          <a:xfrm>
            <a:off x="1115640" y="4573440"/>
            <a:ext cx="2087640" cy="1004760"/>
          </a:xfrm>
          <a:prstGeom prst="rect">
            <a:avLst/>
          </a:prstGeom>
          <a:solidFill>
            <a:schemeClr val="bg1"/>
          </a:solidFill>
          <a:ln>
            <a:noFill/>
          </a:ln>
        </p:spPr>
        <p:style>
          <a:lnRef idx="0"/>
          <a:fillRef idx="0"/>
          <a:effectRef idx="0"/>
          <a:fontRef idx="minor"/>
        </p:style>
        <p:txBody>
          <a:bodyPr lIns="90000" rIns="90000" tIns="45000" bIns="45000"/>
          <a:p>
            <a:pPr algn="ctr">
              <a:lnSpc>
                <a:spcPct val="100000"/>
              </a:lnSpc>
            </a:pPr>
            <a:r>
              <a:rPr b="0" lang="en-US" sz="2000" spc="-1" strike="noStrike">
                <a:solidFill>
                  <a:srgbClr val="000000"/>
                </a:solidFill>
                <a:latin typeface="Trebuchet MS"/>
                <a:ea typeface="DejaVu Sans"/>
              </a:rPr>
              <a:t>Setup the platform and build program</a:t>
            </a:r>
            <a:endParaRPr b="0" lang="en-US" sz="2000" spc="-1" strike="noStrike">
              <a:latin typeface="Arial"/>
            </a:endParaRPr>
          </a:p>
        </p:txBody>
      </p:sp>
      <p:sp>
        <p:nvSpPr>
          <p:cNvPr id="1392" name="CustomShape 9"/>
          <p:cNvSpPr/>
          <p:nvPr/>
        </p:nvSpPr>
        <p:spPr>
          <a:xfrm>
            <a:off x="4428000" y="1010160"/>
            <a:ext cx="4537440" cy="227376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3" name="CustomShape 10"/>
          <p:cNvSpPr/>
          <p:nvPr/>
        </p:nvSpPr>
        <p:spPr>
          <a:xfrm>
            <a:off x="5038560" y="1591560"/>
            <a:ext cx="2943000" cy="1308960"/>
          </a:xfrm>
          <a:prstGeom prst="rect">
            <a:avLst/>
          </a:prstGeom>
          <a:solidFill>
            <a:schemeClr val="bg1"/>
          </a:solidFill>
          <a:ln>
            <a:noFill/>
          </a:ln>
        </p:spPr>
        <p:style>
          <a:lnRef idx="0"/>
          <a:fillRef idx="0"/>
          <a:effectRef idx="0"/>
          <a:fontRef idx="minor"/>
        </p:style>
        <p:txBody>
          <a:bodyPr lIns="90000" rIns="90000" tIns="45000" bIns="45000"/>
          <a:p>
            <a:pPr algn="ctr">
              <a:lnSpc>
                <a:spcPct val="100000"/>
              </a:lnSpc>
            </a:pPr>
            <a:r>
              <a:rPr b="0" lang="en-US" sz="2000" spc="-1" strike="noStrike">
                <a:solidFill>
                  <a:srgbClr val="000000"/>
                </a:solidFill>
                <a:latin typeface="Trebuchet MS"/>
                <a:ea typeface="DejaVu Sans"/>
              </a:rPr>
              <a:t>Setup buffers and write A and B matrices to the device memory</a:t>
            </a:r>
            <a:endParaRPr b="0" lang="en-US" sz="2000" spc="-1" strike="noStrike">
              <a:latin typeface="Arial"/>
            </a:endParaRPr>
          </a:p>
        </p:txBody>
      </p:sp>
      <p:sp>
        <p:nvSpPr>
          <p:cNvPr id="1394" name="CustomShape 11"/>
          <p:cNvSpPr/>
          <p:nvPr/>
        </p:nvSpPr>
        <p:spPr>
          <a:xfrm>
            <a:off x="4428000" y="3285000"/>
            <a:ext cx="4537440" cy="102528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5" name="CustomShape 12"/>
          <p:cNvSpPr/>
          <p:nvPr/>
        </p:nvSpPr>
        <p:spPr>
          <a:xfrm>
            <a:off x="4428000" y="4293000"/>
            <a:ext cx="4537440" cy="187164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6" name="CustomShape 13"/>
          <p:cNvSpPr/>
          <p:nvPr/>
        </p:nvSpPr>
        <p:spPr>
          <a:xfrm>
            <a:off x="4664520" y="3622680"/>
            <a:ext cx="3794400" cy="394920"/>
          </a:xfrm>
          <a:prstGeom prst="rect">
            <a:avLst/>
          </a:prstGeom>
          <a:solidFill>
            <a:schemeClr val="bg1"/>
          </a:solidFill>
          <a:ln>
            <a:noFill/>
          </a:ln>
        </p:spPr>
        <p:style>
          <a:lnRef idx="0"/>
          <a:fillRef idx="0"/>
          <a:effectRef idx="0"/>
          <a:fontRef idx="minor"/>
        </p:style>
        <p:txBody>
          <a:bodyPr lIns="90000" rIns="90000" tIns="45000" bIns="45000"/>
          <a:p>
            <a:pPr algn="ctr">
              <a:lnSpc>
                <a:spcPct val="100000"/>
              </a:lnSpc>
            </a:pPr>
            <a:r>
              <a:rPr b="0" lang="en-US" sz="2000" spc="-1" strike="noStrike">
                <a:solidFill>
                  <a:srgbClr val="000000"/>
                </a:solidFill>
                <a:latin typeface="Trebuchet MS"/>
                <a:ea typeface="DejaVu Sans"/>
              </a:rPr>
              <a:t>Create the kernel functor</a:t>
            </a:r>
            <a:endParaRPr b="0" lang="en-US" sz="2000" spc="-1" strike="noStrike">
              <a:latin typeface="Arial"/>
            </a:endParaRPr>
          </a:p>
        </p:txBody>
      </p:sp>
      <p:sp>
        <p:nvSpPr>
          <p:cNvPr id="1397" name="CustomShape 14"/>
          <p:cNvSpPr/>
          <p:nvPr/>
        </p:nvSpPr>
        <p:spPr>
          <a:xfrm>
            <a:off x="5292000" y="4809240"/>
            <a:ext cx="2435760" cy="1004040"/>
          </a:xfrm>
          <a:prstGeom prst="rect">
            <a:avLst/>
          </a:prstGeom>
          <a:solidFill>
            <a:schemeClr val="bg1"/>
          </a:solidFill>
          <a:ln>
            <a:noFill/>
          </a:ln>
        </p:spPr>
        <p:style>
          <a:lnRef idx="0"/>
          <a:fillRef idx="0"/>
          <a:effectRef idx="0"/>
          <a:fontRef idx="minor"/>
        </p:style>
        <p:txBody>
          <a:bodyPr lIns="90000" rIns="90000" tIns="45000" bIns="45000"/>
          <a:p>
            <a:pPr algn="ctr">
              <a:lnSpc>
                <a:spcPct val="100000"/>
              </a:lnSpc>
            </a:pPr>
            <a:r>
              <a:rPr b="0" lang="en-US" sz="2000" spc="-1" strike="noStrike">
                <a:solidFill>
                  <a:srgbClr val="000000"/>
                </a:solidFill>
                <a:latin typeface="Trebuchet MS"/>
                <a:ea typeface="DejaVu Sans"/>
              </a:rPr>
              <a:t>Run the kernel and collect results</a:t>
            </a:r>
            <a:endParaRPr b="0" lang="en-US" sz="2000" spc="-1" strike="noStrike">
              <a:latin typeface="Arial"/>
            </a:endParaRPr>
          </a:p>
        </p:txBody>
      </p:sp>
      <p:sp>
        <p:nvSpPr>
          <p:cNvPr id="1398" name="CustomShape 15"/>
          <p:cNvSpPr/>
          <p:nvPr/>
        </p:nvSpPr>
        <p:spPr>
          <a:xfrm>
            <a:off x="1115640" y="6237360"/>
            <a:ext cx="6912000" cy="819360"/>
          </a:xfrm>
          <a:prstGeom prst="rect">
            <a:avLst/>
          </a:prstGeom>
          <a:solidFill>
            <a:srgbClr val="ffffff"/>
          </a:solidFill>
          <a:ln>
            <a:noFill/>
          </a:ln>
        </p:spPr>
        <p:style>
          <a:lnRef idx="0"/>
          <a:fillRef idx="0"/>
          <a:effectRef idx="0"/>
          <a:fontRef idx="minor"/>
        </p:style>
        <p:txBody>
          <a:bodyPr lIns="90000" rIns="90000" tIns="45000" bIns="45000"/>
          <a:p>
            <a:pPr algn="ctr">
              <a:lnSpc>
                <a:spcPct val="100000"/>
              </a:lnSpc>
            </a:pPr>
            <a:r>
              <a:rPr b="1" lang="en-US" sz="1600" spc="-1" strike="noStrike">
                <a:solidFill>
                  <a:srgbClr val="4f81bd"/>
                </a:solidFill>
                <a:latin typeface="Trebuchet MS"/>
                <a:ea typeface="DejaVu Sans"/>
              </a:rPr>
              <a:t>Note: To use the default context/queue/device, skip this section and remove the references to context, queue and device.</a:t>
            </a:r>
            <a:endParaRPr b="0" lang="en-US" sz="1600" spc="-1" strike="noStrike">
              <a:latin typeface="Arial"/>
            </a:endParaRPr>
          </a:p>
        </p:txBody>
      </p:sp>
      <p:sp>
        <p:nvSpPr>
          <p:cNvPr id="1399" name="CustomShape 16"/>
          <p:cNvSpPr/>
          <p:nvPr/>
        </p:nvSpPr>
        <p:spPr>
          <a:xfrm flipH="1" flipV="1">
            <a:off x="898920" y="5952960"/>
            <a:ext cx="215280" cy="642960"/>
          </a:xfrm>
          <a:custGeom>
            <a:avLst/>
            <a:gdLst/>
            <a:ahLst/>
            <a:rect l="l" t="t" r="r" b="b"/>
            <a:pathLst>
              <a:path w="21600" h="21600">
                <a:moveTo>
                  <a:pt x="0" y="0"/>
                </a:moveTo>
                <a:lnTo>
                  <a:pt x="21600" y="21600"/>
                </a:lnTo>
              </a:path>
            </a:pathLst>
          </a:custGeom>
          <a:noFill/>
          <a:ln w="57240">
            <a:solidFill>
              <a:srgbClr val="4a7ebb"/>
            </a:solidFill>
            <a:round/>
            <a:tailEnd len="med" type="triangle" w="med"/>
          </a:ln>
        </p:spPr>
        <p:style>
          <a:lnRef idx="1">
            <a:schemeClr val="accent1"/>
          </a:lnRef>
          <a:fillRef idx="0">
            <a:schemeClr val="accent1"/>
          </a:fillRef>
          <a:effectRef idx="0">
            <a:schemeClr val="accent1"/>
          </a:effectRef>
          <a:fontRef idx="minor"/>
        </p:style>
      </p:sp>
    </p:spTree>
  </p:cSld>
  <p:timing>
    <p:tnLst>
      <p:par>
        <p:cTn id="243" dur="indefinite" restart="never" nodeType="tmRoot">
          <p:childTnLst>
            <p:seq>
              <p:cTn id="244" dur="indefinite" nodeType="mainSeq">
                <p:childTnLst>
                  <p:par>
                    <p:cTn id="245" fill="hold">
                      <p:stCondLst>
                        <p:cond delay="indefinite"/>
                      </p:stCondLst>
                      <p:childTnLst>
                        <p:par>
                          <p:cTn id="246" fill="hold">
                            <p:stCondLst>
                              <p:cond delay="0"/>
                            </p:stCondLst>
                            <p:childTnLst>
                              <p:par>
                                <p:cTn id="247" nodeType="clickEffect" fill="hold" presetClass="entr" presetID="10">
                                  <p:stCondLst>
                                    <p:cond delay="0"/>
                                  </p:stCondLst>
                                  <p:childTnLst>
                                    <p:set>
                                      <p:cBhvr>
                                        <p:cTn id="248" dur="1" fill="hold">
                                          <p:stCondLst>
                                            <p:cond delay="0"/>
                                          </p:stCondLst>
                                        </p:cTn>
                                        <p:tgtEl>
                                          <p:spTgt spid="1389"/>
                                        </p:tgtEl>
                                        <p:attrNameLst>
                                          <p:attrName>style.visibility</p:attrName>
                                        </p:attrNameLst>
                                      </p:cBhvr>
                                      <p:to>
                                        <p:strVal val="visible"/>
                                      </p:to>
                                    </p:set>
                                    <p:animEffect filter="fade" transition="in">
                                      <p:cBhvr additive="repl">
                                        <p:cTn id="249" dur="500"/>
                                        <p:tgtEl>
                                          <p:spTgt spid="1389"/>
                                        </p:tgtEl>
                                      </p:cBhvr>
                                    </p:animEffect>
                                  </p:childTnLst>
                                </p:cTn>
                              </p:par>
                              <p:par>
                                <p:cTn id="250" nodeType="withEffect" fill="hold" presetClass="entr" presetID="10">
                                  <p:stCondLst>
                                    <p:cond delay="0"/>
                                  </p:stCondLst>
                                  <p:childTnLst>
                                    <p:set>
                                      <p:cBhvr>
                                        <p:cTn id="251" dur="1" fill="hold">
                                          <p:stCondLst>
                                            <p:cond delay="0"/>
                                          </p:stCondLst>
                                        </p:cTn>
                                        <p:tgtEl>
                                          <p:spTgt spid="1388"/>
                                        </p:tgtEl>
                                        <p:attrNameLst>
                                          <p:attrName>style.visibility</p:attrName>
                                        </p:attrNameLst>
                                      </p:cBhvr>
                                      <p:to>
                                        <p:strVal val="visible"/>
                                      </p:to>
                                    </p:set>
                                    <p:animEffect filter="fade" transition="in">
                                      <p:cBhvr additive="repl">
                                        <p:cTn id="252" dur="500"/>
                                        <p:tgtEl>
                                          <p:spTgt spid="1388"/>
                                        </p:tgtEl>
                                      </p:cBhvr>
                                    </p:animEffect>
                                  </p:childTnLst>
                                </p:cTn>
                              </p:par>
                              <p:par>
                                <p:cTn id="253" nodeType="withEffect" fill="hold" presetClass="entr" presetID="10">
                                  <p:stCondLst>
                                    <p:cond delay="0"/>
                                  </p:stCondLst>
                                  <p:childTnLst>
                                    <p:set>
                                      <p:cBhvr>
                                        <p:cTn id="254" dur="1" fill="hold">
                                          <p:stCondLst>
                                            <p:cond delay="0"/>
                                          </p:stCondLst>
                                        </p:cTn>
                                        <p:tgtEl>
                                          <p:spTgt spid="1390"/>
                                        </p:tgtEl>
                                        <p:attrNameLst>
                                          <p:attrName>style.visibility</p:attrName>
                                        </p:attrNameLst>
                                      </p:cBhvr>
                                      <p:to>
                                        <p:strVal val="visible"/>
                                      </p:to>
                                    </p:set>
                                    <p:animEffect filter="fade" transition="in">
                                      <p:cBhvr additive="repl">
                                        <p:cTn id="255" dur="500"/>
                                        <p:tgtEl>
                                          <p:spTgt spid="1390"/>
                                        </p:tgtEl>
                                      </p:cBhvr>
                                    </p:animEffect>
                                  </p:childTnLst>
                                </p:cTn>
                              </p:par>
                              <p:par>
                                <p:cTn id="256" nodeType="withEffect" fill="hold" presetClass="entr" presetID="10">
                                  <p:stCondLst>
                                    <p:cond delay="0"/>
                                  </p:stCondLst>
                                  <p:childTnLst>
                                    <p:set>
                                      <p:cBhvr>
                                        <p:cTn id="257" dur="1" fill="hold">
                                          <p:stCondLst>
                                            <p:cond delay="0"/>
                                          </p:stCondLst>
                                        </p:cTn>
                                        <p:tgtEl>
                                          <p:spTgt spid="1391"/>
                                        </p:tgtEl>
                                        <p:attrNameLst>
                                          <p:attrName>style.visibility</p:attrName>
                                        </p:attrNameLst>
                                      </p:cBhvr>
                                      <p:to>
                                        <p:strVal val="visible"/>
                                      </p:to>
                                    </p:set>
                                    <p:animEffect filter="fade" transition="in">
                                      <p:cBhvr additive="repl">
                                        <p:cTn id="258" dur="500"/>
                                        <p:tgtEl>
                                          <p:spTgt spid="1391"/>
                                        </p:tgtEl>
                                      </p:cBhvr>
                                    </p:animEffect>
                                  </p:childTnLst>
                                </p:cTn>
                              </p:par>
                              <p:par>
                                <p:cTn id="259" nodeType="withEffect" fill="hold" presetClass="entr" presetID="10">
                                  <p:stCondLst>
                                    <p:cond delay="0"/>
                                  </p:stCondLst>
                                  <p:childTnLst>
                                    <p:set>
                                      <p:cBhvr>
                                        <p:cTn id="260" dur="1" fill="hold">
                                          <p:stCondLst>
                                            <p:cond delay="0"/>
                                          </p:stCondLst>
                                        </p:cTn>
                                        <p:tgtEl>
                                          <p:spTgt spid="1398"/>
                                        </p:tgtEl>
                                        <p:attrNameLst>
                                          <p:attrName>style.visibility</p:attrName>
                                        </p:attrNameLst>
                                      </p:cBhvr>
                                      <p:to>
                                        <p:strVal val="visible"/>
                                      </p:to>
                                    </p:set>
                                    <p:animEffect filter="fade" transition="in">
                                      <p:cBhvr additive="repl">
                                        <p:cTn id="261" dur="500"/>
                                        <p:tgtEl>
                                          <p:spTgt spid="1398"/>
                                        </p:tgtEl>
                                      </p:cBhvr>
                                    </p:animEffect>
                                  </p:childTnLst>
                                </p:cTn>
                              </p:par>
                              <p:par>
                                <p:cTn id="262" nodeType="withEffect" fill="hold" presetClass="entr" presetID="10">
                                  <p:stCondLst>
                                    <p:cond delay="0"/>
                                  </p:stCondLst>
                                  <p:childTnLst>
                                    <p:set>
                                      <p:cBhvr>
                                        <p:cTn id="263" dur="1" fill="hold">
                                          <p:stCondLst>
                                            <p:cond delay="0"/>
                                          </p:stCondLst>
                                        </p:cTn>
                                        <p:tgtEl>
                                          <p:spTgt spid="1392"/>
                                        </p:tgtEl>
                                        <p:attrNameLst>
                                          <p:attrName>style.visibility</p:attrName>
                                        </p:attrNameLst>
                                      </p:cBhvr>
                                      <p:to>
                                        <p:strVal val="visible"/>
                                      </p:to>
                                    </p:set>
                                    <p:animEffect filter="fade" transition="in">
                                      <p:cBhvr additive="repl">
                                        <p:cTn id="264" dur="500"/>
                                        <p:tgtEl>
                                          <p:spTgt spid="1392"/>
                                        </p:tgtEl>
                                      </p:cBhvr>
                                    </p:animEffect>
                                  </p:childTnLst>
                                </p:cTn>
                              </p:par>
                              <p:par>
                                <p:cTn id="265" nodeType="withEffect" fill="hold" presetClass="entr" presetID="10">
                                  <p:stCondLst>
                                    <p:cond delay="0"/>
                                  </p:stCondLst>
                                  <p:childTnLst>
                                    <p:set>
                                      <p:cBhvr>
                                        <p:cTn id="266" dur="1" fill="hold">
                                          <p:stCondLst>
                                            <p:cond delay="0"/>
                                          </p:stCondLst>
                                        </p:cTn>
                                        <p:tgtEl>
                                          <p:spTgt spid="1393"/>
                                        </p:tgtEl>
                                        <p:attrNameLst>
                                          <p:attrName>style.visibility</p:attrName>
                                        </p:attrNameLst>
                                      </p:cBhvr>
                                      <p:to>
                                        <p:strVal val="visible"/>
                                      </p:to>
                                    </p:set>
                                    <p:animEffect filter="fade" transition="in">
                                      <p:cBhvr additive="repl">
                                        <p:cTn id="267" dur="500"/>
                                        <p:tgtEl>
                                          <p:spTgt spid="1393"/>
                                        </p:tgtEl>
                                      </p:cBhvr>
                                    </p:animEffect>
                                  </p:childTnLst>
                                </p:cTn>
                              </p:par>
                              <p:par>
                                <p:cTn id="268" nodeType="withEffect" fill="hold" presetClass="entr" presetID="10">
                                  <p:stCondLst>
                                    <p:cond delay="0"/>
                                  </p:stCondLst>
                                  <p:childTnLst>
                                    <p:set>
                                      <p:cBhvr>
                                        <p:cTn id="269" dur="1" fill="hold">
                                          <p:stCondLst>
                                            <p:cond delay="0"/>
                                          </p:stCondLst>
                                        </p:cTn>
                                        <p:tgtEl>
                                          <p:spTgt spid="1394"/>
                                        </p:tgtEl>
                                        <p:attrNameLst>
                                          <p:attrName>style.visibility</p:attrName>
                                        </p:attrNameLst>
                                      </p:cBhvr>
                                      <p:to>
                                        <p:strVal val="visible"/>
                                      </p:to>
                                    </p:set>
                                    <p:animEffect filter="fade" transition="in">
                                      <p:cBhvr additive="repl">
                                        <p:cTn id="270" dur="500"/>
                                        <p:tgtEl>
                                          <p:spTgt spid="1394"/>
                                        </p:tgtEl>
                                      </p:cBhvr>
                                    </p:animEffect>
                                  </p:childTnLst>
                                </p:cTn>
                              </p:par>
                              <p:par>
                                <p:cTn id="271" nodeType="withEffect" fill="hold" presetClass="entr" presetID="10">
                                  <p:stCondLst>
                                    <p:cond delay="0"/>
                                  </p:stCondLst>
                                  <p:childTnLst>
                                    <p:set>
                                      <p:cBhvr>
                                        <p:cTn id="272" dur="1" fill="hold">
                                          <p:stCondLst>
                                            <p:cond delay="0"/>
                                          </p:stCondLst>
                                        </p:cTn>
                                        <p:tgtEl>
                                          <p:spTgt spid="1396"/>
                                        </p:tgtEl>
                                        <p:attrNameLst>
                                          <p:attrName>style.visibility</p:attrName>
                                        </p:attrNameLst>
                                      </p:cBhvr>
                                      <p:to>
                                        <p:strVal val="visible"/>
                                      </p:to>
                                    </p:set>
                                    <p:animEffect filter="fade" transition="in">
                                      <p:cBhvr additive="repl">
                                        <p:cTn id="273" dur="500"/>
                                        <p:tgtEl>
                                          <p:spTgt spid="1396"/>
                                        </p:tgtEl>
                                      </p:cBhvr>
                                    </p:animEffect>
                                  </p:childTnLst>
                                </p:cTn>
                              </p:par>
                              <p:par>
                                <p:cTn id="274" nodeType="withEffect" fill="hold" presetClass="entr" presetID="10">
                                  <p:stCondLst>
                                    <p:cond delay="0"/>
                                  </p:stCondLst>
                                  <p:childTnLst>
                                    <p:set>
                                      <p:cBhvr>
                                        <p:cTn id="275" dur="1" fill="hold">
                                          <p:stCondLst>
                                            <p:cond delay="0"/>
                                          </p:stCondLst>
                                        </p:cTn>
                                        <p:tgtEl>
                                          <p:spTgt spid="1395"/>
                                        </p:tgtEl>
                                        <p:attrNameLst>
                                          <p:attrName>style.visibility</p:attrName>
                                        </p:attrNameLst>
                                      </p:cBhvr>
                                      <p:to>
                                        <p:strVal val="visible"/>
                                      </p:to>
                                    </p:set>
                                    <p:animEffect filter="fade" transition="in">
                                      <p:cBhvr additive="repl">
                                        <p:cTn id="276" dur="500"/>
                                        <p:tgtEl>
                                          <p:spTgt spid="1395"/>
                                        </p:tgtEl>
                                      </p:cBhvr>
                                    </p:animEffect>
                                  </p:childTnLst>
                                </p:cTn>
                              </p:par>
                              <p:par>
                                <p:cTn id="277" nodeType="withEffect" fill="hold" presetClass="entr" presetID="10">
                                  <p:stCondLst>
                                    <p:cond delay="0"/>
                                  </p:stCondLst>
                                  <p:childTnLst>
                                    <p:set>
                                      <p:cBhvr>
                                        <p:cTn id="278" dur="1" fill="hold">
                                          <p:stCondLst>
                                            <p:cond delay="0"/>
                                          </p:stCondLst>
                                        </p:cTn>
                                        <p:tgtEl>
                                          <p:spTgt spid="1397"/>
                                        </p:tgtEl>
                                        <p:attrNameLst>
                                          <p:attrName>style.visibility</p:attrName>
                                        </p:attrNameLst>
                                      </p:cBhvr>
                                      <p:to>
                                        <p:strVal val="visible"/>
                                      </p:to>
                                    </p:set>
                                    <p:animEffect filter="fade" transition="in">
                                      <p:cBhvr additive="repl">
                                        <p:cTn id="279" dur="500"/>
                                        <p:tgtEl>
                                          <p:spTgt spid="1397"/>
                                        </p:tgtEl>
                                      </p:cBhvr>
                                    </p:animEffect>
                                  </p:childTnLst>
                                </p:cTn>
                              </p:par>
                              <p:par>
                                <p:cTn id="280" nodeType="withEffect" fill="hold" presetClass="entr" presetID="10">
                                  <p:stCondLst>
                                    <p:cond delay="0"/>
                                  </p:stCondLst>
                                  <p:childTnLst>
                                    <p:set>
                                      <p:cBhvr>
                                        <p:cTn id="281" dur="1" fill="hold">
                                          <p:stCondLst>
                                            <p:cond delay="0"/>
                                          </p:stCondLst>
                                        </p:cTn>
                                        <p:tgtEl>
                                          <p:spTgt spid="1399"/>
                                        </p:tgtEl>
                                        <p:attrNameLst>
                                          <p:attrName>style.visibility</p:attrName>
                                        </p:attrNameLst>
                                      </p:cBhvr>
                                      <p:to>
                                        <p:strVal val="visible"/>
                                      </p:to>
                                    </p:set>
                                    <p:animEffect filter="fade" transition="in">
                                      <p:cBhvr additive="repl">
                                        <p:cTn id="282" dur="500"/>
                                        <p:tgtEl>
                                          <p:spTgt spid="139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0"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Matrix multiplication performance</a:t>
            </a:r>
            <a:endParaRPr b="0" lang="en-US" sz="4400" spc="-1" strike="noStrike">
              <a:latin typeface="Arial"/>
            </a:endParaRPr>
          </a:p>
        </p:txBody>
      </p:sp>
      <p:sp>
        <p:nvSpPr>
          <p:cNvPr id="1401" name="CustomShape 2"/>
          <p:cNvSpPr/>
          <p:nvPr/>
        </p:nvSpPr>
        <p:spPr>
          <a:xfrm>
            <a:off x="179640" y="1600200"/>
            <a:ext cx="8784360" cy="82008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641"/>
              </a:spcBef>
              <a:buClr>
                <a:srgbClr val="000000"/>
              </a:buClr>
              <a:buFont typeface="Arial"/>
              <a:buChar char="•"/>
            </a:pPr>
            <a:r>
              <a:rPr b="0" lang="en-US" sz="3200" spc="-1" strike="noStrike">
                <a:solidFill>
                  <a:srgbClr val="000000"/>
                </a:solidFill>
                <a:latin typeface="Trebuchet MS"/>
              </a:rPr>
              <a:t>Matrices are stored in global memory.</a:t>
            </a:r>
            <a:endParaRPr b="0" lang="en-US" sz="3200" spc="-1" strike="noStrike">
              <a:latin typeface="Arial"/>
            </a:endParaRPr>
          </a:p>
        </p:txBody>
      </p:sp>
      <p:graphicFrame>
        <p:nvGraphicFramePr>
          <p:cNvPr id="1402" name="Table 3"/>
          <p:cNvGraphicFramePr/>
          <p:nvPr/>
        </p:nvGraphicFramePr>
        <p:xfrm>
          <a:off x="611640" y="2637000"/>
          <a:ext cx="7920000" cy="1428120"/>
        </p:xfrm>
        <a:graphic>
          <a:graphicData uri="http://schemas.openxmlformats.org/drawingml/2006/table">
            <a:tbl>
              <a:tblPr/>
              <a:tblGrid>
                <a:gridCol w="4248360"/>
                <a:gridCol w="1872000"/>
                <a:gridCol w="1800000"/>
              </a:tblGrid>
              <a:tr h="357120">
                <a:tc rowSpan="2">
                  <a:txBody>
                    <a:bodyPr/>
                    <a:p>
                      <a:pPr>
                        <a:lnSpc>
                          <a:spcPct val="100000"/>
                        </a:lnSpc>
                      </a:pPr>
                      <a:r>
                        <a:rPr b="1" lang="en-US" sz="1800" spc="-1" strike="noStrike">
                          <a:solidFill>
                            <a:srgbClr val="000000"/>
                          </a:solidFill>
                          <a:latin typeface="Trebuchet MS"/>
                        </a:rPr>
                        <a:t>Case</a:t>
                      </a:r>
                      <a:endParaRPr b="0" lang="en-US" sz="1800" spc="-1" strike="noStrike">
                        <a:latin typeface="Arial"/>
                      </a:endParaRPr>
                    </a:p>
                  </a:txBody>
                  <a:tcPr marL="91440" marR="91440">
                    <a:lnT w="12240">
                      <a:solidFill>
                        <a:srgbClr val="000000"/>
                      </a:solidFill>
                    </a:lnT>
                    <a:lnB w="12240">
                      <a:solidFill>
                        <a:srgbClr val="000000"/>
                      </a:solidFill>
                    </a:lnB>
                    <a:noFill/>
                  </a:tcPr>
                </a:tc>
                <a:tc gridSpan="2">
                  <a:txBody>
                    <a:bodyPr/>
                    <a:p>
                      <a:pPr algn="ctr">
                        <a:lnSpc>
                          <a:spcPct val="100000"/>
                        </a:lnSpc>
                      </a:pPr>
                      <a:r>
                        <a:rPr b="1" lang="en-US" sz="1800" spc="-1" strike="noStrike">
                          <a:solidFill>
                            <a:srgbClr val="000000"/>
                          </a:solidFill>
                          <a:latin typeface="Trebuchet MS"/>
                        </a:rPr>
                        <a:t>MFLOPS</a:t>
                      </a:r>
                      <a:endParaRPr b="0" lang="en-US" sz="1800" spc="-1" strike="noStrike">
                        <a:latin typeface="Arial"/>
                      </a:endParaRPr>
                    </a:p>
                  </a:txBody>
                  <a:tcPr marL="91440" marR="91440">
                    <a:lnT w="12240">
                      <a:solidFill>
                        <a:srgbClr val="000000"/>
                      </a:solidFill>
                    </a:lnT>
                    <a:lnB w="12240">
                      <a:noFill/>
                    </a:lnB>
                    <a:noFill/>
                  </a:tcPr>
                </a:tc>
                <a:tc hMerge="1">
                  <a:tcPr>
                    <a:solidFill>
                      <a:srgbClr val="729fcf"/>
                    </a:solidFill>
                  </a:tcPr>
                </a:tc>
              </a:tr>
              <a:tr h="357120">
                <a:tc vMerge="1">
                  <a:tcPr>
                    <a:solidFill>
                      <a:srgbClr val="729fcf"/>
                    </a:solidFill>
                  </a:tcPr>
                </a:tc>
                <a:tc>
                  <a:txBody>
                    <a:bodyPr/>
                    <a:p>
                      <a:pPr algn="ctr">
                        <a:lnSpc>
                          <a:spcPct val="100000"/>
                        </a:lnSpc>
                      </a:pPr>
                      <a:r>
                        <a:rPr b="0" lang="en-US" sz="1800" spc="-1" strike="noStrike">
                          <a:solidFill>
                            <a:srgbClr val="000000"/>
                          </a:solidFill>
                          <a:latin typeface="Trebuchet MS"/>
                        </a:rPr>
                        <a:t>CPU</a:t>
                      </a:r>
                      <a:endParaRPr b="0" lang="en-US" sz="1800" spc="-1" strike="noStrike">
                        <a:latin typeface="Arial"/>
                      </a:endParaRPr>
                    </a:p>
                  </a:txBody>
                  <a:tcPr marL="91440" marR="91440">
                    <a:lnL w="12240">
                      <a:noFill/>
                    </a:lnL>
                    <a:lnT w="12240">
                      <a:noFill/>
                    </a:lnT>
                    <a:lnB w="12240">
                      <a:solidFill>
                        <a:srgbClr val="000000"/>
                      </a:solidFill>
                    </a:lnB>
                    <a:noFill/>
                  </a:tcPr>
                </a:tc>
                <a:tc>
                  <a:txBody>
                    <a:bodyPr/>
                    <a:p>
                      <a:pPr algn="ctr">
                        <a:lnSpc>
                          <a:spcPct val="100000"/>
                        </a:lnSpc>
                      </a:pPr>
                      <a:r>
                        <a:rPr b="0" lang="en-US" sz="1800" spc="-1" strike="noStrike">
                          <a:solidFill>
                            <a:srgbClr val="000000"/>
                          </a:solidFill>
                          <a:latin typeface="Trebuchet MS"/>
                        </a:rPr>
                        <a:t>GPU</a:t>
                      </a:r>
                      <a:endParaRPr b="0" lang="en-US" sz="1800" spc="-1" strike="noStrike">
                        <a:latin typeface="Arial"/>
                      </a:endParaRPr>
                    </a:p>
                  </a:txBody>
                  <a:tcPr marL="91440" marR="91440">
                    <a:lnT w="12240">
                      <a:noFill/>
                    </a:lnT>
                    <a:lnB w="12240">
                      <a:solidFill>
                        <a:srgbClr val="000000"/>
                      </a:solidFill>
                    </a:lnB>
                    <a:noFill/>
                  </a:tcPr>
                </a:tc>
              </a:tr>
              <a:tr h="357120">
                <a:tc>
                  <a:txBody>
                    <a:bodyPr/>
                    <a:p>
                      <a:pPr>
                        <a:lnSpc>
                          <a:spcPct val="100000"/>
                        </a:lnSpc>
                      </a:pPr>
                      <a:r>
                        <a:rPr b="0" lang="en-US" sz="1800" spc="-1" strike="noStrike">
                          <a:solidFill>
                            <a:srgbClr val="000000"/>
                          </a:solidFill>
                          <a:latin typeface="Trebuchet MS"/>
                        </a:rPr>
                        <a:t>Sequential C (not OpenCL)</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p>
                      <a:pPr algn="ctr">
                        <a:lnSpc>
                          <a:spcPct val="100000"/>
                        </a:lnSpc>
                      </a:pPr>
                      <a:r>
                        <a:rPr b="0" lang="en-US" sz="1800" spc="-1" strike="noStrike">
                          <a:solidFill>
                            <a:srgbClr val="000000"/>
                          </a:solidFill>
                          <a:latin typeface="Trebuchet MS"/>
                        </a:rPr>
                        <a:t>887.2</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p>
                      <a:pPr algn="ctr">
                        <a:lnSpc>
                          <a:spcPct val="100000"/>
                        </a:lnSpc>
                      </a:pPr>
                      <a:r>
                        <a:rPr b="0" lang="en-US" sz="1800" spc="-1" strike="noStrike">
                          <a:solidFill>
                            <a:srgbClr val="000000"/>
                          </a:solidFill>
                          <a:latin typeface="Trebuchet MS"/>
                        </a:rPr>
                        <a:t>N/A</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r>
              <a:tr h="357120">
                <a:tc>
                  <a:txBody>
                    <a:bodyPr/>
                    <a:p>
                      <a:pPr>
                        <a:lnSpc>
                          <a:spcPct val="100000"/>
                        </a:lnSpc>
                      </a:pPr>
                      <a:r>
                        <a:rPr b="0" lang="en-US" sz="1800" spc="-1" strike="noStrike">
                          <a:solidFill>
                            <a:srgbClr val="000000"/>
                          </a:solidFill>
                          <a:latin typeface="Trebuchet MS"/>
                        </a:rPr>
                        <a:t>C(i,j) per work-item, all global</a:t>
                      </a:r>
                      <a:endParaRPr b="0" lang="en-US" sz="1800" spc="-1" strike="noStrike">
                        <a:latin typeface="Arial"/>
                      </a:endParaRPr>
                    </a:p>
                  </a:txBody>
                  <a:tcPr marL="91440" marR="91440">
                    <a:lnT w="12240">
                      <a:solidFill>
                        <a:srgbClr val="000000"/>
                      </a:solidFill>
                    </a:lnT>
                    <a:lnB w="12240">
                      <a:solidFill>
                        <a:srgbClr val="000000"/>
                      </a:solidFill>
                    </a:lnB>
                    <a:noFill/>
                  </a:tcPr>
                </a:tc>
                <a:tc>
                  <a:txBody>
                    <a:bodyPr/>
                    <a:p>
                      <a:pPr algn="ctr">
                        <a:lnSpc>
                          <a:spcPct val="100000"/>
                        </a:lnSpc>
                      </a:pPr>
                      <a:r>
                        <a:rPr b="0" lang="en-US" sz="1800" spc="-1" strike="noStrike">
                          <a:solidFill>
                            <a:srgbClr val="000000"/>
                          </a:solidFill>
                          <a:latin typeface="Trebuchet MS"/>
                        </a:rPr>
                        <a:t>3,926.1</a:t>
                      </a:r>
                      <a:endParaRPr b="0" lang="en-US" sz="1800" spc="-1" strike="noStrike">
                        <a:latin typeface="Arial"/>
                      </a:endParaRPr>
                    </a:p>
                  </a:txBody>
                  <a:tcPr marL="91440" marR="91440">
                    <a:lnT w="12240">
                      <a:solidFill>
                        <a:srgbClr val="000000"/>
                      </a:solidFill>
                    </a:lnT>
                    <a:lnB w="12240">
                      <a:solidFill>
                        <a:srgbClr val="000000"/>
                      </a:solidFill>
                    </a:lnB>
                    <a:noFill/>
                  </a:tcPr>
                </a:tc>
                <a:tc>
                  <a:txBody>
                    <a:bodyPr/>
                    <a:p>
                      <a:pPr algn="ctr">
                        <a:lnSpc>
                          <a:spcPct val="100000"/>
                        </a:lnSpc>
                      </a:pPr>
                      <a:r>
                        <a:rPr b="0" lang="en-US" sz="1800" spc="-1" strike="noStrike">
                          <a:solidFill>
                            <a:srgbClr val="000000"/>
                          </a:solidFill>
                          <a:latin typeface="Trebuchet MS"/>
                        </a:rPr>
                        <a:t>3,720.9</a:t>
                      </a:r>
                      <a:endParaRPr b="0" lang="en-US" sz="1800" spc="-1" strike="noStrike">
                        <a:latin typeface="Arial"/>
                      </a:endParaRPr>
                    </a:p>
                  </a:txBody>
                  <a:tcPr marL="91440" marR="91440">
                    <a:lnT w="12240">
                      <a:solidFill>
                        <a:srgbClr val="000000"/>
                      </a:solidFill>
                    </a:lnT>
                    <a:lnB w="12240">
                      <a:solidFill>
                        <a:srgbClr val="000000"/>
                      </a:solidFill>
                    </a:lnB>
                    <a:noFill/>
                  </a:tcPr>
                </a:tc>
              </a:tr>
            </a:tbl>
          </a:graphicData>
        </a:graphic>
      </p:graphicFrame>
      <p:sp>
        <p:nvSpPr>
          <p:cNvPr id="1403" name="CustomShape 4"/>
          <p:cNvSpPr/>
          <p:nvPr/>
        </p:nvSpPr>
        <p:spPr>
          <a:xfrm>
            <a:off x="0" y="4644360"/>
            <a:ext cx="8891640" cy="9122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Trebuchet MS"/>
                <a:ea typeface="DejaVu Sans"/>
              </a:rPr>
              <a:t>Device is Tesla® M2090 GPU from NVIDIA® with a max of 16 compute units, 512 PEs</a:t>
            </a:r>
            <a:endParaRPr b="0" lang="en-US" sz="1800" spc="-1" strike="noStrike">
              <a:latin typeface="Arial"/>
            </a:endParaRPr>
          </a:p>
          <a:p>
            <a:pPr>
              <a:lnSpc>
                <a:spcPct val="100000"/>
              </a:lnSpc>
            </a:pPr>
            <a:r>
              <a:rPr b="0" lang="en-US" sz="1800" spc="-1" strike="noStrike">
                <a:solidFill>
                  <a:srgbClr val="000000"/>
                </a:solidFill>
                <a:latin typeface="Trebuchet MS"/>
                <a:ea typeface="DejaVu Sans"/>
              </a:rPr>
              <a:t>Device is Intel® Xeon® CPU, E5649 @ 2.53GHz</a:t>
            </a:r>
            <a:endParaRPr b="0" lang="en-US" sz="1800" spc="-1" strike="noStrike">
              <a:latin typeface="Arial"/>
            </a:endParaRPr>
          </a:p>
        </p:txBody>
      </p:sp>
      <p:sp>
        <p:nvSpPr>
          <p:cNvPr id="1404" name="CustomShape 5"/>
          <p:cNvSpPr/>
          <p:nvPr/>
        </p:nvSpPr>
        <p:spPr>
          <a:xfrm>
            <a:off x="107640" y="6453360"/>
            <a:ext cx="4860720" cy="51768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241"/>
              </a:spcBef>
            </a:pPr>
            <a:r>
              <a:rPr b="0" lang="en-US" sz="1200" spc="-1" strike="noStrike">
                <a:solidFill>
                  <a:srgbClr val="000000"/>
                </a:solidFill>
                <a:latin typeface="Trebuchet MS"/>
                <a:ea typeface="DejaVu Sans"/>
              </a:rPr>
              <a:t>Third party names are the property of their owners.</a:t>
            </a:r>
            <a:endParaRPr b="0" lang="en-US" sz="1200" spc="-1" strike="noStrike">
              <a:latin typeface="Arial"/>
            </a:endParaRPr>
          </a:p>
        </p:txBody>
      </p:sp>
      <p:sp>
        <p:nvSpPr>
          <p:cNvPr id="1405" name="CustomShape 6"/>
          <p:cNvSpPr/>
          <p:nvPr/>
        </p:nvSpPr>
        <p:spPr>
          <a:xfrm>
            <a:off x="3852000" y="5510880"/>
            <a:ext cx="5218920" cy="14608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4f81bd"/>
                </a:solidFill>
                <a:latin typeface="Trebuchet MS"/>
                <a:ea typeface="DejaVu Sans"/>
              </a:rPr>
              <a:t>These  are not official benchmark results.  You may observe completely different results should you run these tests on your own system.</a:t>
            </a:r>
            <a:endParaRPr b="0" lang="en-US" sz="1800" spc="-1" strike="noStrike">
              <a:latin typeface="Arial"/>
            </a:endParaRPr>
          </a:p>
          <a:p>
            <a:pPr>
              <a:lnSpc>
                <a:spcPct val="100000"/>
              </a:lnSpc>
            </a:pPr>
            <a:endParaRPr b="0" lang="en-US" sz="1800" spc="-1" strike="noStrike">
              <a:latin typeface="Arial"/>
            </a:endParaRPr>
          </a:p>
        </p:txBody>
      </p:sp>
    </p:spTree>
  </p:cSld>
  <p:timing>
    <p:tnLst>
      <p:par>
        <p:cTn id="283" dur="indefinite" restart="never" nodeType="tmRoot">
          <p:childTnLst>
            <p:seq>
              <p:cTn id="284" dur="indefinite" nodeType="mainSeq"/>
              <p:prevCondLst>
                <p:cond delay="0" evt="onPrev">
                  <p:tgtEl>
                    <p:sldTgt/>
                  </p:tgtEl>
                </p:cond>
              </p:prevCondLst>
              <p:nextCondLst>
                <p:cond delay="0" evt="onNext">
                  <p:tgtEl>
                    <p:sldTgt/>
                  </p:tgtEl>
                </p:cond>
              </p:nextCondLst>
            </p:seq>
          </p:childTnLst>
        </p:cTn>
      </p:par>
    </p:tnLst>
  </p:timing>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6" name="CustomShape 1"/>
          <p:cNvSpPr/>
          <p:nvPr/>
        </p:nvSpPr>
        <p:spPr>
          <a:xfrm>
            <a:off x="35640" y="0"/>
            <a:ext cx="910764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3600" spc="-1" strike="noStrike">
                <a:solidFill>
                  <a:srgbClr val="000000"/>
                </a:solidFill>
                <a:latin typeface="Trebuchet MS"/>
              </a:rPr>
              <a:t>Exercise 6: Matrix Multiplication</a:t>
            </a:r>
            <a:endParaRPr b="0" lang="en-US" sz="3600" spc="-1" strike="noStrike">
              <a:latin typeface="Arial"/>
            </a:endParaRPr>
          </a:p>
        </p:txBody>
      </p:sp>
      <p:sp>
        <p:nvSpPr>
          <p:cNvPr id="1407" name="CustomShape 2"/>
          <p:cNvSpPr/>
          <p:nvPr/>
        </p:nvSpPr>
        <p:spPr>
          <a:xfrm>
            <a:off x="179640" y="1127520"/>
            <a:ext cx="8784360" cy="5541120"/>
          </a:xfrm>
          <a:prstGeom prst="rect">
            <a:avLst/>
          </a:prstGeom>
          <a:noFill/>
          <a:ln>
            <a:noFill/>
          </a:ln>
        </p:spPr>
        <p:style>
          <a:lnRef idx="0"/>
          <a:fillRef idx="0"/>
          <a:effectRef idx="0"/>
          <a:fontRef idx="minor"/>
        </p:style>
        <p:txBody>
          <a:bodyPr lIns="90000" rIns="90000" tIns="45000" bIns="45000">
            <a:normAutofit/>
          </a:bodyPr>
          <a:p>
            <a:pPr marL="343080" indent="-342360">
              <a:lnSpc>
                <a:spcPct val="110000"/>
              </a:lnSpc>
              <a:spcBef>
                <a:spcPts val="641"/>
              </a:spcBef>
              <a:buClr>
                <a:srgbClr val="c0504d"/>
              </a:buClr>
              <a:buFont typeface="Arial"/>
              <a:buChar char="•"/>
            </a:pPr>
            <a:r>
              <a:rPr b="0" lang="en-US" sz="3200" spc="-1" strike="noStrike">
                <a:solidFill>
                  <a:srgbClr val="c0504d"/>
                </a:solidFill>
                <a:latin typeface="Trebuchet MS"/>
              </a:rPr>
              <a:t>Goal: </a:t>
            </a:r>
            <a:endParaRPr b="0" lang="en-US" sz="32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To write your first complete OpenCL kernel “from scratch”</a:t>
            </a:r>
            <a:endParaRPr b="0" lang="en-US" sz="28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To multiply a pair of matrices</a:t>
            </a:r>
            <a:endParaRPr b="0" lang="en-US" sz="2800" spc="-1" strike="noStrike">
              <a:latin typeface="Arial"/>
            </a:endParaRPr>
          </a:p>
          <a:p>
            <a:pPr marL="343080" indent="-342360">
              <a:lnSpc>
                <a:spcPct val="110000"/>
              </a:lnSpc>
              <a:spcBef>
                <a:spcPts val="641"/>
              </a:spcBef>
              <a:buClr>
                <a:srgbClr val="c0504d"/>
              </a:buClr>
              <a:buFont typeface="Arial"/>
              <a:buChar char="•"/>
            </a:pPr>
            <a:r>
              <a:rPr b="0" lang="en-US" sz="3200" spc="-1" strike="noStrike">
                <a:solidFill>
                  <a:srgbClr val="c0504d"/>
                </a:solidFill>
                <a:latin typeface="Trebuchet MS"/>
              </a:rPr>
              <a:t>Procedure: </a:t>
            </a:r>
            <a:endParaRPr b="0" lang="en-US" sz="32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Start with the provided matrix multiplication OpenCL host program including the function to generate matrices and test results</a:t>
            </a:r>
            <a:endParaRPr b="0" lang="en-US" sz="28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Create a kernel to do the multiplication</a:t>
            </a:r>
            <a:endParaRPr b="0" lang="en-US" sz="28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Modify the provided OpenCL host program to use your kernel</a:t>
            </a:r>
            <a:endParaRPr b="0" lang="en-US" sz="28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Verify the results</a:t>
            </a:r>
            <a:endParaRPr b="0" lang="en-US" sz="2800" spc="-1" strike="noStrike">
              <a:latin typeface="Arial"/>
            </a:endParaRPr>
          </a:p>
          <a:p>
            <a:pPr marL="343080" indent="-342360">
              <a:lnSpc>
                <a:spcPct val="110000"/>
              </a:lnSpc>
              <a:spcBef>
                <a:spcPts val="641"/>
              </a:spcBef>
              <a:buClr>
                <a:srgbClr val="c0504d"/>
              </a:buClr>
              <a:buFont typeface="Arial"/>
              <a:buChar char="•"/>
            </a:pPr>
            <a:r>
              <a:rPr b="0" lang="en-US" sz="3200" spc="-1" strike="noStrike">
                <a:solidFill>
                  <a:srgbClr val="c0504d"/>
                </a:solidFill>
                <a:latin typeface="Trebuchet MS"/>
              </a:rPr>
              <a:t>Expected output:</a:t>
            </a:r>
            <a:endParaRPr b="0" lang="en-US" sz="32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A message to standard output verifying that the chain of vector additions produced the correct result</a:t>
            </a:r>
            <a:endParaRPr b="0" lang="en-US" sz="2800" spc="-1" strike="noStrike">
              <a:latin typeface="Arial"/>
            </a:endParaRPr>
          </a:p>
          <a:p>
            <a:pPr lvl="1" marL="743040" indent="-285120">
              <a:lnSpc>
                <a:spcPct val="110000"/>
              </a:lnSpc>
              <a:spcBef>
                <a:spcPts val="561"/>
              </a:spcBef>
              <a:buClr>
                <a:srgbClr val="000000"/>
              </a:buClr>
              <a:buFont typeface="Arial"/>
              <a:buChar char="–"/>
            </a:pPr>
            <a:r>
              <a:rPr b="0" lang="en-US" sz="2800" spc="-1" strike="noStrike">
                <a:solidFill>
                  <a:srgbClr val="000000"/>
                </a:solidFill>
                <a:latin typeface="Trebuchet MS"/>
              </a:rPr>
              <a:t>Report the runtime and the MFLOPS</a:t>
            </a:r>
            <a:endParaRPr b="0" lang="en-US" sz="2800" spc="-1" strike="noStrike">
              <a:latin typeface="Arial"/>
            </a:endParaRPr>
          </a:p>
        </p:txBody>
      </p:sp>
    </p:spTree>
  </p:cSld>
  <p:timing>
    <p:tnLst>
      <p:par>
        <p:cTn id="285" dur="indefinite" restart="never" nodeType="tmRoot">
          <p:childTnLst>
            <p:seq>
              <p:cTn id="286" dur="indefinite" nodeType="mainSeq"/>
              <p:prevCondLst>
                <p:cond delay="0" evt="onPrev">
                  <p:tgtEl>
                    <p:sldTgt/>
                  </p:tgtEl>
                </p:cond>
              </p:prevCondLst>
              <p:nextCondLst>
                <p:cond delay="0" evt="onNext">
                  <p:tgtEl>
                    <p:sldTgt/>
                  </p:tgtEl>
                </p:cond>
              </p:nextCondLst>
            </p:seq>
          </p:childTnLst>
        </p:cTn>
      </p:par>
    </p:tnLst>
  </p:timing>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8" name="CustomShape 1"/>
          <p:cNvSpPr/>
          <p:nvPr/>
        </p:nvSpPr>
        <p:spPr>
          <a:xfrm>
            <a:off x="722160" y="4406760"/>
            <a:ext cx="7771680" cy="1361520"/>
          </a:xfrm>
          <a:prstGeom prst="rect">
            <a:avLst/>
          </a:prstGeom>
          <a:noFill/>
          <a:ln>
            <a:noFill/>
          </a:ln>
        </p:spPr>
        <p:style>
          <a:lnRef idx="0"/>
          <a:fillRef idx="0"/>
          <a:effectRef idx="0"/>
          <a:fontRef idx="minor"/>
        </p:style>
        <p:txBody>
          <a:bodyPr lIns="90000" rIns="90000" tIns="45000" bIns="45000">
            <a:normAutofit/>
          </a:bodyPr>
          <a:p>
            <a:pPr>
              <a:lnSpc>
                <a:spcPct val="100000"/>
              </a:lnSpc>
            </a:pPr>
            <a:r>
              <a:rPr b="1" lang="en-US" sz="4000" spc="-1" strike="noStrike" cap="all">
                <a:solidFill>
                  <a:srgbClr val="000000"/>
                </a:solidFill>
                <a:latin typeface="Trebuchet MS"/>
              </a:rPr>
              <a:t>Understanding the OpenCL memory hierarchy</a:t>
            </a:r>
            <a:br/>
            <a:endParaRPr b="0" lang="en-US" sz="4000" spc="-1" strike="noStrike">
              <a:latin typeface="Arial"/>
            </a:endParaRPr>
          </a:p>
        </p:txBody>
      </p:sp>
      <p:sp>
        <p:nvSpPr>
          <p:cNvPr id="1409" name="CustomShape 2"/>
          <p:cNvSpPr/>
          <p:nvPr/>
        </p:nvSpPr>
        <p:spPr>
          <a:xfrm>
            <a:off x="722160" y="2906640"/>
            <a:ext cx="7771680" cy="1499400"/>
          </a:xfrm>
          <a:prstGeom prst="rect">
            <a:avLst/>
          </a:prstGeom>
          <a:noFill/>
          <a:ln>
            <a:noFill/>
          </a:ln>
        </p:spPr>
        <p:style>
          <a:lnRef idx="0"/>
          <a:fillRef idx="0"/>
          <a:effectRef idx="0"/>
          <a:fontRef idx="minor"/>
        </p:style>
        <p:txBody>
          <a:bodyPr lIns="90000" rIns="90000" tIns="45000" bIns="45000" anchor="b"/>
          <a:p>
            <a:pPr>
              <a:lnSpc>
                <a:spcPct val="100000"/>
              </a:lnSpc>
              <a:spcBef>
                <a:spcPts val="400"/>
              </a:spcBef>
            </a:pPr>
            <a:r>
              <a:rPr b="0" lang="en-US" sz="2000" spc="-1" strike="noStrike">
                <a:solidFill>
                  <a:srgbClr val="000000"/>
                </a:solidFill>
                <a:latin typeface="Trebuchet MS"/>
              </a:rPr>
              <a:t>章节 </a:t>
            </a:r>
            <a:r>
              <a:rPr b="0" lang="en-US" sz="2000" spc="-1" strike="noStrike">
                <a:solidFill>
                  <a:srgbClr val="000000"/>
                </a:solidFill>
                <a:latin typeface="Trebuchet MS"/>
              </a:rPr>
              <a:t>6</a:t>
            </a:r>
            <a:endParaRPr b="0" lang="en-US" sz="2000" spc="-1" strike="noStrike">
              <a:latin typeface="Arial"/>
            </a:endParaRPr>
          </a:p>
        </p:txBody>
      </p:sp>
    </p:spTree>
  </p:cSld>
  <p:timing>
    <p:tnLst>
      <p:par>
        <p:cTn id="287" dur="indefinite" restart="never" nodeType="tmRoot">
          <p:childTnLst>
            <p:seq>
              <p:cTn id="288" dur="indefinite" nodeType="mainSeq"/>
              <p:prevCondLst>
                <p:cond delay="0" evt="onPrev">
                  <p:tgtEl>
                    <p:sldTgt/>
                  </p:tgtEl>
                </p:cond>
              </p:prevCondLst>
              <p:nextCondLst>
                <p:cond delay="0" evt="onNext">
                  <p:tgtEl>
                    <p:sldTgt/>
                  </p:tgtEl>
                </p:cond>
              </p:nextCondLst>
            </p:seq>
          </p:childTnLst>
        </p:cTn>
      </p:par>
    </p:tnLst>
  </p:timing>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0" name="CustomShape 1"/>
          <p:cNvSpPr/>
          <p:nvPr/>
        </p:nvSpPr>
        <p:spPr>
          <a:xfrm>
            <a:off x="107640" y="-90360"/>
            <a:ext cx="8928360" cy="11422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US" sz="4400" spc="-1" strike="noStrike">
                <a:solidFill>
                  <a:srgbClr val="000000"/>
                </a:solidFill>
                <a:latin typeface="Trebuchet MS"/>
              </a:rPr>
              <a:t>Optimizing matrix multiplication</a:t>
            </a:r>
            <a:endParaRPr b="0" lang="en-US" sz="4400" spc="-1" strike="noStrike">
              <a:latin typeface="Arial"/>
            </a:endParaRPr>
          </a:p>
        </p:txBody>
      </p:sp>
      <p:sp>
        <p:nvSpPr>
          <p:cNvPr id="1411" name="CustomShape 2"/>
          <p:cNvSpPr/>
          <p:nvPr/>
        </p:nvSpPr>
        <p:spPr>
          <a:xfrm>
            <a:off x="179640" y="836640"/>
            <a:ext cx="8784360" cy="302364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479"/>
              </a:spcBef>
              <a:buClr>
                <a:srgbClr val="000000"/>
              </a:buClr>
              <a:buFont typeface="Arial"/>
              <a:buChar char="•"/>
            </a:pPr>
            <a:r>
              <a:rPr b="0" lang="en-US" sz="2400" spc="-1" strike="noStrike">
                <a:solidFill>
                  <a:srgbClr val="000000"/>
                </a:solidFill>
                <a:latin typeface="Trebuchet MS"/>
              </a:rPr>
              <a:t>MM cost determined by FLOPS and memory movement:</a:t>
            </a:r>
            <a:endParaRPr b="0" lang="en-US" sz="2400" spc="-1" strike="noStrike">
              <a:latin typeface="Arial"/>
            </a:endParaRPr>
          </a:p>
          <a:p>
            <a:pPr lvl="1" marL="743040" indent="-285120">
              <a:lnSpc>
                <a:spcPct val="100000"/>
              </a:lnSpc>
              <a:spcBef>
                <a:spcPts val="479"/>
              </a:spcBef>
              <a:buClr>
                <a:srgbClr val="000000"/>
              </a:buClr>
              <a:buFont typeface="Arial"/>
              <a:buChar char="–"/>
            </a:pPr>
            <a:r>
              <a:rPr b="0" lang="en-US" sz="2400" spc="-1" strike="noStrike">
                <a:solidFill>
                  <a:srgbClr val="000000"/>
                </a:solidFill>
                <a:latin typeface="Trebuchet MS"/>
              </a:rPr>
              <a:t>2*n</a:t>
            </a:r>
            <a:r>
              <a:rPr b="0" lang="en-US" sz="2400" spc="-1" strike="noStrike" baseline="30000">
                <a:solidFill>
                  <a:srgbClr val="000000"/>
                </a:solidFill>
                <a:latin typeface="Trebuchet MS"/>
              </a:rPr>
              <a:t>3</a:t>
            </a:r>
            <a:r>
              <a:rPr b="0" lang="en-US" sz="2400" spc="-1" strike="noStrike">
                <a:solidFill>
                  <a:srgbClr val="000000"/>
                </a:solidFill>
                <a:latin typeface="Trebuchet MS"/>
              </a:rPr>
              <a:t> = O(n</a:t>
            </a:r>
            <a:r>
              <a:rPr b="0" lang="en-US" sz="2400" spc="-1" strike="noStrike" baseline="30000">
                <a:solidFill>
                  <a:srgbClr val="000000"/>
                </a:solidFill>
                <a:latin typeface="Trebuchet MS"/>
              </a:rPr>
              <a:t>3</a:t>
            </a:r>
            <a:r>
              <a:rPr b="0" lang="en-US" sz="2400" spc="-1" strike="noStrike">
                <a:solidFill>
                  <a:srgbClr val="000000"/>
                </a:solidFill>
                <a:latin typeface="Trebuchet MS"/>
              </a:rPr>
              <a:t>) FLOPS</a:t>
            </a:r>
            <a:endParaRPr b="0" lang="en-US" sz="2400" spc="-1" strike="noStrike">
              <a:latin typeface="Arial"/>
            </a:endParaRPr>
          </a:p>
          <a:p>
            <a:pPr lvl="1" marL="743040" indent="-285120">
              <a:lnSpc>
                <a:spcPct val="100000"/>
              </a:lnSpc>
              <a:spcBef>
                <a:spcPts val="479"/>
              </a:spcBef>
              <a:buClr>
                <a:srgbClr val="000000"/>
              </a:buClr>
              <a:buFont typeface="Arial"/>
              <a:buChar char="–"/>
            </a:pPr>
            <a:r>
              <a:rPr b="0" lang="en-US" sz="2400" spc="-1" strike="noStrike">
                <a:solidFill>
                  <a:srgbClr val="000000"/>
                </a:solidFill>
                <a:latin typeface="Trebuchet MS"/>
              </a:rPr>
              <a:t>Operates on 3*n</a:t>
            </a:r>
            <a:r>
              <a:rPr b="0" lang="en-US" sz="2400" spc="-1" strike="noStrike" baseline="30000">
                <a:solidFill>
                  <a:srgbClr val="000000"/>
                </a:solidFill>
                <a:latin typeface="Trebuchet MS"/>
              </a:rPr>
              <a:t>2</a:t>
            </a:r>
            <a:r>
              <a:rPr b="0" lang="en-US" sz="2400" spc="-1" strike="noStrike">
                <a:solidFill>
                  <a:srgbClr val="000000"/>
                </a:solidFill>
                <a:latin typeface="Trebuchet MS"/>
              </a:rPr>
              <a:t> = O(n</a:t>
            </a:r>
            <a:r>
              <a:rPr b="0" lang="en-US" sz="2400" spc="-1" strike="noStrike" baseline="30000">
                <a:solidFill>
                  <a:srgbClr val="000000"/>
                </a:solidFill>
                <a:latin typeface="Trebuchet MS"/>
              </a:rPr>
              <a:t>2</a:t>
            </a:r>
            <a:r>
              <a:rPr b="0" lang="en-US" sz="2400" spc="-1" strike="noStrike">
                <a:solidFill>
                  <a:srgbClr val="000000"/>
                </a:solidFill>
                <a:latin typeface="Trebuchet MS"/>
              </a:rPr>
              <a:t>) numbers</a:t>
            </a:r>
            <a:endParaRPr b="0" lang="en-US" sz="2400" spc="-1" strike="noStrike">
              <a:latin typeface="Arial"/>
            </a:endParaRPr>
          </a:p>
          <a:p>
            <a:pPr marL="343080" indent="-342360">
              <a:lnSpc>
                <a:spcPct val="100000"/>
              </a:lnSpc>
              <a:spcBef>
                <a:spcPts val="479"/>
              </a:spcBef>
              <a:buClr>
                <a:srgbClr val="000000"/>
              </a:buClr>
              <a:buFont typeface="Arial"/>
              <a:buChar char="•"/>
            </a:pPr>
            <a:r>
              <a:rPr b="0" lang="en-US" sz="2400" spc="-1" strike="noStrike">
                <a:solidFill>
                  <a:srgbClr val="000000"/>
                </a:solidFill>
                <a:latin typeface="Trebuchet MS"/>
              </a:rPr>
              <a:t>To optimize matrix multiplication, we must ensure that for every memory access we execute as many FLOPS as possible.</a:t>
            </a:r>
            <a:endParaRPr b="0" lang="en-US" sz="2400" spc="-1" strike="noStrike">
              <a:latin typeface="Arial"/>
            </a:endParaRPr>
          </a:p>
          <a:p>
            <a:pPr marL="343080" indent="-342360">
              <a:lnSpc>
                <a:spcPct val="100000"/>
              </a:lnSpc>
              <a:spcBef>
                <a:spcPts val="479"/>
              </a:spcBef>
              <a:buClr>
                <a:srgbClr val="000000"/>
              </a:buClr>
              <a:buFont typeface="Arial"/>
              <a:buChar char="•"/>
            </a:pPr>
            <a:r>
              <a:rPr b="0" lang="en-US" sz="2400" spc="-1" strike="noStrike">
                <a:solidFill>
                  <a:srgbClr val="000000"/>
                </a:solidFill>
                <a:latin typeface="Trebuchet MS"/>
              </a:rPr>
              <a:t>Outer product algorithms are faster, but for pedagogical reasons, let’s stick to the simple dot-product algorithm.</a:t>
            </a:r>
            <a:endParaRPr b="0" lang="en-US" sz="2400" spc="-1" strike="noStrike">
              <a:latin typeface="Arial"/>
            </a:endParaRPr>
          </a:p>
          <a:p>
            <a:pPr>
              <a:lnSpc>
                <a:spcPct val="100000"/>
              </a:lnSpc>
              <a:spcBef>
                <a:spcPts val="479"/>
              </a:spcBef>
            </a:pPr>
            <a:endParaRPr b="0" lang="en-US" sz="2400" spc="-1" strike="noStrike">
              <a:latin typeface="Arial"/>
            </a:endParaRPr>
          </a:p>
          <a:p>
            <a:pPr>
              <a:lnSpc>
                <a:spcPct val="100000"/>
              </a:lnSpc>
              <a:spcBef>
                <a:spcPts val="479"/>
              </a:spcBef>
            </a:pPr>
            <a:endParaRPr b="0" lang="en-US" sz="2400" spc="-1" strike="noStrike">
              <a:latin typeface="Arial"/>
            </a:endParaRPr>
          </a:p>
          <a:p>
            <a:pPr>
              <a:lnSpc>
                <a:spcPct val="100000"/>
              </a:lnSpc>
              <a:spcBef>
                <a:spcPts val="479"/>
              </a:spcBef>
            </a:pPr>
            <a:endParaRPr b="0" lang="en-US" sz="2400" spc="-1" strike="noStrike">
              <a:latin typeface="Arial"/>
            </a:endParaRPr>
          </a:p>
        </p:txBody>
      </p:sp>
      <p:sp>
        <p:nvSpPr>
          <p:cNvPr id="1412" name="CustomShape 3"/>
          <p:cNvSpPr/>
          <p:nvPr/>
        </p:nvSpPr>
        <p:spPr>
          <a:xfrm>
            <a:off x="179640" y="5949360"/>
            <a:ext cx="8856360" cy="912960"/>
          </a:xfrm>
          <a:prstGeom prst="rect">
            <a:avLst/>
          </a:prstGeom>
          <a:noFill/>
          <a:ln>
            <a:noFill/>
          </a:ln>
        </p:spPr>
        <p:style>
          <a:lnRef idx="0"/>
          <a:fillRef idx="0"/>
          <a:effectRef idx="0"/>
          <a:fontRef idx="minor"/>
        </p:style>
        <p:txBody>
          <a:bodyPr lIns="90000" rIns="90000" tIns="45000" bIns="45000"/>
          <a:p>
            <a:pPr marL="285840" indent="-285120">
              <a:lnSpc>
                <a:spcPct val="100000"/>
              </a:lnSpc>
              <a:buClr>
                <a:srgbClr val="000000"/>
              </a:buClr>
              <a:buFont typeface="Arial"/>
              <a:buChar char="•"/>
            </a:pPr>
            <a:r>
              <a:rPr b="0" lang="en-US" sz="1800" spc="-1" strike="noStrike">
                <a:solidFill>
                  <a:srgbClr val="000000"/>
                </a:solidFill>
                <a:latin typeface="Trebuchet MS"/>
                <a:ea typeface="DejaVu Sans"/>
              </a:rPr>
              <a:t>We will work with work-item/work-group sizes and the memory model to optimize matrix multiplication</a:t>
            </a:r>
            <a:endParaRPr b="0" lang="en-US" sz="1800" spc="-1" strike="noStrike">
              <a:latin typeface="Arial"/>
            </a:endParaRPr>
          </a:p>
          <a:p>
            <a:pPr>
              <a:lnSpc>
                <a:spcPct val="100000"/>
              </a:lnSpc>
            </a:pPr>
            <a:endParaRPr b="0" lang="en-US" sz="1800" spc="-1" strike="noStrike">
              <a:latin typeface="Arial"/>
            </a:endParaRPr>
          </a:p>
        </p:txBody>
      </p:sp>
      <p:sp>
        <p:nvSpPr>
          <p:cNvPr id="1413" name="CustomShape 4"/>
          <p:cNvSpPr/>
          <p:nvPr/>
        </p:nvSpPr>
        <p:spPr>
          <a:xfrm>
            <a:off x="3441960" y="4299480"/>
            <a:ext cx="1150200" cy="1078920"/>
          </a:xfrm>
          <a:prstGeom prst="rect">
            <a:avLst/>
          </a:prstGeom>
          <a:noFill/>
          <a:ln w="12600">
            <a:solidFill>
              <a:schemeClr val="tx1"/>
            </a:solidFill>
            <a:miter/>
          </a:ln>
        </p:spPr>
        <p:style>
          <a:lnRef idx="0"/>
          <a:fillRef idx="0"/>
          <a:effectRef idx="0"/>
          <a:fontRef idx="minor"/>
        </p:style>
      </p:sp>
      <p:sp>
        <p:nvSpPr>
          <p:cNvPr id="1414" name="CustomShape 5"/>
          <p:cNvSpPr/>
          <p:nvPr/>
        </p:nvSpPr>
        <p:spPr>
          <a:xfrm>
            <a:off x="2829240" y="4641840"/>
            <a:ext cx="540720" cy="364320"/>
          </a:xfrm>
          <a:prstGeom prst="rect">
            <a:avLst/>
          </a:prstGeom>
          <a:noFill/>
          <a:ln w="12600">
            <a:noFill/>
          </a:ln>
        </p:spPr>
        <p:style>
          <a:lnRef idx="0"/>
          <a:fillRef idx="0"/>
          <a:effectRef idx="0"/>
          <a:fontRef idx="minor"/>
        </p:style>
        <p:txBody>
          <a:bodyPr lIns="90000" rIns="90000" tIns="45000" bIns="45000"/>
          <a:p>
            <a:pPr>
              <a:lnSpc>
                <a:spcPct val="100000"/>
              </a:lnSpc>
              <a:spcBef>
                <a:spcPts val="901"/>
              </a:spcBef>
            </a:pPr>
            <a:r>
              <a:rPr b="1" lang="en-US" sz="1800" spc="-1" strike="noStrike">
                <a:solidFill>
                  <a:srgbClr val="000000"/>
                </a:solidFill>
                <a:latin typeface="Arial"/>
                <a:ea typeface="MS PGothic"/>
              </a:rPr>
              <a:t>=</a:t>
            </a:r>
            <a:endParaRPr b="0" lang="en-US" sz="1800" spc="-1" strike="noStrike">
              <a:latin typeface="Arial"/>
            </a:endParaRPr>
          </a:p>
        </p:txBody>
      </p:sp>
      <p:sp>
        <p:nvSpPr>
          <p:cNvPr id="1415" name="CustomShape 6"/>
          <p:cNvSpPr/>
          <p:nvPr/>
        </p:nvSpPr>
        <p:spPr>
          <a:xfrm>
            <a:off x="4657320" y="4641840"/>
            <a:ext cx="162720" cy="364320"/>
          </a:xfrm>
          <a:prstGeom prst="rect">
            <a:avLst/>
          </a:prstGeom>
          <a:noFill/>
          <a:ln w="12600">
            <a:noFill/>
          </a:ln>
        </p:spPr>
        <p:style>
          <a:lnRef idx="0"/>
          <a:fillRef idx="0"/>
          <a:effectRef idx="0"/>
          <a:fontRef idx="minor"/>
        </p:style>
        <p:txBody>
          <a:bodyPr lIns="90000" rIns="90000" tIns="45000" bIns="45000"/>
          <a:p>
            <a:pPr>
              <a:lnSpc>
                <a:spcPct val="100000"/>
              </a:lnSpc>
              <a:spcBef>
                <a:spcPts val="901"/>
              </a:spcBef>
            </a:pPr>
            <a:r>
              <a:rPr b="1" lang="en-US" sz="1800" spc="-1" strike="noStrike">
                <a:solidFill>
                  <a:srgbClr val="000000"/>
                </a:solidFill>
                <a:latin typeface="Arial"/>
                <a:ea typeface="MS PGothic"/>
              </a:rPr>
              <a:t>x</a:t>
            </a:r>
            <a:endParaRPr b="0" lang="en-US" sz="1800" spc="-1" strike="noStrike">
              <a:latin typeface="Arial"/>
            </a:endParaRPr>
          </a:p>
        </p:txBody>
      </p:sp>
      <p:sp>
        <p:nvSpPr>
          <p:cNvPr id="1416" name="CustomShape 7"/>
          <p:cNvSpPr/>
          <p:nvPr/>
        </p:nvSpPr>
        <p:spPr>
          <a:xfrm>
            <a:off x="3441960" y="4743720"/>
            <a:ext cx="1150200" cy="126360"/>
          </a:xfrm>
          <a:prstGeom prst="rect">
            <a:avLst/>
          </a:prstGeom>
          <a:solidFill>
            <a:srgbClr val="fc0128"/>
          </a:solidFill>
          <a:ln w="12600">
            <a:solidFill>
              <a:srgbClr val="000000"/>
            </a:solidFill>
            <a:miter/>
          </a:ln>
        </p:spPr>
        <p:style>
          <a:lnRef idx="0"/>
          <a:fillRef idx="0"/>
          <a:effectRef idx="0"/>
          <a:fontRef idx="minor"/>
        </p:style>
      </p:sp>
      <p:sp>
        <p:nvSpPr>
          <p:cNvPr id="1417" name="CustomShape 8"/>
          <p:cNvSpPr/>
          <p:nvPr/>
        </p:nvSpPr>
        <p:spPr>
          <a:xfrm>
            <a:off x="3510360" y="4426200"/>
            <a:ext cx="675720" cy="303120"/>
          </a:xfrm>
          <a:prstGeom prst="rect">
            <a:avLst/>
          </a:prstGeom>
          <a:noFill/>
          <a:ln w="12600">
            <a:noFill/>
          </a:ln>
        </p:spPr>
        <p:style>
          <a:lnRef idx="0"/>
          <a:fillRef idx="0"/>
          <a:effectRef idx="0"/>
          <a:fontRef idx="minor"/>
        </p:style>
        <p:txBody>
          <a:bodyPr lIns="90000" rIns="90000" tIns="45000" bIns="45000"/>
          <a:p>
            <a:pPr>
              <a:lnSpc>
                <a:spcPct val="100000"/>
              </a:lnSpc>
              <a:spcBef>
                <a:spcPts val="700"/>
              </a:spcBef>
            </a:pPr>
            <a:r>
              <a:rPr b="0" lang="en-US" sz="1400" spc="-1" strike="noStrike">
                <a:solidFill>
                  <a:srgbClr val="000000"/>
                </a:solidFill>
                <a:latin typeface="Trebuchet MS"/>
                <a:ea typeface="MS PGothic"/>
              </a:rPr>
              <a:t>A(i,:)</a:t>
            </a:r>
            <a:endParaRPr b="0" lang="en-US" sz="1400" spc="-1" strike="noStrike">
              <a:latin typeface="Arial"/>
            </a:endParaRPr>
          </a:p>
        </p:txBody>
      </p:sp>
      <p:sp>
        <p:nvSpPr>
          <p:cNvPr id="1418" name="CustomShape 9"/>
          <p:cNvSpPr/>
          <p:nvPr/>
        </p:nvSpPr>
        <p:spPr>
          <a:xfrm>
            <a:off x="4991400" y="4299480"/>
            <a:ext cx="1151640" cy="1078920"/>
          </a:xfrm>
          <a:prstGeom prst="rect">
            <a:avLst/>
          </a:prstGeom>
          <a:noFill/>
          <a:ln w="12600">
            <a:solidFill>
              <a:schemeClr val="tx1"/>
            </a:solidFill>
            <a:miter/>
          </a:ln>
        </p:spPr>
        <p:style>
          <a:lnRef idx="0"/>
          <a:fillRef idx="0"/>
          <a:effectRef idx="0"/>
          <a:fontRef idx="minor"/>
        </p:style>
      </p:sp>
      <p:sp>
        <p:nvSpPr>
          <p:cNvPr id="1419" name="CustomShape 10"/>
          <p:cNvSpPr/>
          <p:nvPr/>
        </p:nvSpPr>
        <p:spPr>
          <a:xfrm>
            <a:off x="5220000" y="4299480"/>
            <a:ext cx="134280" cy="1078920"/>
          </a:xfrm>
          <a:prstGeom prst="rect">
            <a:avLst/>
          </a:prstGeom>
          <a:solidFill>
            <a:srgbClr val="fc0128"/>
          </a:solidFill>
          <a:ln w="12600">
            <a:solidFill>
              <a:srgbClr val="000000"/>
            </a:solidFill>
            <a:miter/>
          </a:ln>
        </p:spPr>
        <p:style>
          <a:lnRef idx="0"/>
          <a:fillRef idx="0"/>
          <a:effectRef idx="0"/>
          <a:fontRef idx="minor"/>
        </p:style>
      </p:sp>
      <p:sp>
        <p:nvSpPr>
          <p:cNvPr id="1420" name="CustomShape 11"/>
          <p:cNvSpPr/>
          <p:nvPr/>
        </p:nvSpPr>
        <p:spPr>
          <a:xfrm>
            <a:off x="5405760" y="4680360"/>
            <a:ext cx="677160" cy="303120"/>
          </a:xfrm>
          <a:prstGeom prst="rect">
            <a:avLst/>
          </a:prstGeom>
          <a:noFill/>
          <a:ln w="12600">
            <a:noFill/>
          </a:ln>
        </p:spPr>
        <p:style>
          <a:lnRef idx="0"/>
          <a:fillRef idx="0"/>
          <a:effectRef idx="0"/>
          <a:fontRef idx="minor"/>
        </p:style>
        <p:txBody>
          <a:bodyPr lIns="90000" rIns="90000" tIns="45000" bIns="45000"/>
          <a:p>
            <a:pPr>
              <a:lnSpc>
                <a:spcPct val="100000"/>
              </a:lnSpc>
              <a:spcBef>
                <a:spcPts val="700"/>
              </a:spcBef>
            </a:pPr>
            <a:r>
              <a:rPr b="0" lang="en-US" sz="1400" spc="-1" strike="noStrike">
                <a:solidFill>
                  <a:srgbClr val="000000"/>
                </a:solidFill>
                <a:latin typeface="Trebuchet MS"/>
                <a:ea typeface="MS PGothic"/>
              </a:rPr>
              <a:t>B(:,j)</a:t>
            </a:r>
            <a:endParaRPr b="0" lang="en-US" sz="1400" spc="-1" strike="noStrike">
              <a:latin typeface="Arial"/>
            </a:endParaRPr>
          </a:p>
        </p:txBody>
      </p:sp>
      <p:sp>
        <p:nvSpPr>
          <p:cNvPr id="1421" name="CustomShape 12"/>
          <p:cNvSpPr/>
          <p:nvPr/>
        </p:nvSpPr>
        <p:spPr>
          <a:xfrm>
            <a:off x="1412280" y="4299480"/>
            <a:ext cx="1150200" cy="1078920"/>
          </a:xfrm>
          <a:prstGeom prst="rect">
            <a:avLst/>
          </a:prstGeom>
          <a:noFill/>
          <a:ln w="12600">
            <a:solidFill>
              <a:schemeClr val="tx1"/>
            </a:solidFill>
            <a:miter/>
          </a:ln>
        </p:spPr>
        <p:style>
          <a:lnRef idx="0"/>
          <a:fillRef idx="0"/>
          <a:effectRef idx="0"/>
          <a:fontRef idx="minor"/>
        </p:style>
      </p:sp>
      <p:sp>
        <p:nvSpPr>
          <p:cNvPr id="1422" name="CustomShape 13"/>
          <p:cNvSpPr/>
          <p:nvPr/>
        </p:nvSpPr>
        <p:spPr>
          <a:xfrm>
            <a:off x="1869480" y="4743720"/>
            <a:ext cx="134280" cy="126360"/>
          </a:xfrm>
          <a:prstGeom prst="rect">
            <a:avLst/>
          </a:prstGeom>
          <a:solidFill>
            <a:srgbClr val="fc0128"/>
          </a:solidFill>
          <a:ln w="12600">
            <a:solidFill>
              <a:srgbClr val="000000"/>
            </a:solidFill>
            <a:miter/>
          </a:ln>
        </p:spPr>
        <p:style>
          <a:lnRef idx="0"/>
          <a:fillRef idx="0"/>
          <a:effectRef idx="0"/>
          <a:fontRef idx="minor"/>
        </p:style>
      </p:sp>
      <p:sp>
        <p:nvSpPr>
          <p:cNvPr id="1423" name="CustomShape 14"/>
          <p:cNvSpPr/>
          <p:nvPr/>
        </p:nvSpPr>
        <p:spPr>
          <a:xfrm>
            <a:off x="1598040" y="4489920"/>
            <a:ext cx="677160" cy="303120"/>
          </a:xfrm>
          <a:prstGeom prst="rect">
            <a:avLst/>
          </a:prstGeom>
          <a:noFill/>
          <a:ln w="12600">
            <a:noFill/>
          </a:ln>
        </p:spPr>
        <p:style>
          <a:lnRef idx="0"/>
          <a:fillRef idx="0"/>
          <a:effectRef idx="0"/>
          <a:fontRef idx="minor"/>
        </p:style>
        <p:txBody>
          <a:bodyPr lIns="90000" rIns="90000" tIns="45000" bIns="45000"/>
          <a:p>
            <a:pPr>
              <a:lnSpc>
                <a:spcPct val="100000"/>
              </a:lnSpc>
              <a:spcBef>
                <a:spcPts val="700"/>
              </a:spcBef>
            </a:pPr>
            <a:r>
              <a:rPr b="0" lang="en-US" sz="1400" spc="-1" strike="noStrike">
                <a:solidFill>
                  <a:srgbClr val="000000"/>
                </a:solidFill>
                <a:latin typeface="Trebuchet MS"/>
                <a:ea typeface="MS PGothic"/>
              </a:rPr>
              <a:t>C(i,j)</a:t>
            </a:r>
            <a:endParaRPr b="0" lang="en-US" sz="1400" spc="-1" strike="noStrike">
              <a:latin typeface="Arial"/>
            </a:endParaRPr>
          </a:p>
        </p:txBody>
      </p:sp>
      <p:sp>
        <p:nvSpPr>
          <p:cNvPr id="1424" name="CustomShape 15"/>
          <p:cNvSpPr/>
          <p:nvPr/>
        </p:nvSpPr>
        <p:spPr>
          <a:xfrm>
            <a:off x="611640" y="5480280"/>
            <a:ext cx="8064000" cy="692640"/>
          </a:xfrm>
          <a:prstGeom prst="rect">
            <a:avLst/>
          </a:prstGeom>
          <a:noFill/>
          <a:ln>
            <a:noFill/>
          </a:ln>
        </p:spPr>
        <p:style>
          <a:lnRef idx="0"/>
          <a:fillRef idx="0"/>
          <a:effectRef idx="0"/>
          <a:fontRef idx="minor"/>
        </p:style>
        <p:txBody>
          <a:bodyPr lIns="90000" rIns="90000" tIns="45000" bIns="45000"/>
          <a:p>
            <a:pPr algn="ctr">
              <a:lnSpc>
                <a:spcPct val="99000"/>
              </a:lnSpc>
            </a:pPr>
            <a:r>
              <a:rPr b="0" lang="en-US" sz="2000" spc="-1" strike="noStrike">
                <a:solidFill>
                  <a:srgbClr val="000000"/>
                </a:solidFill>
                <a:latin typeface="Trebuchet MS"/>
                <a:ea typeface="ヒラギノ角ゴ ProN W3"/>
              </a:rPr>
              <a:t>Dot product of a row of A and a column of B for each element of C</a:t>
            </a:r>
            <a:endParaRPr b="0" lang="en-US" sz="2000" spc="-1" strike="noStrike">
              <a:latin typeface="Arial"/>
            </a:endParaRPr>
          </a:p>
        </p:txBody>
      </p:sp>
    </p:spTree>
  </p:cSld>
  <p:timing>
    <p:tnLst>
      <p:par>
        <p:cTn id="289" dur="indefinite" restart="never" nodeType="tmRoot">
          <p:childTnLst>
            <p:seq>
              <p:cTn id="290"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19447</TotalTime>
  <Application>LibreOffice/6.0.7.3$Linux_X86_64 LibreOffice_project/00m0$Build-3</Application>
  <Words>25548</Words>
  <Paragraphs>3683</Paragraphs>
  <Company>Hewlett-Packard</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2013-06-29T14:06:29Z</dcterms:created>
  <dc:creator>Tom Deakin;Simon McIntosh-Smith</dc:creator>
  <dc:description/>
  <dc:language>en-US</dc:language>
  <cp:lastModifiedBy/>
  <dcterms:modified xsi:type="dcterms:W3CDTF">2019-07-29T10:36:17Z</dcterms:modified>
  <cp:revision>1058</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Hewlett-Packard</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15</vt:i4>
  </property>
  <property fmtid="{D5CDD505-2E9C-101B-9397-08002B2CF9AE}" pid="9" name="PresentationFormat">
    <vt:lpwstr>全屏显示(4:3)</vt:lpwstr>
  </property>
  <property fmtid="{D5CDD505-2E9C-101B-9397-08002B2CF9AE}" pid="10" name="ScaleCrop">
    <vt:bool>0</vt:bool>
  </property>
  <property fmtid="{D5CDD505-2E9C-101B-9397-08002B2CF9AE}" pid="11" name="ShareDoc">
    <vt:bool>0</vt:bool>
  </property>
  <property fmtid="{D5CDD505-2E9C-101B-9397-08002B2CF9AE}" pid="12" name="Slides">
    <vt:i4>275</vt:i4>
  </property>
</Properties>
</file>